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56"/>
  </p:notesMasterIdLst>
  <p:sldIdLst>
    <p:sldId id="256" r:id="rId3"/>
    <p:sldId id="259" r:id="rId4"/>
    <p:sldId id="271" r:id="rId5"/>
    <p:sldId id="258" r:id="rId6"/>
    <p:sldId id="269" r:id="rId7"/>
    <p:sldId id="260" r:id="rId8"/>
    <p:sldId id="261" r:id="rId9"/>
    <p:sldId id="275" r:id="rId10"/>
    <p:sldId id="276" r:id="rId11"/>
    <p:sldId id="262" r:id="rId12"/>
    <p:sldId id="278" r:id="rId13"/>
    <p:sldId id="282" r:id="rId14"/>
    <p:sldId id="274" r:id="rId15"/>
    <p:sldId id="272" r:id="rId16"/>
    <p:sldId id="281" r:id="rId17"/>
    <p:sldId id="311" r:id="rId18"/>
    <p:sldId id="313" r:id="rId19"/>
    <p:sldId id="312" r:id="rId20"/>
    <p:sldId id="273" r:id="rId21"/>
    <p:sldId id="263" r:id="rId22"/>
    <p:sldId id="314" r:id="rId23"/>
    <p:sldId id="267" r:id="rId24"/>
    <p:sldId id="264" r:id="rId25"/>
    <p:sldId id="268" r:id="rId26"/>
    <p:sldId id="270" r:id="rId27"/>
    <p:sldId id="315" r:id="rId28"/>
    <p:sldId id="277" r:id="rId29"/>
    <p:sldId id="279" r:id="rId30"/>
    <p:sldId id="280" r:id="rId31"/>
    <p:sldId id="283" r:id="rId32"/>
    <p:sldId id="284" r:id="rId33"/>
    <p:sldId id="285" r:id="rId34"/>
    <p:sldId id="286" r:id="rId35"/>
    <p:sldId id="287" r:id="rId36"/>
    <p:sldId id="288" r:id="rId37"/>
    <p:sldId id="289" r:id="rId38"/>
    <p:sldId id="291" r:id="rId39"/>
    <p:sldId id="292" r:id="rId40"/>
    <p:sldId id="293" r:id="rId41"/>
    <p:sldId id="290" r:id="rId42"/>
    <p:sldId id="297" r:id="rId43"/>
    <p:sldId id="298" r:id="rId44"/>
    <p:sldId id="300" r:id="rId45"/>
    <p:sldId id="301" r:id="rId46"/>
    <p:sldId id="302" r:id="rId47"/>
    <p:sldId id="303" r:id="rId48"/>
    <p:sldId id="304" r:id="rId49"/>
    <p:sldId id="305" r:id="rId50"/>
    <p:sldId id="306" r:id="rId51"/>
    <p:sldId id="307" r:id="rId52"/>
    <p:sldId id="308" r:id="rId53"/>
    <p:sldId id="309" r:id="rId54"/>
    <p:sldId id="310" r:id="rId55"/>
  </p:sldIdLst>
  <p:sldSz cx="9144000" cy="5143500" type="screen16x9"/>
  <p:notesSz cx="6858000" cy="9144000"/>
  <p:embeddedFontLst>
    <p:embeddedFont>
      <p:font typeface="Quando" charset="0"/>
      <p:regular r:id="rId57"/>
    </p:embeddedFont>
    <p:embeddedFont>
      <p:font typeface="Amatic SC" charset="-79"/>
      <p:regular r:id="rId58"/>
      <p:bold r:id="rId59"/>
    </p:embeddedFont>
    <p:embeddedFont>
      <p:font typeface="Asap" charset="0"/>
      <p:regular r:id="rId60"/>
      <p:bold r:id="rId61"/>
      <p:italic r:id="rId62"/>
      <p:boldItalic r:id="rId63"/>
    </p:embeddedFont>
    <p:embeddedFont>
      <p:font typeface="Proxima Nova" charset="0"/>
      <p:regular r:id="rId64"/>
      <p:bold r:id="rId65"/>
      <p:italic r:id="rId66"/>
      <p:boldItalic r:id="rId67"/>
    </p:embeddedFont>
    <p:embeddedFont>
      <p:font typeface="Roboto Medium" pitchFamily="2" charset="0"/>
      <p:regular r:id="rId68"/>
      <p:italic r:id="rId69"/>
    </p:embeddedFont>
    <p:embeddedFont>
      <p:font typeface="Orelega One" charset="0"/>
      <p:regular r:id="rId70"/>
    </p:embeddedFont>
    <p:embeddedFont>
      <p:font typeface="Calibri" pitchFamily="34"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838B6C3C-9BD1-406F-8D9E-F0C06B4D51B8}">
  <a:tblStyle styleId="{838B6C3C-9BD1-406F-8D9E-F0C06B4D51B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D2E46EE-EAAE-40FD-B068-592CCB11A3E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0" d="100"/>
          <a:sy n="90" d="100"/>
        </p:scale>
        <p:origin x="-1234" y="-39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7.fntdata"/><Relationship Id="rId68" Type="http://schemas.openxmlformats.org/officeDocument/2006/relationships/font" Target="fonts/font12.fntdata"/><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font" Target="fonts/font18.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61" Type="http://schemas.openxmlformats.org/officeDocument/2006/relationships/font" Target="fonts/font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charts/_rels/chart1.xml.rels><?xml version="1.0" encoding="UTF-8" standalone="yes"?>
<Relationships xmlns="http://schemas.openxmlformats.org/package/2006/relationships"><Relationship Id="rId1" Type="http://schemas.openxmlformats.org/officeDocument/2006/relationships/package" Target="../embeddings/Feuille_de_calcul_Microsoft_Excel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Feuil1!$B$1</c:f>
              <c:strCache>
                <c:ptCount val="1"/>
                <c:pt idx="0">
                  <c:v>Embouteillage sur la voie</c:v>
                </c:pt>
              </c:strCache>
            </c:strRef>
          </c:tx>
          <c:invertIfNegative val="0"/>
          <c:cat>
            <c:strRef>
              <c:f>Feuil1!$A$2:$A$5</c:f>
              <c:strCache>
                <c:ptCount val="4"/>
                <c:pt idx="0">
                  <c:v>A pieds</c:v>
                </c:pt>
                <c:pt idx="1">
                  <c:v>Moto</c:v>
                </c:pt>
                <c:pt idx="2">
                  <c:v>Voiture </c:v>
                </c:pt>
                <c:pt idx="3">
                  <c:v>Transport en commun</c:v>
                </c:pt>
              </c:strCache>
            </c:strRef>
          </c:cat>
          <c:val>
            <c:numRef>
              <c:f>Feuil1!$B$2:$B$5</c:f>
              <c:numCache>
                <c:formatCode>General</c:formatCode>
                <c:ptCount val="4"/>
                <c:pt idx="0">
                  <c:v>1</c:v>
                </c:pt>
                <c:pt idx="1">
                  <c:v>2.5</c:v>
                </c:pt>
                <c:pt idx="2">
                  <c:v>3.5</c:v>
                </c:pt>
                <c:pt idx="3">
                  <c:v>4.5</c:v>
                </c:pt>
              </c:numCache>
            </c:numRef>
          </c:val>
        </c:ser>
        <c:ser>
          <c:idx val="1"/>
          <c:order val="1"/>
          <c:tx>
            <c:strRef>
              <c:f>Feuil1!$C$1</c:f>
              <c:strCache>
                <c:ptCount val="1"/>
                <c:pt idx="0">
                  <c:v>Route etroite</c:v>
                </c:pt>
              </c:strCache>
            </c:strRef>
          </c:tx>
          <c:invertIfNegative val="0"/>
          <c:cat>
            <c:strRef>
              <c:f>Feuil1!$A$2:$A$5</c:f>
              <c:strCache>
                <c:ptCount val="4"/>
                <c:pt idx="0">
                  <c:v>A pieds</c:v>
                </c:pt>
                <c:pt idx="1">
                  <c:v>Moto</c:v>
                </c:pt>
                <c:pt idx="2">
                  <c:v>Voiture </c:v>
                </c:pt>
                <c:pt idx="3">
                  <c:v>Transport en commun</c:v>
                </c:pt>
              </c:strCache>
            </c:strRef>
          </c:cat>
          <c:val>
            <c:numRef>
              <c:f>Feuil1!$C$2:$C$5</c:f>
              <c:numCache>
                <c:formatCode>General</c:formatCode>
                <c:ptCount val="4"/>
                <c:pt idx="0">
                  <c:v>2.4</c:v>
                </c:pt>
                <c:pt idx="1">
                  <c:v>4.4000000000000004</c:v>
                </c:pt>
                <c:pt idx="2">
                  <c:v>1.8</c:v>
                </c:pt>
                <c:pt idx="3">
                  <c:v>2.8</c:v>
                </c:pt>
              </c:numCache>
            </c:numRef>
          </c:val>
        </c:ser>
        <c:ser>
          <c:idx val="2"/>
          <c:order val="2"/>
          <c:tx>
            <c:strRef>
              <c:f>Feuil1!$D$1</c:f>
              <c:strCache>
                <c:ptCount val="1"/>
                <c:pt idx="0">
                  <c:v>Non respect du code de la route</c:v>
                </c:pt>
              </c:strCache>
            </c:strRef>
          </c:tx>
          <c:invertIfNegative val="0"/>
          <c:cat>
            <c:strRef>
              <c:f>Feuil1!$A$2:$A$5</c:f>
              <c:strCache>
                <c:ptCount val="4"/>
                <c:pt idx="0">
                  <c:v>A pieds</c:v>
                </c:pt>
                <c:pt idx="1">
                  <c:v>Moto</c:v>
                </c:pt>
                <c:pt idx="2">
                  <c:v>Voiture </c:v>
                </c:pt>
                <c:pt idx="3">
                  <c:v>Transport en commun</c:v>
                </c:pt>
              </c:strCache>
            </c:strRef>
          </c:cat>
          <c:val>
            <c:numRef>
              <c:f>Feuil1!$D$2:$D$5</c:f>
              <c:numCache>
                <c:formatCode>General</c:formatCode>
                <c:ptCount val="4"/>
                <c:pt idx="0">
                  <c:v>2</c:v>
                </c:pt>
                <c:pt idx="1">
                  <c:v>2</c:v>
                </c:pt>
                <c:pt idx="2">
                  <c:v>3</c:v>
                </c:pt>
                <c:pt idx="3">
                  <c:v>5</c:v>
                </c:pt>
              </c:numCache>
            </c:numRef>
          </c:val>
        </c:ser>
        <c:ser>
          <c:idx val="3"/>
          <c:order val="3"/>
          <c:tx>
            <c:strRef>
              <c:f>Feuil1!$E$1</c:f>
              <c:strCache>
                <c:ptCount val="1"/>
                <c:pt idx="0">
                  <c:v>Danger et insécurité(pickpockets)</c:v>
                </c:pt>
              </c:strCache>
            </c:strRef>
          </c:tx>
          <c:invertIfNegative val="0"/>
          <c:cat>
            <c:strRef>
              <c:f>Feuil1!$A$2:$A$5</c:f>
              <c:strCache>
                <c:ptCount val="4"/>
                <c:pt idx="0">
                  <c:v>A pieds</c:v>
                </c:pt>
                <c:pt idx="1">
                  <c:v>Moto</c:v>
                </c:pt>
                <c:pt idx="2">
                  <c:v>Voiture </c:v>
                </c:pt>
                <c:pt idx="3">
                  <c:v>Transport en commun</c:v>
                </c:pt>
              </c:strCache>
            </c:strRef>
          </c:cat>
          <c:val>
            <c:numRef>
              <c:f>Feuil1!$E$2:$E$5</c:f>
              <c:numCache>
                <c:formatCode>General</c:formatCode>
                <c:ptCount val="4"/>
                <c:pt idx="0">
                  <c:v>4</c:v>
                </c:pt>
                <c:pt idx="1">
                  <c:v>3</c:v>
                </c:pt>
                <c:pt idx="3">
                  <c:v>3</c:v>
                </c:pt>
              </c:numCache>
            </c:numRef>
          </c:val>
        </c:ser>
        <c:dLbls>
          <c:showLegendKey val="0"/>
          <c:showVal val="0"/>
          <c:showCatName val="0"/>
          <c:showSerName val="0"/>
          <c:showPercent val="0"/>
          <c:showBubbleSize val="0"/>
        </c:dLbls>
        <c:gapWidth val="150"/>
        <c:axId val="212357120"/>
        <c:axId val="212359040"/>
      </c:barChart>
      <c:catAx>
        <c:axId val="212357120"/>
        <c:scaling>
          <c:orientation val="minMax"/>
        </c:scaling>
        <c:delete val="0"/>
        <c:axPos val="b"/>
        <c:majorTickMark val="out"/>
        <c:minorTickMark val="none"/>
        <c:tickLblPos val="nextTo"/>
        <c:crossAx val="212359040"/>
        <c:crosses val="autoZero"/>
        <c:auto val="1"/>
        <c:lblAlgn val="ctr"/>
        <c:lblOffset val="100"/>
        <c:noMultiLvlLbl val="0"/>
      </c:catAx>
      <c:valAx>
        <c:axId val="212359040"/>
        <c:scaling>
          <c:orientation val="minMax"/>
        </c:scaling>
        <c:delete val="0"/>
        <c:axPos val="l"/>
        <c:majorGridlines/>
        <c:numFmt formatCode="General" sourceLinked="1"/>
        <c:majorTickMark val="out"/>
        <c:minorTickMark val="none"/>
        <c:tickLblPos val="nextTo"/>
        <c:crossAx val="212357120"/>
        <c:crosses val="autoZero"/>
        <c:crossBetween val="between"/>
      </c:valAx>
    </c:plotArea>
    <c:legend>
      <c:legendPos val="r"/>
      <c:layout/>
      <c:overlay val="0"/>
    </c:legend>
    <c:plotVisOnly val="1"/>
    <c:dispBlanksAs val="gap"/>
    <c:showDLblsOverMax val="0"/>
  </c:chart>
  <c:externalData r:id="rId1">
    <c:autoUpdate val="0"/>
  </c:externalData>
</c:chartSpace>
</file>

<file path=ppt/media/image1.png>
</file>

<file path=ppt/media/image10.jpg>
</file>

<file path=ppt/media/image11.png>
</file>

<file path=ppt/media/image12.jpg>
</file>

<file path=ppt/media/image13.png>
</file>

<file path=ppt/media/image14.jpeg>
</file>

<file path=ppt/media/image15.jpg>
</file>

<file path=ppt/media/image16.jpg>
</file>

<file path=ppt/media/image17.jpg>
</file>

<file path=ppt/media/image18.jp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65502606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g1e4e0c07326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 name="Google Shape;1010;g1e4e0c0732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1"/>
        <p:cNvGrpSpPr/>
        <p:nvPr/>
      </p:nvGrpSpPr>
      <p:grpSpPr>
        <a:xfrm>
          <a:off x="0" y="0"/>
          <a:ext cx="0" cy="0"/>
          <a:chOff x="0" y="0"/>
          <a:chExt cx="0" cy="0"/>
        </a:xfrm>
      </p:grpSpPr>
      <p:sp>
        <p:nvSpPr>
          <p:cNvPr id="1712" name="Google Shape;1712;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3" name="Google Shape;1713;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1"/>
        <p:cNvGrpSpPr/>
        <p:nvPr/>
      </p:nvGrpSpPr>
      <p:grpSpPr>
        <a:xfrm>
          <a:off x="0" y="0"/>
          <a:ext cx="0" cy="0"/>
          <a:chOff x="0" y="0"/>
          <a:chExt cx="0" cy="0"/>
        </a:xfrm>
      </p:grpSpPr>
      <p:sp>
        <p:nvSpPr>
          <p:cNvPr id="1802" name="Google Shape;1802;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3" name="Google Shape;1803;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p:cNvGrpSpPr/>
        <p:nvPr/>
      </p:nvGrpSpPr>
      <p:grpSpPr>
        <a:xfrm>
          <a:off x="0" y="0"/>
          <a:ext cx="0" cy="0"/>
          <a:chOff x="0" y="0"/>
          <a:chExt cx="0" cy="0"/>
        </a:xfrm>
      </p:grpSpPr>
      <p:sp>
        <p:nvSpPr>
          <p:cNvPr id="1615" name="Google Shape;1615;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
        <p:cNvGrpSpPr/>
        <p:nvPr/>
      </p:nvGrpSpPr>
      <p:grpSpPr>
        <a:xfrm>
          <a:off x="0" y="0"/>
          <a:ext cx="0" cy="0"/>
          <a:chOff x="0" y="0"/>
          <a:chExt cx="0" cy="0"/>
        </a:xfrm>
      </p:grpSpPr>
      <p:sp>
        <p:nvSpPr>
          <p:cNvPr id="1559" name="Google Shape;1559;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0" name="Google Shape;1560;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2"/>
        <p:cNvGrpSpPr/>
        <p:nvPr/>
      </p:nvGrpSpPr>
      <p:grpSpPr>
        <a:xfrm>
          <a:off x="0" y="0"/>
          <a:ext cx="0" cy="0"/>
          <a:chOff x="0" y="0"/>
          <a:chExt cx="0" cy="0"/>
        </a:xfrm>
      </p:grpSpPr>
      <p:sp>
        <p:nvSpPr>
          <p:cNvPr id="1793" name="Google Shape;1793;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4" name="Google Shape;1794;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2"/>
        <p:cNvGrpSpPr/>
        <p:nvPr/>
      </p:nvGrpSpPr>
      <p:grpSpPr>
        <a:xfrm>
          <a:off x="0" y="0"/>
          <a:ext cx="0" cy="0"/>
          <a:chOff x="0" y="0"/>
          <a:chExt cx="0" cy="0"/>
        </a:xfrm>
      </p:grpSpPr>
      <p:sp>
        <p:nvSpPr>
          <p:cNvPr id="1793" name="Google Shape;1793;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4" name="Google Shape;1794;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4"/>
        <p:cNvGrpSpPr/>
        <p:nvPr/>
      </p:nvGrpSpPr>
      <p:grpSpPr>
        <a:xfrm>
          <a:off x="0" y="0"/>
          <a:ext cx="0" cy="0"/>
          <a:chOff x="0" y="0"/>
          <a:chExt cx="0" cy="0"/>
        </a:xfrm>
      </p:grpSpPr>
      <p:sp>
        <p:nvSpPr>
          <p:cNvPr id="1595" name="Google Shape;1595;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6" name="Google Shape;1596;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 name="Google Shape;113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5"/>
        <p:cNvGrpSpPr/>
        <p:nvPr/>
      </p:nvGrpSpPr>
      <p:grpSpPr>
        <a:xfrm>
          <a:off x="0" y="0"/>
          <a:ext cx="0" cy="0"/>
          <a:chOff x="0" y="0"/>
          <a:chExt cx="0" cy="0"/>
        </a:xfrm>
      </p:grpSpPr>
      <p:sp>
        <p:nvSpPr>
          <p:cNvPr id="1296" name="Google Shape;129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7" name="Google Shape;129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5"/>
        <p:cNvGrpSpPr/>
        <p:nvPr/>
      </p:nvGrpSpPr>
      <p:grpSpPr>
        <a:xfrm>
          <a:off x="0" y="0"/>
          <a:ext cx="0" cy="0"/>
          <a:chOff x="0" y="0"/>
          <a:chExt cx="0" cy="0"/>
        </a:xfrm>
      </p:grpSpPr>
      <p:sp>
        <p:nvSpPr>
          <p:cNvPr id="1296" name="Google Shape;129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7" name="Google Shape;129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
        <p:cNvGrpSpPr/>
        <p:nvPr/>
      </p:nvGrpSpPr>
      <p:grpSpPr>
        <a:xfrm>
          <a:off x="0" y="0"/>
          <a:ext cx="0" cy="0"/>
          <a:chOff x="0" y="0"/>
          <a:chExt cx="0" cy="0"/>
        </a:xfrm>
      </p:grpSpPr>
      <p:sp>
        <p:nvSpPr>
          <p:cNvPr id="1423" name="Google Shape;1423;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4" name="Google Shape;1424;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
        <p:cNvGrpSpPr/>
        <p:nvPr/>
      </p:nvGrpSpPr>
      <p:grpSpPr>
        <a:xfrm>
          <a:off x="0" y="0"/>
          <a:ext cx="0" cy="0"/>
          <a:chOff x="0" y="0"/>
          <a:chExt cx="0" cy="0"/>
        </a:xfrm>
      </p:grpSpPr>
      <p:sp>
        <p:nvSpPr>
          <p:cNvPr id="1453" name="Google Shape;1453;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4" name="Google Shape;1454;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4"/>
        <p:cNvGrpSpPr/>
        <p:nvPr/>
      </p:nvGrpSpPr>
      <p:grpSpPr>
        <a:xfrm>
          <a:off x="0" y="0"/>
          <a:ext cx="0" cy="0"/>
          <a:chOff x="0" y="0"/>
          <a:chExt cx="0" cy="0"/>
        </a:xfrm>
      </p:grpSpPr>
      <p:sp>
        <p:nvSpPr>
          <p:cNvPr id="1645" name="Google Shape;1645;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6" name="Google Shape;1646;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8"/>
        <p:cNvGrpSpPr/>
        <p:nvPr/>
      </p:nvGrpSpPr>
      <p:grpSpPr>
        <a:xfrm>
          <a:off x="0" y="0"/>
          <a:ext cx="0" cy="0"/>
          <a:chOff x="0" y="0"/>
          <a:chExt cx="0" cy="0"/>
        </a:xfrm>
      </p:grpSpPr>
      <p:sp>
        <p:nvSpPr>
          <p:cNvPr id="1749" name="Google Shape;1749;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0" name="Google Shape;1750;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0"/>
        <p:cNvGrpSpPr/>
        <p:nvPr/>
      </p:nvGrpSpPr>
      <p:grpSpPr>
        <a:xfrm>
          <a:off x="0" y="0"/>
          <a:ext cx="0" cy="0"/>
          <a:chOff x="0" y="0"/>
          <a:chExt cx="0" cy="0"/>
        </a:xfrm>
      </p:grpSpPr>
      <p:sp>
        <p:nvSpPr>
          <p:cNvPr id="1771" name="Google Shape;1771;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 name="Google Shape;1772;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5"/>
        <p:cNvGrpSpPr/>
        <p:nvPr/>
      </p:nvGrpSpPr>
      <p:grpSpPr>
        <a:xfrm>
          <a:off x="0" y="0"/>
          <a:ext cx="0" cy="0"/>
          <a:chOff x="0" y="0"/>
          <a:chExt cx="0" cy="0"/>
        </a:xfrm>
      </p:grpSpPr>
      <p:sp>
        <p:nvSpPr>
          <p:cNvPr id="1816" name="Google Shape;1816;gd5260bdd85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7" name="Google Shape;1817;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g1e1c16674a8_0_176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0" name="Google Shape;1830;g1e1c16674a8_0_17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7"/>
        <p:cNvGrpSpPr/>
        <p:nvPr/>
      </p:nvGrpSpPr>
      <p:grpSpPr>
        <a:xfrm>
          <a:off x="0" y="0"/>
          <a:ext cx="0" cy="0"/>
          <a:chOff x="0" y="0"/>
          <a:chExt cx="0" cy="0"/>
        </a:xfrm>
      </p:grpSpPr>
      <p:sp>
        <p:nvSpPr>
          <p:cNvPr id="1888" name="Google Shape;1888;g1e1c16674a8_0_176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9" name="Google Shape;1889;g1e1c16674a8_0_17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6"/>
        <p:cNvGrpSpPr/>
        <p:nvPr/>
      </p:nvGrpSpPr>
      <p:grpSpPr>
        <a:xfrm>
          <a:off x="0" y="0"/>
          <a:ext cx="0" cy="0"/>
          <a:chOff x="0" y="0"/>
          <a:chExt cx="0" cy="0"/>
        </a:xfrm>
      </p:grpSpPr>
      <p:sp>
        <p:nvSpPr>
          <p:cNvPr id="1917" name="Google Shape;1917;g1e1c16674a8_0_17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8" name="Google Shape;1918;g1e1c16674a8_0_17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5"/>
        <p:cNvGrpSpPr/>
        <p:nvPr/>
      </p:nvGrpSpPr>
      <p:grpSpPr>
        <a:xfrm>
          <a:off x="0" y="0"/>
          <a:ext cx="0" cy="0"/>
          <a:chOff x="0" y="0"/>
          <a:chExt cx="0" cy="0"/>
        </a:xfrm>
      </p:grpSpPr>
      <p:sp>
        <p:nvSpPr>
          <p:cNvPr id="1946" name="Google Shape;1946;g1e1c16674a8_0_17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7" name="Google Shape;1947;g1e1c16674a8_0_17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p:cNvGrpSpPr/>
        <p:nvPr/>
      </p:nvGrpSpPr>
      <p:grpSpPr>
        <a:xfrm>
          <a:off x="0" y="0"/>
          <a:ext cx="0" cy="0"/>
          <a:chOff x="0" y="0"/>
          <a:chExt cx="0" cy="0"/>
        </a:xfrm>
      </p:grpSpPr>
      <p:sp>
        <p:nvSpPr>
          <p:cNvPr id="1985" name="Google Shape;1985;g1e1c16674a8_0_176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1e1c16674a8_0_17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1e1c16674a8_0_177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1e1c16674a8_0_17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5"/>
        <p:cNvGrpSpPr/>
        <p:nvPr/>
      </p:nvGrpSpPr>
      <p:grpSpPr>
        <a:xfrm>
          <a:off x="0" y="0"/>
          <a:ext cx="0" cy="0"/>
          <a:chOff x="0" y="0"/>
          <a:chExt cx="0" cy="0"/>
        </a:xfrm>
      </p:grpSpPr>
      <p:sp>
        <p:nvSpPr>
          <p:cNvPr id="2066" name="Google Shape;2066;g1e1c16674a8_0_176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7" name="Google Shape;2067;g1e1c16674a8_0_17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6"/>
        <p:cNvGrpSpPr/>
        <p:nvPr/>
      </p:nvGrpSpPr>
      <p:grpSpPr>
        <a:xfrm>
          <a:off x="0" y="0"/>
          <a:ext cx="0" cy="0"/>
          <a:chOff x="0" y="0"/>
          <a:chExt cx="0" cy="0"/>
        </a:xfrm>
      </p:grpSpPr>
      <p:sp>
        <p:nvSpPr>
          <p:cNvPr id="2247" name="Google Shape;2247;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8" name="Google Shape;2248;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 name="Google Shape;111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9"/>
        <p:cNvGrpSpPr/>
        <p:nvPr/>
      </p:nvGrpSpPr>
      <p:grpSpPr>
        <a:xfrm>
          <a:off x="0" y="0"/>
          <a:ext cx="0" cy="0"/>
          <a:chOff x="0" y="0"/>
          <a:chExt cx="0" cy="0"/>
        </a:xfrm>
      </p:grpSpPr>
      <p:sp>
        <p:nvSpPr>
          <p:cNvPr id="2020" name="Google Shape;2020;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1" name="Google Shape;2021;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7"/>
        <p:cNvGrpSpPr/>
        <p:nvPr/>
      </p:nvGrpSpPr>
      <p:grpSpPr>
        <a:xfrm>
          <a:off x="0" y="0"/>
          <a:ext cx="0" cy="0"/>
          <a:chOff x="0" y="0"/>
          <a:chExt cx="0" cy="0"/>
        </a:xfrm>
      </p:grpSpPr>
      <p:sp>
        <p:nvSpPr>
          <p:cNvPr id="2388" name="Google Shape;2388;g23ae7f05a64_0_13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9" name="Google Shape;2389;g23ae7f05a64_0_13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3"/>
        <p:cNvGrpSpPr/>
        <p:nvPr/>
      </p:nvGrpSpPr>
      <p:grpSpPr>
        <a:xfrm>
          <a:off x="0" y="0"/>
          <a:ext cx="0" cy="0"/>
          <a:chOff x="0" y="0"/>
          <a:chExt cx="0" cy="0"/>
        </a:xfrm>
      </p:grpSpPr>
      <p:sp>
        <p:nvSpPr>
          <p:cNvPr id="2404" name="Google Shape;2404;g23ae7f05a64_0_138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5" name="Google Shape;2405;g23ae7f05a64_0_13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4"/>
        <p:cNvGrpSpPr/>
        <p:nvPr/>
      </p:nvGrpSpPr>
      <p:grpSpPr>
        <a:xfrm>
          <a:off x="0" y="0"/>
          <a:ext cx="0" cy="0"/>
          <a:chOff x="0" y="0"/>
          <a:chExt cx="0" cy="0"/>
        </a:xfrm>
      </p:grpSpPr>
      <p:sp>
        <p:nvSpPr>
          <p:cNvPr id="8655" name="Google Shape;8655;g23ae7f05a64_0_20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6" name="Google Shape;8656;g23ae7f05a64_0_20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1"/>
        <p:cNvGrpSpPr/>
        <p:nvPr/>
      </p:nvGrpSpPr>
      <p:grpSpPr>
        <a:xfrm>
          <a:off x="0" y="0"/>
          <a:ext cx="0" cy="0"/>
          <a:chOff x="0" y="0"/>
          <a:chExt cx="0" cy="0"/>
        </a:xfrm>
      </p:grpSpPr>
      <p:sp>
        <p:nvSpPr>
          <p:cNvPr id="9082" name="Google Shape;9082;g23ae7f05a64_0_205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3" name="Google Shape;9083;g23ae7f05a64_0_20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4"/>
        <p:cNvGrpSpPr/>
        <p:nvPr/>
      </p:nvGrpSpPr>
      <p:grpSpPr>
        <a:xfrm>
          <a:off x="0" y="0"/>
          <a:ext cx="0" cy="0"/>
          <a:chOff x="0" y="0"/>
          <a:chExt cx="0" cy="0"/>
        </a:xfrm>
      </p:grpSpPr>
      <p:sp>
        <p:nvSpPr>
          <p:cNvPr id="9245" name="Google Shape;9245;g23ae7f05a64_0_207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6" name="Google Shape;9246;g23ae7f05a64_0_20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6"/>
        <p:cNvGrpSpPr/>
        <p:nvPr/>
      </p:nvGrpSpPr>
      <p:grpSpPr>
        <a:xfrm>
          <a:off x="0" y="0"/>
          <a:ext cx="0" cy="0"/>
          <a:chOff x="0" y="0"/>
          <a:chExt cx="0" cy="0"/>
        </a:xfrm>
      </p:grpSpPr>
      <p:sp>
        <p:nvSpPr>
          <p:cNvPr id="9647" name="Google Shape;9647;g23ae7f05a64_0_21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8" name="Google Shape;9648;g23ae7f05a64_0_21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7"/>
        <p:cNvGrpSpPr/>
        <p:nvPr/>
      </p:nvGrpSpPr>
      <p:grpSpPr>
        <a:xfrm>
          <a:off x="0" y="0"/>
          <a:ext cx="0" cy="0"/>
          <a:chOff x="0" y="0"/>
          <a:chExt cx="0" cy="0"/>
        </a:xfrm>
      </p:grpSpPr>
      <p:sp>
        <p:nvSpPr>
          <p:cNvPr id="10018" name="Google Shape;10018;g23ae7f05a64_0_21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9" name="Google Shape;10019;g23ae7f05a64_0_21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6"/>
        <p:cNvGrpSpPr/>
        <p:nvPr/>
      </p:nvGrpSpPr>
      <p:grpSpPr>
        <a:xfrm>
          <a:off x="0" y="0"/>
          <a:ext cx="0" cy="0"/>
          <a:chOff x="0" y="0"/>
          <a:chExt cx="0" cy="0"/>
        </a:xfrm>
      </p:grpSpPr>
      <p:sp>
        <p:nvSpPr>
          <p:cNvPr id="10407" name="Google Shape;10407;g23ae7f05a64_0_21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8" name="Google Shape;10408;g23ae7f05a64_0_21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7"/>
        <p:cNvGrpSpPr/>
        <p:nvPr/>
      </p:nvGrpSpPr>
      <p:grpSpPr>
        <a:xfrm>
          <a:off x="0" y="0"/>
          <a:ext cx="0" cy="0"/>
          <a:chOff x="0" y="0"/>
          <a:chExt cx="0" cy="0"/>
        </a:xfrm>
      </p:grpSpPr>
      <p:sp>
        <p:nvSpPr>
          <p:cNvPr id="10838" name="Google Shape;10838;g23ae7f05a64_0_222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9" name="Google Shape;10839;g23ae7f05a64_0_22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5"/>
        <p:cNvGrpSpPr/>
        <p:nvPr/>
      </p:nvGrpSpPr>
      <p:grpSpPr>
        <a:xfrm>
          <a:off x="0" y="0"/>
          <a:ext cx="0" cy="0"/>
          <a:chOff x="0" y="0"/>
          <a:chExt cx="0" cy="0"/>
        </a:xfrm>
      </p:grpSpPr>
      <p:sp>
        <p:nvSpPr>
          <p:cNvPr id="1506" name="Google Shape;1506;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7" name="Google Shape;1507;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0"/>
        <p:cNvGrpSpPr/>
        <p:nvPr/>
      </p:nvGrpSpPr>
      <p:grpSpPr>
        <a:xfrm>
          <a:off x="0" y="0"/>
          <a:ext cx="0" cy="0"/>
          <a:chOff x="0" y="0"/>
          <a:chExt cx="0" cy="0"/>
        </a:xfrm>
      </p:grpSpPr>
      <p:sp>
        <p:nvSpPr>
          <p:cNvPr id="11631" name="Google Shape;11631;g23ae7f05a64_0_23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32" name="Google Shape;11632;g23ae7f05a64_0_23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1"/>
        <p:cNvGrpSpPr/>
        <p:nvPr/>
      </p:nvGrpSpPr>
      <p:grpSpPr>
        <a:xfrm>
          <a:off x="0" y="0"/>
          <a:ext cx="0" cy="0"/>
          <a:chOff x="0" y="0"/>
          <a:chExt cx="0" cy="0"/>
        </a:xfrm>
      </p:grpSpPr>
      <p:sp>
        <p:nvSpPr>
          <p:cNvPr id="12372" name="Google Shape;12372;g23ae7f05a64_0_238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3" name="Google Shape;12373;g23ae7f05a64_0_23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64"/>
        <p:cNvGrpSpPr/>
        <p:nvPr/>
      </p:nvGrpSpPr>
      <p:grpSpPr>
        <a:xfrm>
          <a:off x="0" y="0"/>
          <a:ext cx="0" cy="0"/>
          <a:chOff x="0" y="0"/>
          <a:chExt cx="0" cy="0"/>
        </a:xfrm>
      </p:grpSpPr>
      <p:sp>
        <p:nvSpPr>
          <p:cNvPr id="13065" name="Google Shape;13065;g23ae7f05a64_0_245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6" name="Google Shape;13066;g23ae7f05a64_0_24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6"/>
        <p:cNvGrpSpPr/>
        <p:nvPr/>
      </p:nvGrpSpPr>
      <p:grpSpPr>
        <a:xfrm>
          <a:off x="0" y="0"/>
          <a:ext cx="0" cy="0"/>
          <a:chOff x="0" y="0"/>
          <a:chExt cx="0" cy="0"/>
        </a:xfrm>
      </p:grpSpPr>
      <p:sp>
        <p:nvSpPr>
          <p:cNvPr id="13367" name="Google Shape;13367;g23ae7f05a64_0_248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8" name="Google Shape;13368;g23ae7f05a64_0_24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
        <p:cNvGrpSpPr/>
        <p:nvPr/>
      </p:nvGrpSpPr>
      <p:grpSpPr>
        <a:xfrm>
          <a:off x="0" y="0"/>
          <a:ext cx="0" cy="0"/>
          <a:chOff x="0" y="0"/>
          <a:chExt cx="0" cy="0"/>
        </a:xfrm>
      </p:grpSpPr>
      <p:sp>
        <p:nvSpPr>
          <p:cNvPr id="1198" name="Google Shape;119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9" name="Google Shape;119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5"/>
        <p:cNvGrpSpPr/>
        <p:nvPr/>
      </p:nvGrpSpPr>
      <p:grpSpPr>
        <a:xfrm>
          <a:off x="0" y="0"/>
          <a:ext cx="0" cy="0"/>
          <a:chOff x="0" y="0"/>
          <a:chExt cx="0" cy="0"/>
        </a:xfrm>
      </p:grpSpPr>
      <p:sp>
        <p:nvSpPr>
          <p:cNvPr id="1626" name="Google Shape;1626;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7" name="Google Shape;1627;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3"/>
        <p:cNvGrpSpPr/>
        <p:nvPr/>
      </p:nvGrpSpPr>
      <p:grpSpPr>
        <a:xfrm>
          <a:off x="0" y="0"/>
          <a:ext cx="0" cy="0"/>
          <a:chOff x="0" y="0"/>
          <a:chExt cx="0" cy="0"/>
        </a:xfrm>
      </p:grpSpPr>
      <p:sp>
        <p:nvSpPr>
          <p:cNvPr id="1634" name="Google Shape;1634;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5" name="Google Shape;1635;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63289" y="3163800"/>
            <a:ext cx="9263106" cy="1414667"/>
            <a:chOff x="-63289" y="3163800"/>
            <a:chExt cx="9263106" cy="1414667"/>
          </a:xfrm>
        </p:grpSpPr>
        <p:sp>
          <p:nvSpPr>
            <p:cNvPr id="10" name="Google Shape;10;p2"/>
            <p:cNvSpPr/>
            <p:nvPr/>
          </p:nvSpPr>
          <p:spPr>
            <a:xfrm>
              <a:off x="606835" y="3163800"/>
              <a:ext cx="7739856" cy="1414667"/>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3289" y="3185116"/>
              <a:ext cx="9263106" cy="1372069"/>
            </a:xfrm>
            <a:custGeom>
              <a:avLst/>
              <a:gdLst/>
              <a:ahLst/>
              <a:cxnLst/>
              <a:rect l="l" t="t" r="r" b="b"/>
              <a:pathLst>
                <a:path w="103736" h="17687" extrusionOk="0">
                  <a:moveTo>
                    <a:pt x="92693" y="0"/>
                  </a:moveTo>
                  <a:cubicBezTo>
                    <a:pt x="92444" y="0"/>
                    <a:pt x="92247" y="207"/>
                    <a:pt x="92262" y="456"/>
                  </a:cubicBezTo>
                  <a:lnTo>
                    <a:pt x="92920" y="11712"/>
                  </a:lnTo>
                  <a:cubicBezTo>
                    <a:pt x="92934" y="11957"/>
                    <a:pt x="92739" y="12167"/>
                    <a:pt x="92490" y="12167"/>
                  </a:cubicBezTo>
                  <a:lnTo>
                    <a:pt x="85097" y="12167"/>
                  </a:lnTo>
                  <a:cubicBezTo>
                    <a:pt x="84855" y="12167"/>
                    <a:pt x="84662" y="11970"/>
                    <a:pt x="84667" y="11726"/>
                  </a:cubicBezTo>
                  <a:lnTo>
                    <a:pt x="84802" y="4589"/>
                  </a:lnTo>
                  <a:cubicBezTo>
                    <a:pt x="84807" y="4359"/>
                    <a:pt x="84631" y="4167"/>
                    <a:pt x="84400" y="4150"/>
                  </a:cubicBezTo>
                  <a:lnTo>
                    <a:pt x="81619" y="3964"/>
                  </a:lnTo>
                  <a:cubicBezTo>
                    <a:pt x="81610" y="3964"/>
                    <a:pt x="81600" y="3963"/>
                    <a:pt x="81590" y="3963"/>
                  </a:cubicBezTo>
                  <a:cubicBezTo>
                    <a:pt x="81354" y="3963"/>
                    <a:pt x="81159" y="4156"/>
                    <a:pt x="81159" y="4396"/>
                  </a:cubicBezTo>
                  <a:lnTo>
                    <a:pt x="81159" y="7816"/>
                  </a:lnTo>
                  <a:cubicBezTo>
                    <a:pt x="81159" y="8048"/>
                    <a:pt x="80972" y="8240"/>
                    <a:pt x="80738" y="8247"/>
                  </a:cubicBezTo>
                  <a:lnTo>
                    <a:pt x="77320" y="8345"/>
                  </a:lnTo>
                  <a:cubicBezTo>
                    <a:pt x="77315" y="8345"/>
                    <a:pt x="77311" y="8345"/>
                    <a:pt x="77307" y="8345"/>
                  </a:cubicBezTo>
                  <a:cubicBezTo>
                    <a:pt x="77069" y="8345"/>
                    <a:pt x="76876" y="8154"/>
                    <a:pt x="76876" y="7915"/>
                  </a:cubicBezTo>
                  <a:lnTo>
                    <a:pt x="76876" y="6823"/>
                  </a:lnTo>
                  <a:cubicBezTo>
                    <a:pt x="76876" y="6585"/>
                    <a:pt x="76682" y="6391"/>
                    <a:pt x="76445" y="6391"/>
                  </a:cubicBezTo>
                  <a:lnTo>
                    <a:pt x="74663" y="6391"/>
                  </a:lnTo>
                  <a:cubicBezTo>
                    <a:pt x="74425" y="6391"/>
                    <a:pt x="74231" y="6198"/>
                    <a:pt x="74231" y="5962"/>
                  </a:cubicBezTo>
                  <a:lnTo>
                    <a:pt x="74231" y="1460"/>
                  </a:lnTo>
                  <a:cubicBezTo>
                    <a:pt x="74231" y="1222"/>
                    <a:pt x="74037" y="1030"/>
                    <a:pt x="73803" y="1030"/>
                  </a:cubicBezTo>
                  <a:cubicBezTo>
                    <a:pt x="73789" y="1030"/>
                    <a:pt x="73774" y="1031"/>
                    <a:pt x="73760" y="1032"/>
                  </a:cubicBezTo>
                  <a:lnTo>
                    <a:pt x="70833" y="1318"/>
                  </a:lnTo>
                  <a:cubicBezTo>
                    <a:pt x="70612" y="1338"/>
                    <a:pt x="70444" y="1524"/>
                    <a:pt x="70444" y="1746"/>
                  </a:cubicBezTo>
                  <a:lnTo>
                    <a:pt x="70444" y="10387"/>
                  </a:lnTo>
                  <a:cubicBezTo>
                    <a:pt x="70444" y="10624"/>
                    <a:pt x="70251" y="10818"/>
                    <a:pt x="70013" y="10818"/>
                  </a:cubicBezTo>
                  <a:lnTo>
                    <a:pt x="68611" y="10818"/>
                  </a:lnTo>
                  <a:cubicBezTo>
                    <a:pt x="68373" y="10818"/>
                    <a:pt x="68179" y="10624"/>
                    <a:pt x="68179" y="10387"/>
                  </a:cubicBezTo>
                  <a:lnTo>
                    <a:pt x="68179" y="8102"/>
                  </a:lnTo>
                  <a:cubicBezTo>
                    <a:pt x="68179" y="7956"/>
                    <a:pt x="68106" y="7820"/>
                    <a:pt x="67984" y="7740"/>
                  </a:cubicBezTo>
                  <a:lnTo>
                    <a:pt x="66593" y="6830"/>
                  </a:lnTo>
                  <a:cubicBezTo>
                    <a:pt x="66518" y="6782"/>
                    <a:pt x="66437" y="6760"/>
                    <a:pt x="66358" y="6760"/>
                  </a:cubicBezTo>
                  <a:cubicBezTo>
                    <a:pt x="66133" y="6760"/>
                    <a:pt x="65926" y="6938"/>
                    <a:pt x="65926" y="7191"/>
                  </a:cubicBezTo>
                  <a:cubicBezTo>
                    <a:pt x="65926" y="7429"/>
                    <a:pt x="65732" y="7622"/>
                    <a:pt x="65494" y="7622"/>
                  </a:cubicBezTo>
                  <a:lnTo>
                    <a:pt x="63699" y="7622"/>
                  </a:lnTo>
                  <a:cubicBezTo>
                    <a:pt x="63462" y="7622"/>
                    <a:pt x="63268" y="7816"/>
                    <a:pt x="63268" y="8054"/>
                  </a:cubicBezTo>
                  <a:lnTo>
                    <a:pt x="63268" y="9661"/>
                  </a:lnTo>
                  <a:cubicBezTo>
                    <a:pt x="63268" y="9893"/>
                    <a:pt x="63082" y="10084"/>
                    <a:pt x="62850" y="10092"/>
                  </a:cubicBezTo>
                  <a:lnTo>
                    <a:pt x="59693" y="10188"/>
                  </a:lnTo>
                  <a:cubicBezTo>
                    <a:pt x="59689" y="10188"/>
                    <a:pt x="59684" y="10188"/>
                    <a:pt x="59680" y="10188"/>
                  </a:cubicBezTo>
                  <a:cubicBezTo>
                    <a:pt x="59442" y="10188"/>
                    <a:pt x="59249" y="9997"/>
                    <a:pt x="59249" y="9758"/>
                  </a:cubicBezTo>
                  <a:lnTo>
                    <a:pt x="59249" y="6736"/>
                  </a:lnTo>
                  <a:cubicBezTo>
                    <a:pt x="59249" y="6535"/>
                    <a:pt x="59111" y="6362"/>
                    <a:pt x="58915" y="6316"/>
                  </a:cubicBezTo>
                  <a:lnTo>
                    <a:pt x="56088" y="5658"/>
                  </a:lnTo>
                  <a:cubicBezTo>
                    <a:pt x="56054" y="5650"/>
                    <a:pt x="56021" y="5646"/>
                    <a:pt x="55987" y="5646"/>
                  </a:cubicBezTo>
                  <a:cubicBezTo>
                    <a:pt x="55757" y="5646"/>
                    <a:pt x="55559" y="5833"/>
                    <a:pt x="55559" y="6076"/>
                  </a:cubicBezTo>
                  <a:lnTo>
                    <a:pt x="55559" y="11505"/>
                  </a:lnTo>
                  <a:cubicBezTo>
                    <a:pt x="55559" y="11739"/>
                    <a:pt x="55375" y="11929"/>
                    <a:pt x="55141" y="11937"/>
                  </a:cubicBezTo>
                  <a:lnTo>
                    <a:pt x="52311" y="12031"/>
                  </a:lnTo>
                  <a:cubicBezTo>
                    <a:pt x="52305" y="12031"/>
                    <a:pt x="52300" y="12031"/>
                    <a:pt x="52294" y="12031"/>
                  </a:cubicBezTo>
                  <a:cubicBezTo>
                    <a:pt x="52060" y="12031"/>
                    <a:pt x="51866" y="11839"/>
                    <a:pt x="51866" y="11601"/>
                  </a:cubicBezTo>
                  <a:lnTo>
                    <a:pt x="51866" y="5206"/>
                  </a:lnTo>
                  <a:cubicBezTo>
                    <a:pt x="51866" y="4976"/>
                    <a:pt x="51684" y="4786"/>
                    <a:pt x="51454" y="4775"/>
                  </a:cubicBezTo>
                  <a:lnTo>
                    <a:pt x="49579" y="4687"/>
                  </a:lnTo>
                  <a:cubicBezTo>
                    <a:pt x="49369" y="4678"/>
                    <a:pt x="49198" y="4519"/>
                    <a:pt x="49170" y="4313"/>
                  </a:cubicBezTo>
                  <a:lnTo>
                    <a:pt x="48789" y="1359"/>
                  </a:lnTo>
                  <a:cubicBezTo>
                    <a:pt x="48761" y="1145"/>
                    <a:pt x="48577" y="983"/>
                    <a:pt x="48359" y="983"/>
                  </a:cubicBezTo>
                  <a:lnTo>
                    <a:pt x="44893" y="983"/>
                  </a:lnTo>
                  <a:cubicBezTo>
                    <a:pt x="44655" y="983"/>
                    <a:pt x="44462" y="1176"/>
                    <a:pt x="44462" y="1414"/>
                  </a:cubicBezTo>
                  <a:lnTo>
                    <a:pt x="44462" y="9550"/>
                  </a:lnTo>
                  <a:cubicBezTo>
                    <a:pt x="44462" y="9779"/>
                    <a:pt x="44285" y="9967"/>
                    <a:pt x="44056" y="9981"/>
                  </a:cubicBezTo>
                  <a:lnTo>
                    <a:pt x="42954" y="10049"/>
                  </a:lnTo>
                  <a:cubicBezTo>
                    <a:pt x="42945" y="10050"/>
                    <a:pt x="42935" y="10050"/>
                    <a:pt x="42925" y="10050"/>
                  </a:cubicBezTo>
                  <a:cubicBezTo>
                    <a:pt x="42689" y="10050"/>
                    <a:pt x="42495" y="9859"/>
                    <a:pt x="42495" y="9620"/>
                  </a:cubicBezTo>
                  <a:lnTo>
                    <a:pt x="42495" y="4821"/>
                  </a:lnTo>
                  <a:cubicBezTo>
                    <a:pt x="42495" y="4595"/>
                    <a:pt x="42324" y="4408"/>
                    <a:pt x="42101" y="4390"/>
                  </a:cubicBezTo>
                  <a:lnTo>
                    <a:pt x="37317" y="3974"/>
                  </a:lnTo>
                  <a:cubicBezTo>
                    <a:pt x="37305" y="3973"/>
                    <a:pt x="37293" y="3972"/>
                    <a:pt x="37282" y="3972"/>
                  </a:cubicBezTo>
                  <a:cubicBezTo>
                    <a:pt x="37046" y="3972"/>
                    <a:pt x="36849" y="4163"/>
                    <a:pt x="36849" y="4405"/>
                  </a:cubicBezTo>
                  <a:lnTo>
                    <a:pt x="36849" y="8186"/>
                  </a:lnTo>
                  <a:cubicBezTo>
                    <a:pt x="36849" y="8419"/>
                    <a:pt x="36665" y="8608"/>
                    <a:pt x="36432" y="8618"/>
                  </a:cubicBezTo>
                  <a:lnTo>
                    <a:pt x="33781" y="8710"/>
                  </a:lnTo>
                  <a:cubicBezTo>
                    <a:pt x="33775" y="8710"/>
                    <a:pt x="33770" y="8710"/>
                    <a:pt x="33764" y="8710"/>
                  </a:cubicBezTo>
                  <a:cubicBezTo>
                    <a:pt x="33523" y="8710"/>
                    <a:pt x="33327" y="8511"/>
                    <a:pt x="33335" y="8267"/>
                  </a:cubicBezTo>
                  <a:lnTo>
                    <a:pt x="33550" y="444"/>
                  </a:lnTo>
                  <a:cubicBezTo>
                    <a:pt x="33558" y="201"/>
                    <a:pt x="33362" y="2"/>
                    <a:pt x="33119" y="2"/>
                  </a:cubicBezTo>
                  <a:lnTo>
                    <a:pt x="27699" y="2"/>
                  </a:lnTo>
                  <a:cubicBezTo>
                    <a:pt x="27460" y="2"/>
                    <a:pt x="27264" y="199"/>
                    <a:pt x="27268" y="439"/>
                  </a:cubicBezTo>
                  <a:lnTo>
                    <a:pt x="27415" y="10285"/>
                  </a:lnTo>
                  <a:cubicBezTo>
                    <a:pt x="27421" y="10516"/>
                    <a:pt x="27244" y="10709"/>
                    <a:pt x="27014" y="10722"/>
                  </a:cubicBezTo>
                  <a:lnTo>
                    <a:pt x="25969" y="10788"/>
                  </a:lnTo>
                  <a:cubicBezTo>
                    <a:pt x="25959" y="10789"/>
                    <a:pt x="25949" y="10789"/>
                    <a:pt x="25939" y="10789"/>
                  </a:cubicBezTo>
                  <a:cubicBezTo>
                    <a:pt x="25704" y="10789"/>
                    <a:pt x="25512" y="10598"/>
                    <a:pt x="25512" y="10359"/>
                  </a:cubicBezTo>
                  <a:lnTo>
                    <a:pt x="25512" y="7256"/>
                  </a:lnTo>
                  <a:cubicBezTo>
                    <a:pt x="25512" y="7018"/>
                    <a:pt x="25318" y="6824"/>
                    <a:pt x="25080" y="6824"/>
                  </a:cubicBezTo>
                  <a:lnTo>
                    <a:pt x="22652" y="6824"/>
                  </a:lnTo>
                  <a:cubicBezTo>
                    <a:pt x="22416" y="6824"/>
                    <a:pt x="22222" y="7018"/>
                    <a:pt x="22222" y="7256"/>
                  </a:cubicBezTo>
                  <a:lnTo>
                    <a:pt x="22222" y="12353"/>
                  </a:lnTo>
                  <a:cubicBezTo>
                    <a:pt x="22222" y="12591"/>
                    <a:pt x="22029" y="12784"/>
                    <a:pt x="21791" y="12784"/>
                  </a:cubicBezTo>
                  <a:lnTo>
                    <a:pt x="12125" y="12784"/>
                  </a:lnTo>
                  <a:cubicBezTo>
                    <a:pt x="11891" y="12784"/>
                    <a:pt x="11699" y="12598"/>
                    <a:pt x="11694" y="12362"/>
                  </a:cubicBezTo>
                  <a:lnTo>
                    <a:pt x="11443" y="1285"/>
                  </a:lnTo>
                  <a:cubicBezTo>
                    <a:pt x="11440" y="1051"/>
                    <a:pt x="11248" y="863"/>
                    <a:pt x="11012" y="863"/>
                  </a:cubicBezTo>
                  <a:lnTo>
                    <a:pt x="5684" y="863"/>
                  </a:lnTo>
                  <a:cubicBezTo>
                    <a:pt x="5456" y="863"/>
                    <a:pt x="5268" y="1042"/>
                    <a:pt x="5253" y="1268"/>
                  </a:cubicBezTo>
                  <a:lnTo>
                    <a:pt x="4783" y="9345"/>
                  </a:lnTo>
                  <a:cubicBezTo>
                    <a:pt x="4770" y="9556"/>
                    <a:pt x="4606" y="9727"/>
                    <a:pt x="4396" y="9749"/>
                  </a:cubicBezTo>
                  <a:lnTo>
                    <a:pt x="1" y="10202"/>
                  </a:lnTo>
                  <a:lnTo>
                    <a:pt x="1" y="17686"/>
                  </a:lnTo>
                  <a:lnTo>
                    <a:pt x="103735" y="17686"/>
                  </a:lnTo>
                  <a:lnTo>
                    <a:pt x="103735" y="1843"/>
                  </a:lnTo>
                  <a:lnTo>
                    <a:pt x="101036" y="1226"/>
                  </a:lnTo>
                  <a:cubicBezTo>
                    <a:pt x="101003" y="1219"/>
                    <a:pt x="100971" y="1215"/>
                    <a:pt x="100940" y="1215"/>
                  </a:cubicBezTo>
                  <a:cubicBezTo>
                    <a:pt x="100709" y="1215"/>
                    <a:pt x="100509" y="1403"/>
                    <a:pt x="100509" y="1646"/>
                  </a:cubicBezTo>
                  <a:lnTo>
                    <a:pt x="100509" y="4484"/>
                  </a:lnTo>
                  <a:cubicBezTo>
                    <a:pt x="100509" y="4722"/>
                    <a:pt x="100315" y="4915"/>
                    <a:pt x="100077" y="4915"/>
                  </a:cubicBezTo>
                  <a:lnTo>
                    <a:pt x="97254" y="4915"/>
                  </a:lnTo>
                  <a:cubicBezTo>
                    <a:pt x="97016" y="4915"/>
                    <a:pt x="96823" y="4722"/>
                    <a:pt x="96823" y="4484"/>
                  </a:cubicBezTo>
                  <a:lnTo>
                    <a:pt x="96823" y="430"/>
                  </a:lnTo>
                  <a:cubicBezTo>
                    <a:pt x="96823" y="194"/>
                    <a:pt x="96629" y="0"/>
                    <a:pt x="96392" y="0"/>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p2"/>
          <p:cNvSpPr txBox="1">
            <a:spLocks noGrp="1"/>
          </p:cNvSpPr>
          <p:nvPr>
            <p:ph type="ctrTitle"/>
          </p:nvPr>
        </p:nvSpPr>
        <p:spPr>
          <a:xfrm>
            <a:off x="2603100" y="842000"/>
            <a:ext cx="3937800" cy="14589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3" name="Google Shape;13;p2"/>
          <p:cNvSpPr txBox="1">
            <a:spLocks noGrp="1"/>
          </p:cNvSpPr>
          <p:nvPr>
            <p:ph type="subTitle" idx="1"/>
          </p:nvPr>
        </p:nvSpPr>
        <p:spPr>
          <a:xfrm>
            <a:off x="2603100" y="2253275"/>
            <a:ext cx="3937800" cy="365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4" name="Google Shape;14;p2"/>
          <p:cNvGrpSpPr/>
          <p:nvPr/>
        </p:nvGrpSpPr>
        <p:grpSpPr>
          <a:xfrm>
            <a:off x="-63500" y="4157550"/>
            <a:ext cx="9263406" cy="999653"/>
            <a:chOff x="-63500" y="4463498"/>
            <a:chExt cx="9263406" cy="1429914"/>
          </a:xfrm>
        </p:grpSpPr>
        <p:grpSp>
          <p:nvGrpSpPr>
            <p:cNvPr id="15" name="Google Shape;15;p2"/>
            <p:cNvGrpSpPr/>
            <p:nvPr/>
          </p:nvGrpSpPr>
          <p:grpSpPr>
            <a:xfrm>
              <a:off x="-63379" y="4923731"/>
              <a:ext cx="9263285" cy="969682"/>
              <a:chOff x="-63379" y="4923731"/>
              <a:chExt cx="9263285" cy="969682"/>
            </a:xfrm>
          </p:grpSpPr>
          <p:sp>
            <p:nvSpPr>
              <p:cNvPr id="16" name="Google Shape;16;p2"/>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63500" y="4463498"/>
              <a:ext cx="9263374" cy="460239"/>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181230" y="-196197"/>
            <a:ext cx="9461248" cy="2169254"/>
            <a:chOff x="-181230" y="-196197"/>
            <a:chExt cx="9461248" cy="2169254"/>
          </a:xfrm>
        </p:grpSpPr>
        <p:sp>
          <p:nvSpPr>
            <p:cNvPr id="27" name="Google Shape;27;p2"/>
            <p:cNvSpPr/>
            <p:nvPr/>
          </p:nvSpPr>
          <p:spPr>
            <a:xfrm>
              <a:off x="-181230" y="176554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728406" y="1296433"/>
              <a:ext cx="551613"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244879" y="194132"/>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784900" y="-196197"/>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03162" y="1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2"/>
          <p:cNvGrpSpPr/>
          <p:nvPr/>
        </p:nvGrpSpPr>
        <p:grpSpPr>
          <a:xfrm>
            <a:off x="6955290" y="10052"/>
            <a:ext cx="877866" cy="411188"/>
            <a:chOff x="6955290" y="10052"/>
            <a:chExt cx="877866" cy="411188"/>
          </a:xfrm>
        </p:grpSpPr>
        <p:sp>
          <p:nvSpPr>
            <p:cNvPr id="34" name="Google Shape;34;p2"/>
            <p:cNvSpPr/>
            <p:nvPr/>
          </p:nvSpPr>
          <p:spPr>
            <a:xfrm>
              <a:off x="7462449" y="10052"/>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7182250" y="280144"/>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955290" y="20364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94"/>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95"/>
        <p:cNvGrpSpPr/>
        <p:nvPr/>
      </p:nvGrpSpPr>
      <p:grpSpPr>
        <a:xfrm>
          <a:off x="0" y="0"/>
          <a:ext cx="0" cy="0"/>
          <a:chOff x="0" y="0"/>
          <a:chExt cx="0" cy="0"/>
        </a:xfrm>
      </p:grpSpPr>
      <p:sp>
        <p:nvSpPr>
          <p:cNvPr id="296" name="Google Shape;296;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7" name="Google Shape;297;p13"/>
          <p:cNvSpPr txBox="1">
            <a:spLocks noGrp="1"/>
          </p:cNvSpPr>
          <p:nvPr>
            <p:ph type="subTitle" idx="1"/>
          </p:nvPr>
        </p:nvSpPr>
        <p:spPr>
          <a:xfrm>
            <a:off x="948800" y="2116975"/>
            <a:ext cx="29508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8" name="Google Shape;298;p13"/>
          <p:cNvSpPr txBox="1">
            <a:spLocks noGrp="1"/>
          </p:cNvSpPr>
          <p:nvPr>
            <p:ph type="subTitle" idx="2"/>
          </p:nvPr>
        </p:nvSpPr>
        <p:spPr>
          <a:xfrm>
            <a:off x="948804" y="3855175"/>
            <a:ext cx="29508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9" name="Google Shape;299;p13"/>
          <p:cNvSpPr txBox="1">
            <a:spLocks noGrp="1"/>
          </p:cNvSpPr>
          <p:nvPr>
            <p:ph type="subTitle" idx="3"/>
          </p:nvPr>
        </p:nvSpPr>
        <p:spPr>
          <a:xfrm>
            <a:off x="5062480" y="2116975"/>
            <a:ext cx="29508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0" name="Google Shape;300;p13"/>
          <p:cNvSpPr txBox="1">
            <a:spLocks noGrp="1"/>
          </p:cNvSpPr>
          <p:nvPr>
            <p:ph type="subTitle" idx="4"/>
          </p:nvPr>
        </p:nvSpPr>
        <p:spPr>
          <a:xfrm>
            <a:off x="5062480" y="3855175"/>
            <a:ext cx="29508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1" name="Google Shape;301;p13"/>
          <p:cNvSpPr txBox="1">
            <a:spLocks noGrp="1"/>
          </p:cNvSpPr>
          <p:nvPr>
            <p:ph type="title" idx="5" hasCustomPrompt="1"/>
          </p:nvPr>
        </p:nvSpPr>
        <p:spPr>
          <a:xfrm>
            <a:off x="1055008" y="1268575"/>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2" name="Google Shape;302;p13"/>
          <p:cNvSpPr txBox="1">
            <a:spLocks noGrp="1"/>
          </p:cNvSpPr>
          <p:nvPr>
            <p:ph type="title" idx="6" hasCustomPrompt="1"/>
          </p:nvPr>
        </p:nvSpPr>
        <p:spPr>
          <a:xfrm>
            <a:off x="1055009" y="3006800"/>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3" name="Google Shape;303;p13"/>
          <p:cNvSpPr txBox="1">
            <a:spLocks noGrp="1"/>
          </p:cNvSpPr>
          <p:nvPr>
            <p:ph type="title" idx="7" hasCustomPrompt="1"/>
          </p:nvPr>
        </p:nvSpPr>
        <p:spPr>
          <a:xfrm>
            <a:off x="5170577" y="1268575"/>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4" name="Google Shape;304;p13"/>
          <p:cNvSpPr txBox="1">
            <a:spLocks noGrp="1"/>
          </p:cNvSpPr>
          <p:nvPr>
            <p:ph type="title" idx="8" hasCustomPrompt="1"/>
          </p:nvPr>
        </p:nvSpPr>
        <p:spPr>
          <a:xfrm>
            <a:off x="5170577" y="3006800"/>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5" name="Google Shape;305;p13"/>
          <p:cNvSpPr txBox="1">
            <a:spLocks noGrp="1"/>
          </p:cNvSpPr>
          <p:nvPr>
            <p:ph type="subTitle" idx="9"/>
          </p:nvPr>
        </p:nvSpPr>
        <p:spPr>
          <a:xfrm>
            <a:off x="948799" y="1774975"/>
            <a:ext cx="29508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Quando"/>
              <a:buNone/>
              <a:defRPr sz="2000" b="1">
                <a:latin typeface="Quando"/>
                <a:ea typeface="Quando"/>
                <a:cs typeface="Quando"/>
                <a:sym typeface="Quando"/>
              </a:defRPr>
            </a:lvl1pPr>
            <a:lvl2pPr lvl="1" rtl="0">
              <a:lnSpc>
                <a:spcPct val="100000"/>
              </a:lnSpc>
              <a:spcBef>
                <a:spcPts val="0"/>
              </a:spcBef>
              <a:spcAft>
                <a:spcPts val="0"/>
              </a:spcAft>
              <a:buSzPts val="2400"/>
              <a:buFont typeface="Quando"/>
              <a:buNone/>
              <a:defRPr sz="2400" b="1">
                <a:latin typeface="Quando"/>
                <a:ea typeface="Quando"/>
                <a:cs typeface="Quando"/>
                <a:sym typeface="Quando"/>
              </a:defRPr>
            </a:lvl2pPr>
            <a:lvl3pPr lvl="2" rtl="0">
              <a:lnSpc>
                <a:spcPct val="100000"/>
              </a:lnSpc>
              <a:spcBef>
                <a:spcPts val="0"/>
              </a:spcBef>
              <a:spcAft>
                <a:spcPts val="0"/>
              </a:spcAft>
              <a:buSzPts val="2400"/>
              <a:buFont typeface="Quando"/>
              <a:buNone/>
              <a:defRPr sz="2400" b="1">
                <a:latin typeface="Quando"/>
                <a:ea typeface="Quando"/>
                <a:cs typeface="Quando"/>
                <a:sym typeface="Quando"/>
              </a:defRPr>
            </a:lvl3pPr>
            <a:lvl4pPr lvl="3" rtl="0">
              <a:lnSpc>
                <a:spcPct val="100000"/>
              </a:lnSpc>
              <a:spcBef>
                <a:spcPts val="0"/>
              </a:spcBef>
              <a:spcAft>
                <a:spcPts val="0"/>
              </a:spcAft>
              <a:buSzPts val="2400"/>
              <a:buFont typeface="Quando"/>
              <a:buNone/>
              <a:defRPr sz="2400" b="1">
                <a:latin typeface="Quando"/>
                <a:ea typeface="Quando"/>
                <a:cs typeface="Quando"/>
                <a:sym typeface="Quando"/>
              </a:defRPr>
            </a:lvl4pPr>
            <a:lvl5pPr lvl="4" rtl="0">
              <a:lnSpc>
                <a:spcPct val="100000"/>
              </a:lnSpc>
              <a:spcBef>
                <a:spcPts val="0"/>
              </a:spcBef>
              <a:spcAft>
                <a:spcPts val="0"/>
              </a:spcAft>
              <a:buSzPts val="2400"/>
              <a:buFont typeface="Quando"/>
              <a:buNone/>
              <a:defRPr sz="2400" b="1">
                <a:latin typeface="Quando"/>
                <a:ea typeface="Quando"/>
                <a:cs typeface="Quando"/>
                <a:sym typeface="Quando"/>
              </a:defRPr>
            </a:lvl5pPr>
            <a:lvl6pPr lvl="5" rtl="0">
              <a:lnSpc>
                <a:spcPct val="100000"/>
              </a:lnSpc>
              <a:spcBef>
                <a:spcPts val="0"/>
              </a:spcBef>
              <a:spcAft>
                <a:spcPts val="0"/>
              </a:spcAft>
              <a:buSzPts val="2400"/>
              <a:buFont typeface="Quando"/>
              <a:buNone/>
              <a:defRPr sz="2400" b="1">
                <a:latin typeface="Quando"/>
                <a:ea typeface="Quando"/>
                <a:cs typeface="Quando"/>
                <a:sym typeface="Quando"/>
              </a:defRPr>
            </a:lvl6pPr>
            <a:lvl7pPr lvl="6" rtl="0">
              <a:lnSpc>
                <a:spcPct val="100000"/>
              </a:lnSpc>
              <a:spcBef>
                <a:spcPts val="0"/>
              </a:spcBef>
              <a:spcAft>
                <a:spcPts val="0"/>
              </a:spcAft>
              <a:buSzPts val="2400"/>
              <a:buFont typeface="Quando"/>
              <a:buNone/>
              <a:defRPr sz="2400" b="1">
                <a:latin typeface="Quando"/>
                <a:ea typeface="Quando"/>
                <a:cs typeface="Quando"/>
                <a:sym typeface="Quando"/>
              </a:defRPr>
            </a:lvl7pPr>
            <a:lvl8pPr lvl="7" rtl="0">
              <a:lnSpc>
                <a:spcPct val="100000"/>
              </a:lnSpc>
              <a:spcBef>
                <a:spcPts val="0"/>
              </a:spcBef>
              <a:spcAft>
                <a:spcPts val="0"/>
              </a:spcAft>
              <a:buSzPts val="2400"/>
              <a:buFont typeface="Quando"/>
              <a:buNone/>
              <a:defRPr sz="2400" b="1">
                <a:latin typeface="Quando"/>
                <a:ea typeface="Quando"/>
                <a:cs typeface="Quando"/>
                <a:sym typeface="Quando"/>
              </a:defRPr>
            </a:lvl8pPr>
            <a:lvl9pPr lvl="8"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sp>
        <p:nvSpPr>
          <p:cNvPr id="306" name="Google Shape;306;p13"/>
          <p:cNvSpPr txBox="1">
            <a:spLocks noGrp="1"/>
          </p:cNvSpPr>
          <p:nvPr>
            <p:ph type="subTitle" idx="13"/>
          </p:nvPr>
        </p:nvSpPr>
        <p:spPr>
          <a:xfrm>
            <a:off x="5062482" y="1774975"/>
            <a:ext cx="29508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Quando"/>
              <a:buNone/>
              <a:defRPr sz="2000" b="1">
                <a:latin typeface="Quando"/>
                <a:ea typeface="Quando"/>
                <a:cs typeface="Quando"/>
                <a:sym typeface="Quando"/>
              </a:defRPr>
            </a:lvl1pPr>
            <a:lvl2pPr lvl="1" rtl="0">
              <a:lnSpc>
                <a:spcPct val="100000"/>
              </a:lnSpc>
              <a:spcBef>
                <a:spcPts val="0"/>
              </a:spcBef>
              <a:spcAft>
                <a:spcPts val="0"/>
              </a:spcAft>
              <a:buSzPts val="2400"/>
              <a:buFont typeface="Quando"/>
              <a:buNone/>
              <a:defRPr sz="2400" b="1">
                <a:latin typeface="Quando"/>
                <a:ea typeface="Quando"/>
                <a:cs typeface="Quando"/>
                <a:sym typeface="Quando"/>
              </a:defRPr>
            </a:lvl2pPr>
            <a:lvl3pPr lvl="2" rtl="0">
              <a:lnSpc>
                <a:spcPct val="100000"/>
              </a:lnSpc>
              <a:spcBef>
                <a:spcPts val="0"/>
              </a:spcBef>
              <a:spcAft>
                <a:spcPts val="0"/>
              </a:spcAft>
              <a:buSzPts val="2400"/>
              <a:buFont typeface="Quando"/>
              <a:buNone/>
              <a:defRPr sz="2400" b="1">
                <a:latin typeface="Quando"/>
                <a:ea typeface="Quando"/>
                <a:cs typeface="Quando"/>
                <a:sym typeface="Quando"/>
              </a:defRPr>
            </a:lvl3pPr>
            <a:lvl4pPr lvl="3" rtl="0">
              <a:lnSpc>
                <a:spcPct val="100000"/>
              </a:lnSpc>
              <a:spcBef>
                <a:spcPts val="0"/>
              </a:spcBef>
              <a:spcAft>
                <a:spcPts val="0"/>
              </a:spcAft>
              <a:buSzPts val="2400"/>
              <a:buFont typeface="Quando"/>
              <a:buNone/>
              <a:defRPr sz="2400" b="1">
                <a:latin typeface="Quando"/>
                <a:ea typeface="Quando"/>
                <a:cs typeface="Quando"/>
                <a:sym typeface="Quando"/>
              </a:defRPr>
            </a:lvl4pPr>
            <a:lvl5pPr lvl="4" rtl="0">
              <a:lnSpc>
                <a:spcPct val="100000"/>
              </a:lnSpc>
              <a:spcBef>
                <a:spcPts val="0"/>
              </a:spcBef>
              <a:spcAft>
                <a:spcPts val="0"/>
              </a:spcAft>
              <a:buSzPts val="2400"/>
              <a:buFont typeface="Quando"/>
              <a:buNone/>
              <a:defRPr sz="2400" b="1">
                <a:latin typeface="Quando"/>
                <a:ea typeface="Quando"/>
                <a:cs typeface="Quando"/>
                <a:sym typeface="Quando"/>
              </a:defRPr>
            </a:lvl5pPr>
            <a:lvl6pPr lvl="5" rtl="0">
              <a:lnSpc>
                <a:spcPct val="100000"/>
              </a:lnSpc>
              <a:spcBef>
                <a:spcPts val="0"/>
              </a:spcBef>
              <a:spcAft>
                <a:spcPts val="0"/>
              </a:spcAft>
              <a:buSzPts val="2400"/>
              <a:buFont typeface="Quando"/>
              <a:buNone/>
              <a:defRPr sz="2400" b="1">
                <a:latin typeface="Quando"/>
                <a:ea typeface="Quando"/>
                <a:cs typeface="Quando"/>
                <a:sym typeface="Quando"/>
              </a:defRPr>
            </a:lvl6pPr>
            <a:lvl7pPr lvl="6" rtl="0">
              <a:lnSpc>
                <a:spcPct val="100000"/>
              </a:lnSpc>
              <a:spcBef>
                <a:spcPts val="0"/>
              </a:spcBef>
              <a:spcAft>
                <a:spcPts val="0"/>
              </a:spcAft>
              <a:buSzPts val="2400"/>
              <a:buFont typeface="Quando"/>
              <a:buNone/>
              <a:defRPr sz="2400" b="1">
                <a:latin typeface="Quando"/>
                <a:ea typeface="Quando"/>
                <a:cs typeface="Quando"/>
                <a:sym typeface="Quando"/>
              </a:defRPr>
            </a:lvl7pPr>
            <a:lvl8pPr lvl="7" rtl="0">
              <a:lnSpc>
                <a:spcPct val="100000"/>
              </a:lnSpc>
              <a:spcBef>
                <a:spcPts val="0"/>
              </a:spcBef>
              <a:spcAft>
                <a:spcPts val="0"/>
              </a:spcAft>
              <a:buSzPts val="2400"/>
              <a:buFont typeface="Quando"/>
              <a:buNone/>
              <a:defRPr sz="2400" b="1">
                <a:latin typeface="Quando"/>
                <a:ea typeface="Quando"/>
                <a:cs typeface="Quando"/>
                <a:sym typeface="Quando"/>
              </a:defRPr>
            </a:lvl8pPr>
            <a:lvl9pPr lvl="8"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sp>
        <p:nvSpPr>
          <p:cNvPr id="307" name="Google Shape;307;p13"/>
          <p:cNvSpPr txBox="1">
            <a:spLocks noGrp="1"/>
          </p:cNvSpPr>
          <p:nvPr>
            <p:ph type="subTitle" idx="14"/>
          </p:nvPr>
        </p:nvSpPr>
        <p:spPr>
          <a:xfrm>
            <a:off x="948799" y="3513150"/>
            <a:ext cx="29508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Quando"/>
              <a:buNone/>
              <a:defRPr sz="2000" b="1">
                <a:latin typeface="Quando"/>
                <a:ea typeface="Quando"/>
                <a:cs typeface="Quando"/>
                <a:sym typeface="Quando"/>
              </a:defRPr>
            </a:lvl1pPr>
            <a:lvl2pPr lvl="1" rtl="0">
              <a:lnSpc>
                <a:spcPct val="100000"/>
              </a:lnSpc>
              <a:spcBef>
                <a:spcPts val="0"/>
              </a:spcBef>
              <a:spcAft>
                <a:spcPts val="0"/>
              </a:spcAft>
              <a:buSzPts val="2400"/>
              <a:buFont typeface="Quando"/>
              <a:buNone/>
              <a:defRPr sz="2400" b="1">
                <a:latin typeface="Quando"/>
                <a:ea typeface="Quando"/>
                <a:cs typeface="Quando"/>
                <a:sym typeface="Quando"/>
              </a:defRPr>
            </a:lvl2pPr>
            <a:lvl3pPr lvl="2" rtl="0">
              <a:lnSpc>
                <a:spcPct val="100000"/>
              </a:lnSpc>
              <a:spcBef>
                <a:spcPts val="0"/>
              </a:spcBef>
              <a:spcAft>
                <a:spcPts val="0"/>
              </a:spcAft>
              <a:buSzPts val="2400"/>
              <a:buFont typeface="Quando"/>
              <a:buNone/>
              <a:defRPr sz="2400" b="1">
                <a:latin typeface="Quando"/>
                <a:ea typeface="Quando"/>
                <a:cs typeface="Quando"/>
                <a:sym typeface="Quando"/>
              </a:defRPr>
            </a:lvl3pPr>
            <a:lvl4pPr lvl="3" rtl="0">
              <a:lnSpc>
                <a:spcPct val="100000"/>
              </a:lnSpc>
              <a:spcBef>
                <a:spcPts val="0"/>
              </a:spcBef>
              <a:spcAft>
                <a:spcPts val="0"/>
              </a:spcAft>
              <a:buSzPts val="2400"/>
              <a:buFont typeface="Quando"/>
              <a:buNone/>
              <a:defRPr sz="2400" b="1">
                <a:latin typeface="Quando"/>
                <a:ea typeface="Quando"/>
                <a:cs typeface="Quando"/>
                <a:sym typeface="Quando"/>
              </a:defRPr>
            </a:lvl4pPr>
            <a:lvl5pPr lvl="4" rtl="0">
              <a:lnSpc>
                <a:spcPct val="100000"/>
              </a:lnSpc>
              <a:spcBef>
                <a:spcPts val="0"/>
              </a:spcBef>
              <a:spcAft>
                <a:spcPts val="0"/>
              </a:spcAft>
              <a:buSzPts val="2400"/>
              <a:buFont typeface="Quando"/>
              <a:buNone/>
              <a:defRPr sz="2400" b="1">
                <a:latin typeface="Quando"/>
                <a:ea typeface="Quando"/>
                <a:cs typeface="Quando"/>
                <a:sym typeface="Quando"/>
              </a:defRPr>
            </a:lvl5pPr>
            <a:lvl6pPr lvl="5" rtl="0">
              <a:lnSpc>
                <a:spcPct val="100000"/>
              </a:lnSpc>
              <a:spcBef>
                <a:spcPts val="0"/>
              </a:spcBef>
              <a:spcAft>
                <a:spcPts val="0"/>
              </a:spcAft>
              <a:buSzPts val="2400"/>
              <a:buFont typeface="Quando"/>
              <a:buNone/>
              <a:defRPr sz="2400" b="1">
                <a:latin typeface="Quando"/>
                <a:ea typeface="Quando"/>
                <a:cs typeface="Quando"/>
                <a:sym typeface="Quando"/>
              </a:defRPr>
            </a:lvl6pPr>
            <a:lvl7pPr lvl="6" rtl="0">
              <a:lnSpc>
                <a:spcPct val="100000"/>
              </a:lnSpc>
              <a:spcBef>
                <a:spcPts val="0"/>
              </a:spcBef>
              <a:spcAft>
                <a:spcPts val="0"/>
              </a:spcAft>
              <a:buSzPts val="2400"/>
              <a:buFont typeface="Quando"/>
              <a:buNone/>
              <a:defRPr sz="2400" b="1">
                <a:latin typeface="Quando"/>
                <a:ea typeface="Quando"/>
                <a:cs typeface="Quando"/>
                <a:sym typeface="Quando"/>
              </a:defRPr>
            </a:lvl7pPr>
            <a:lvl8pPr lvl="7" rtl="0">
              <a:lnSpc>
                <a:spcPct val="100000"/>
              </a:lnSpc>
              <a:spcBef>
                <a:spcPts val="0"/>
              </a:spcBef>
              <a:spcAft>
                <a:spcPts val="0"/>
              </a:spcAft>
              <a:buSzPts val="2400"/>
              <a:buFont typeface="Quando"/>
              <a:buNone/>
              <a:defRPr sz="2400" b="1">
                <a:latin typeface="Quando"/>
                <a:ea typeface="Quando"/>
                <a:cs typeface="Quando"/>
                <a:sym typeface="Quando"/>
              </a:defRPr>
            </a:lvl8pPr>
            <a:lvl9pPr lvl="8"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sp>
        <p:nvSpPr>
          <p:cNvPr id="308" name="Google Shape;308;p13"/>
          <p:cNvSpPr txBox="1">
            <a:spLocks noGrp="1"/>
          </p:cNvSpPr>
          <p:nvPr>
            <p:ph type="subTitle" idx="15"/>
          </p:nvPr>
        </p:nvSpPr>
        <p:spPr>
          <a:xfrm>
            <a:off x="5062482" y="3513150"/>
            <a:ext cx="29508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Quando"/>
              <a:buNone/>
              <a:defRPr sz="2000" b="1">
                <a:latin typeface="Quando"/>
                <a:ea typeface="Quando"/>
                <a:cs typeface="Quando"/>
                <a:sym typeface="Quando"/>
              </a:defRPr>
            </a:lvl1pPr>
            <a:lvl2pPr lvl="1" rtl="0">
              <a:lnSpc>
                <a:spcPct val="100000"/>
              </a:lnSpc>
              <a:spcBef>
                <a:spcPts val="0"/>
              </a:spcBef>
              <a:spcAft>
                <a:spcPts val="0"/>
              </a:spcAft>
              <a:buSzPts val="2400"/>
              <a:buFont typeface="Quando"/>
              <a:buNone/>
              <a:defRPr sz="2400" b="1">
                <a:latin typeface="Quando"/>
                <a:ea typeface="Quando"/>
                <a:cs typeface="Quando"/>
                <a:sym typeface="Quando"/>
              </a:defRPr>
            </a:lvl2pPr>
            <a:lvl3pPr lvl="2" rtl="0">
              <a:lnSpc>
                <a:spcPct val="100000"/>
              </a:lnSpc>
              <a:spcBef>
                <a:spcPts val="0"/>
              </a:spcBef>
              <a:spcAft>
                <a:spcPts val="0"/>
              </a:spcAft>
              <a:buSzPts val="2400"/>
              <a:buFont typeface="Quando"/>
              <a:buNone/>
              <a:defRPr sz="2400" b="1">
                <a:latin typeface="Quando"/>
                <a:ea typeface="Quando"/>
                <a:cs typeface="Quando"/>
                <a:sym typeface="Quando"/>
              </a:defRPr>
            </a:lvl3pPr>
            <a:lvl4pPr lvl="3" rtl="0">
              <a:lnSpc>
                <a:spcPct val="100000"/>
              </a:lnSpc>
              <a:spcBef>
                <a:spcPts val="0"/>
              </a:spcBef>
              <a:spcAft>
                <a:spcPts val="0"/>
              </a:spcAft>
              <a:buSzPts val="2400"/>
              <a:buFont typeface="Quando"/>
              <a:buNone/>
              <a:defRPr sz="2400" b="1">
                <a:latin typeface="Quando"/>
                <a:ea typeface="Quando"/>
                <a:cs typeface="Quando"/>
                <a:sym typeface="Quando"/>
              </a:defRPr>
            </a:lvl4pPr>
            <a:lvl5pPr lvl="4" rtl="0">
              <a:lnSpc>
                <a:spcPct val="100000"/>
              </a:lnSpc>
              <a:spcBef>
                <a:spcPts val="0"/>
              </a:spcBef>
              <a:spcAft>
                <a:spcPts val="0"/>
              </a:spcAft>
              <a:buSzPts val="2400"/>
              <a:buFont typeface="Quando"/>
              <a:buNone/>
              <a:defRPr sz="2400" b="1">
                <a:latin typeface="Quando"/>
                <a:ea typeface="Quando"/>
                <a:cs typeface="Quando"/>
                <a:sym typeface="Quando"/>
              </a:defRPr>
            </a:lvl5pPr>
            <a:lvl6pPr lvl="5" rtl="0">
              <a:lnSpc>
                <a:spcPct val="100000"/>
              </a:lnSpc>
              <a:spcBef>
                <a:spcPts val="0"/>
              </a:spcBef>
              <a:spcAft>
                <a:spcPts val="0"/>
              </a:spcAft>
              <a:buSzPts val="2400"/>
              <a:buFont typeface="Quando"/>
              <a:buNone/>
              <a:defRPr sz="2400" b="1">
                <a:latin typeface="Quando"/>
                <a:ea typeface="Quando"/>
                <a:cs typeface="Quando"/>
                <a:sym typeface="Quando"/>
              </a:defRPr>
            </a:lvl6pPr>
            <a:lvl7pPr lvl="6" rtl="0">
              <a:lnSpc>
                <a:spcPct val="100000"/>
              </a:lnSpc>
              <a:spcBef>
                <a:spcPts val="0"/>
              </a:spcBef>
              <a:spcAft>
                <a:spcPts val="0"/>
              </a:spcAft>
              <a:buSzPts val="2400"/>
              <a:buFont typeface="Quando"/>
              <a:buNone/>
              <a:defRPr sz="2400" b="1">
                <a:latin typeface="Quando"/>
                <a:ea typeface="Quando"/>
                <a:cs typeface="Quando"/>
                <a:sym typeface="Quando"/>
              </a:defRPr>
            </a:lvl7pPr>
            <a:lvl8pPr lvl="7" rtl="0">
              <a:lnSpc>
                <a:spcPct val="100000"/>
              </a:lnSpc>
              <a:spcBef>
                <a:spcPts val="0"/>
              </a:spcBef>
              <a:spcAft>
                <a:spcPts val="0"/>
              </a:spcAft>
              <a:buSzPts val="2400"/>
              <a:buFont typeface="Quando"/>
              <a:buNone/>
              <a:defRPr sz="2400" b="1">
                <a:latin typeface="Quando"/>
                <a:ea typeface="Quando"/>
                <a:cs typeface="Quando"/>
                <a:sym typeface="Quando"/>
              </a:defRPr>
            </a:lvl8pPr>
            <a:lvl9pPr lvl="8"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grpSp>
        <p:nvGrpSpPr>
          <p:cNvPr id="309" name="Google Shape;309;p13"/>
          <p:cNvGrpSpPr/>
          <p:nvPr/>
        </p:nvGrpSpPr>
        <p:grpSpPr>
          <a:xfrm>
            <a:off x="-63300" y="-158909"/>
            <a:ext cx="10035996" cy="3074679"/>
            <a:chOff x="-63300" y="-158909"/>
            <a:chExt cx="10035996" cy="3074679"/>
          </a:xfrm>
        </p:grpSpPr>
        <p:sp>
          <p:nvSpPr>
            <p:cNvPr id="310" name="Google Shape;310;p13"/>
            <p:cNvSpPr/>
            <p:nvPr/>
          </p:nvSpPr>
          <p:spPr>
            <a:xfrm>
              <a:off x="1267275" y="-158909"/>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7642984" y="-49322"/>
              <a:ext cx="1030494" cy="482560"/>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327295" y="235723"/>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63300" y="2211133"/>
              <a:ext cx="578117"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8752562" y="254626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13"/>
          <p:cNvGrpSpPr/>
          <p:nvPr/>
        </p:nvGrpSpPr>
        <p:grpSpPr>
          <a:xfrm>
            <a:off x="8752549" y="1771614"/>
            <a:ext cx="497501" cy="721626"/>
            <a:chOff x="8752549" y="1771614"/>
            <a:chExt cx="497501" cy="721626"/>
          </a:xfrm>
        </p:grpSpPr>
        <p:sp>
          <p:nvSpPr>
            <p:cNvPr id="316" name="Google Shape;316;p13"/>
            <p:cNvSpPr/>
            <p:nvPr/>
          </p:nvSpPr>
          <p:spPr>
            <a:xfrm>
              <a:off x="8752549" y="1771614"/>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3"/>
            <p:cNvSpPr/>
            <p:nvPr/>
          </p:nvSpPr>
          <p:spPr>
            <a:xfrm>
              <a:off x="9023090" y="214389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3"/>
            <p:cNvSpPr/>
            <p:nvPr/>
          </p:nvSpPr>
          <p:spPr>
            <a:xfrm>
              <a:off x="8752550" y="235214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13"/>
          <p:cNvGrpSpPr/>
          <p:nvPr/>
        </p:nvGrpSpPr>
        <p:grpSpPr>
          <a:xfrm>
            <a:off x="-354225" y="3564300"/>
            <a:ext cx="11200653" cy="1592731"/>
            <a:chOff x="-354225" y="3564300"/>
            <a:chExt cx="11200653" cy="1592731"/>
          </a:xfrm>
        </p:grpSpPr>
        <p:grpSp>
          <p:nvGrpSpPr>
            <p:cNvPr id="320" name="Google Shape;320;p13"/>
            <p:cNvGrpSpPr/>
            <p:nvPr/>
          </p:nvGrpSpPr>
          <p:grpSpPr>
            <a:xfrm>
              <a:off x="-354225" y="3564300"/>
              <a:ext cx="11200653" cy="1592731"/>
              <a:chOff x="-354225" y="3564300"/>
              <a:chExt cx="11200653" cy="1592731"/>
            </a:xfrm>
          </p:grpSpPr>
          <p:grpSp>
            <p:nvGrpSpPr>
              <p:cNvPr id="321" name="Google Shape;321;p13"/>
              <p:cNvGrpSpPr/>
              <p:nvPr/>
            </p:nvGrpSpPr>
            <p:grpSpPr>
              <a:xfrm>
                <a:off x="-354225" y="3564300"/>
                <a:ext cx="10085005" cy="1260811"/>
                <a:chOff x="-354225" y="3564300"/>
                <a:chExt cx="10085005" cy="1260811"/>
              </a:xfrm>
            </p:grpSpPr>
            <p:sp>
              <p:nvSpPr>
                <p:cNvPr id="322" name="Google Shape;322;p13"/>
                <p:cNvSpPr/>
                <p:nvPr/>
              </p:nvSpPr>
              <p:spPr>
                <a:xfrm>
                  <a:off x="6585681" y="3564300"/>
                  <a:ext cx="3145100" cy="1260811"/>
                </a:xfrm>
                <a:custGeom>
                  <a:avLst/>
                  <a:gdLst/>
                  <a:ahLst/>
                  <a:cxnLst/>
                  <a:rect l="l" t="t" r="r" b="b"/>
                  <a:pathLst>
                    <a:path w="86487" h="34671" extrusionOk="0">
                      <a:moveTo>
                        <a:pt x="86487" y="26480"/>
                      </a:moveTo>
                      <a:lnTo>
                        <a:pt x="86487" y="33719"/>
                      </a:lnTo>
                      <a:lnTo>
                        <a:pt x="0" y="34671"/>
                      </a:lnTo>
                      <a:lnTo>
                        <a:pt x="6858" y="30861"/>
                      </a:lnTo>
                      <a:lnTo>
                        <a:pt x="49149" y="29909"/>
                      </a:lnTo>
                      <a:lnTo>
                        <a:pt x="51626" y="0"/>
                      </a:lnTo>
                      <a:lnTo>
                        <a:pt x="64389" y="0"/>
                      </a:lnTo>
                      <a:lnTo>
                        <a:pt x="64770" y="3239"/>
                      </a:lnTo>
                      <a:lnTo>
                        <a:pt x="74295" y="4001"/>
                      </a:lnTo>
                      <a:lnTo>
                        <a:pt x="73533" y="24575"/>
                      </a:lnTo>
                      <a:close/>
                    </a:path>
                  </a:pathLst>
                </a:custGeom>
                <a:solidFill>
                  <a:srgbClr val="91CB91">
                    <a:alpha val="40880"/>
                  </a:srgbClr>
                </a:solidFill>
                <a:ln>
                  <a:noFill/>
                </a:ln>
              </p:spPr>
            </p:sp>
            <p:sp>
              <p:nvSpPr>
                <p:cNvPr id="323" name="Google Shape;323;p13"/>
                <p:cNvSpPr/>
                <p:nvPr/>
              </p:nvSpPr>
              <p:spPr>
                <a:xfrm>
                  <a:off x="-354225" y="3969525"/>
                  <a:ext cx="1133475" cy="695325"/>
                </a:xfrm>
                <a:custGeom>
                  <a:avLst/>
                  <a:gdLst/>
                  <a:ahLst/>
                  <a:cxnLst/>
                  <a:rect l="l" t="t" r="r" b="b"/>
                  <a:pathLst>
                    <a:path w="45339" h="27813" extrusionOk="0">
                      <a:moveTo>
                        <a:pt x="44958" y="23812"/>
                      </a:moveTo>
                      <a:lnTo>
                        <a:pt x="45339" y="27051"/>
                      </a:lnTo>
                      <a:lnTo>
                        <a:pt x="0" y="27813"/>
                      </a:lnTo>
                      <a:lnTo>
                        <a:pt x="7430" y="6477"/>
                      </a:lnTo>
                      <a:lnTo>
                        <a:pt x="20765" y="5524"/>
                      </a:lnTo>
                      <a:lnTo>
                        <a:pt x="21336" y="0"/>
                      </a:lnTo>
                      <a:lnTo>
                        <a:pt x="33719" y="190"/>
                      </a:lnTo>
                      <a:lnTo>
                        <a:pt x="33719" y="23241"/>
                      </a:lnTo>
                      <a:lnTo>
                        <a:pt x="36386" y="23241"/>
                      </a:lnTo>
                      <a:lnTo>
                        <a:pt x="36195" y="15621"/>
                      </a:lnTo>
                      <a:lnTo>
                        <a:pt x="44387" y="16383"/>
                      </a:lnTo>
                      <a:close/>
                    </a:path>
                  </a:pathLst>
                </a:custGeom>
                <a:solidFill>
                  <a:srgbClr val="91CB91">
                    <a:alpha val="40880"/>
                  </a:srgbClr>
                </a:solidFill>
                <a:ln>
                  <a:noFill/>
                </a:ln>
              </p:spPr>
            </p:sp>
          </p:grpSp>
          <p:grpSp>
            <p:nvGrpSpPr>
              <p:cNvPr id="324" name="Google Shape;324;p13"/>
              <p:cNvGrpSpPr/>
              <p:nvPr/>
            </p:nvGrpSpPr>
            <p:grpSpPr>
              <a:xfrm>
                <a:off x="-63500" y="3686783"/>
                <a:ext cx="10909928" cy="1470248"/>
                <a:chOff x="-63500" y="3686783"/>
                <a:chExt cx="10909928" cy="1470248"/>
              </a:xfrm>
            </p:grpSpPr>
            <p:grpSp>
              <p:nvGrpSpPr>
                <p:cNvPr id="325" name="Google Shape;325;p13"/>
                <p:cNvGrpSpPr/>
                <p:nvPr/>
              </p:nvGrpSpPr>
              <p:grpSpPr>
                <a:xfrm>
                  <a:off x="-63500" y="3686783"/>
                  <a:ext cx="10909928" cy="1260836"/>
                  <a:chOff x="-63500" y="3686783"/>
                  <a:chExt cx="10909928" cy="1260836"/>
                </a:xfrm>
              </p:grpSpPr>
              <p:sp>
                <p:nvSpPr>
                  <p:cNvPr id="326" name="Google Shape;326;p13"/>
                  <p:cNvSpPr/>
                  <p:nvPr/>
                </p:nvSpPr>
                <p:spPr>
                  <a:xfrm>
                    <a:off x="7878825" y="3686783"/>
                    <a:ext cx="2967603" cy="1260836"/>
                  </a:xfrm>
                  <a:custGeom>
                    <a:avLst/>
                    <a:gdLst/>
                    <a:ahLst/>
                    <a:cxnLst/>
                    <a:rect l="l" t="t" r="r" b="b"/>
                    <a:pathLst>
                      <a:path w="42917" h="18234" extrusionOk="0">
                        <a:moveTo>
                          <a:pt x="23851" y="0"/>
                        </a:moveTo>
                        <a:cubicBezTo>
                          <a:pt x="23710" y="0"/>
                          <a:pt x="23562" y="11"/>
                          <a:pt x="23407" y="34"/>
                        </a:cubicBezTo>
                        <a:cubicBezTo>
                          <a:pt x="23237" y="60"/>
                          <a:pt x="23077" y="93"/>
                          <a:pt x="22933" y="139"/>
                        </a:cubicBezTo>
                        <a:cubicBezTo>
                          <a:pt x="21361" y="633"/>
                          <a:pt x="21271" y="2273"/>
                          <a:pt x="22006" y="3685"/>
                        </a:cubicBezTo>
                        <a:cubicBezTo>
                          <a:pt x="21720" y="3325"/>
                          <a:pt x="21398" y="3023"/>
                          <a:pt x="21048" y="2774"/>
                        </a:cubicBezTo>
                        <a:cubicBezTo>
                          <a:pt x="20349" y="2277"/>
                          <a:pt x="19544" y="2004"/>
                          <a:pt x="18718" y="1962"/>
                        </a:cubicBezTo>
                        <a:cubicBezTo>
                          <a:pt x="18611" y="1954"/>
                          <a:pt x="18505" y="1954"/>
                          <a:pt x="18396" y="1954"/>
                        </a:cubicBezTo>
                        <a:cubicBezTo>
                          <a:pt x="17554" y="1969"/>
                          <a:pt x="16699" y="2218"/>
                          <a:pt x="15921" y="2713"/>
                        </a:cubicBezTo>
                        <a:cubicBezTo>
                          <a:pt x="15843" y="2761"/>
                          <a:pt x="15773" y="2811"/>
                          <a:pt x="15702" y="2865"/>
                        </a:cubicBezTo>
                        <a:lnTo>
                          <a:pt x="15681" y="2879"/>
                        </a:lnTo>
                        <a:cubicBezTo>
                          <a:pt x="15678" y="2881"/>
                          <a:pt x="15676" y="2883"/>
                          <a:pt x="15674" y="2883"/>
                        </a:cubicBezTo>
                        <a:cubicBezTo>
                          <a:pt x="15657" y="2885"/>
                          <a:pt x="15641" y="2885"/>
                          <a:pt x="15626" y="2889"/>
                        </a:cubicBezTo>
                        <a:cubicBezTo>
                          <a:pt x="15455" y="2909"/>
                          <a:pt x="15296" y="2936"/>
                          <a:pt x="15151" y="2973"/>
                        </a:cubicBezTo>
                        <a:cubicBezTo>
                          <a:pt x="14821" y="3058"/>
                          <a:pt x="14557" y="3185"/>
                          <a:pt x="14351" y="3342"/>
                        </a:cubicBezTo>
                        <a:cubicBezTo>
                          <a:pt x="14308" y="3377"/>
                          <a:pt x="14266" y="3410"/>
                          <a:pt x="14227" y="3447"/>
                        </a:cubicBezTo>
                        <a:cubicBezTo>
                          <a:pt x="13778" y="3871"/>
                          <a:pt x="13687" y="4475"/>
                          <a:pt x="13866" y="5096"/>
                        </a:cubicBezTo>
                        <a:cubicBezTo>
                          <a:pt x="13888" y="5177"/>
                          <a:pt x="13916" y="5257"/>
                          <a:pt x="13945" y="5336"/>
                        </a:cubicBezTo>
                        <a:cubicBezTo>
                          <a:pt x="14017" y="5518"/>
                          <a:pt x="14111" y="5701"/>
                          <a:pt x="14225" y="5878"/>
                        </a:cubicBezTo>
                        <a:cubicBezTo>
                          <a:pt x="14054" y="5703"/>
                          <a:pt x="13872" y="5546"/>
                          <a:pt x="13682" y="5404"/>
                        </a:cubicBezTo>
                        <a:cubicBezTo>
                          <a:pt x="13590" y="5336"/>
                          <a:pt x="13497" y="5271"/>
                          <a:pt x="13400" y="5212"/>
                        </a:cubicBezTo>
                        <a:cubicBezTo>
                          <a:pt x="12908" y="4903"/>
                          <a:pt x="12359" y="4689"/>
                          <a:pt x="11784" y="4569"/>
                        </a:cubicBezTo>
                        <a:cubicBezTo>
                          <a:pt x="11684" y="4549"/>
                          <a:pt x="11585" y="4530"/>
                          <a:pt x="11483" y="4516"/>
                        </a:cubicBezTo>
                        <a:cubicBezTo>
                          <a:pt x="11332" y="4494"/>
                          <a:pt x="11177" y="4479"/>
                          <a:pt x="11023" y="4470"/>
                        </a:cubicBezTo>
                        <a:cubicBezTo>
                          <a:pt x="10921" y="4463"/>
                          <a:pt x="10820" y="4460"/>
                          <a:pt x="10717" y="4460"/>
                        </a:cubicBezTo>
                        <a:cubicBezTo>
                          <a:pt x="10688" y="4460"/>
                          <a:pt x="10658" y="4460"/>
                          <a:pt x="10628" y="4460"/>
                        </a:cubicBezTo>
                        <a:lnTo>
                          <a:pt x="10613" y="4460"/>
                        </a:lnTo>
                        <a:cubicBezTo>
                          <a:pt x="9769" y="4473"/>
                          <a:pt x="8914" y="4678"/>
                          <a:pt x="8138" y="5082"/>
                        </a:cubicBezTo>
                        <a:cubicBezTo>
                          <a:pt x="8063" y="5120"/>
                          <a:pt x="7991" y="5161"/>
                          <a:pt x="7919" y="5205"/>
                        </a:cubicBezTo>
                        <a:cubicBezTo>
                          <a:pt x="7914" y="5207"/>
                          <a:pt x="7906" y="5212"/>
                          <a:pt x="7899" y="5216"/>
                        </a:cubicBezTo>
                        <a:cubicBezTo>
                          <a:pt x="6642" y="5996"/>
                          <a:pt x="6332" y="7293"/>
                          <a:pt x="6799" y="8448"/>
                        </a:cubicBezTo>
                        <a:cubicBezTo>
                          <a:pt x="6882" y="8658"/>
                          <a:pt x="6989" y="8861"/>
                          <a:pt x="7123" y="9057"/>
                        </a:cubicBezTo>
                        <a:cubicBezTo>
                          <a:pt x="7182" y="9147"/>
                          <a:pt x="7250" y="9237"/>
                          <a:pt x="7320" y="9322"/>
                        </a:cubicBezTo>
                        <a:cubicBezTo>
                          <a:pt x="7286" y="9307"/>
                          <a:pt x="6719" y="9074"/>
                          <a:pt x="6178" y="9074"/>
                        </a:cubicBezTo>
                        <a:cubicBezTo>
                          <a:pt x="5833" y="9074"/>
                          <a:pt x="5500" y="9169"/>
                          <a:pt x="5321" y="9473"/>
                        </a:cubicBezTo>
                        <a:cubicBezTo>
                          <a:pt x="4858" y="10256"/>
                          <a:pt x="6154" y="10886"/>
                          <a:pt x="6200" y="10910"/>
                        </a:cubicBezTo>
                        <a:cubicBezTo>
                          <a:pt x="6038" y="10872"/>
                          <a:pt x="5874" y="10837"/>
                          <a:pt x="5711" y="10815"/>
                        </a:cubicBezTo>
                        <a:cubicBezTo>
                          <a:pt x="5408" y="10766"/>
                          <a:pt x="5103" y="10743"/>
                          <a:pt x="4799" y="10743"/>
                        </a:cubicBezTo>
                        <a:cubicBezTo>
                          <a:pt x="4537" y="10743"/>
                          <a:pt x="4277" y="10760"/>
                          <a:pt x="4020" y="10794"/>
                        </a:cubicBezTo>
                        <a:cubicBezTo>
                          <a:pt x="3631" y="10844"/>
                          <a:pt x="3248" y="10934"/>
                          <a:pt x="2886" y="11062"/>
                        </a:cubicBezTo>
                        <a:cubicBezTo>
                          <a:pt x="2518" y="11187"/>
                          <a:pt x="2168" y="11353"/>
                          <a:pt x="1851" y="11552"/>
                        </a:cubicBezTo>
                        <a:cubicBezTo>
                          <a:pt x="1788" y="11590"/>
                          <a:pt x="1725" y="11629"/>
                          <a:pt x="1666" y="11672"/>
                        </a:cubicBezTo>
                        <a:cubicBezTo>
                          <a:pt x="1445" y="11823"/>
                          <a:pt x="1242" y="11992"/>
                          <a:pt x="1060" y="12173"/>
                        </a:cubicBezTo>
                        <a:cubicBezTo>
                          <a:pt x="791" y="12440"/>
                          <a:pt x="564" y="12742"/>
                          <a:pt x="391" y="13076"/>
                        </a:cubicBezTo>
                        <a:cubicBezTo>
                          <a:pt x="290" y="13267"/>
                          <a:pt x="214" y="13459"/>
                          <a:pt x="157" y="13651"/>
                        </a:cubicBezTo>
                        <a:cubicBezTo>
                          <a:pt x="0" y="14176"/>
                          <a:pt x="2" y="14688"/>
                          <a:pt x="128" y="15182"/>
                        </a:cubicBezTo>
                        <a:lnTo>
                          <a:pt x="2040" y="15263"/>
                        </a:lnTo>
                        <a:lnTo>
                          <a:pt x="3810" y="15339"/>
                        </a:lnTo>
                        <a:lnTo>
                          <a:pt x="7355" y="15490"/>
                        </a:lnTo>
                        <a:lnTo>
                          <a:pt x="7821" y="15512"/>
                        </a:lnTo>
                        <a:lnTo>
                          <a:pt x="8255" y="15530"/>
                        </a:lnTo>
                        <a:lnTo>
                          <a:pt x="8811" y="15553"/>
                        </a:lnTo>
                        <a:lnTo>
                          <a:pt x="17474" y="15921"/>
                        </a:lnTo>
                        <a:lnTo>
                          <a:pt x="17474" y="15543"/>
                        </a:lnTo>
                        <a:lnTo>
                          <a:pt x="22201" y="15790"/>
                        </a:lnTo>
                        <a:lnTo>
                          <a:pt x="22367" y="15798"/>
                        </a:lnTo>
                        <a:lnTo>
                          <a:pt x="22680" y="15812"/>
                        </a:lnTo>
                        <a:lnTo>
                          <a:pt x="22929" y="15825"/>
                        </a:lnTo>
                        <a:lnTo>
                          <a:pt x="23510" y="15855"/>
                        </a:lnTo>
                        <a:lnTo>
                          <a:pt x="28537" y="16115"/>
                        </a:lnTo>
                        <a:lnTo>
                          <a:pt x="29099" y="16144"/>
                        </a:lnTo>
                        <a:lnTo>
                          <a:pt x="29536" y="16168"/>
                        </a:lnTo>
                        <a:lnTo>
                          <a:pt x="29917" y="16188"/>
                        </a:lnTo>
                        <a:cubicBezTo>
                          <a:pt x="29936" y="16225"/>
                          <a:pt x="29954" y="16260"/>
                          <a:pt x="29973" y="16297"/>
                        </a:cubicBezTo>
                        <a:cubicBezTo>
                          <a:pt x="29976" y="16297"/>
                          <a:pt x="29978" y="16295"/>
                          <a:pt x="29984" y="16292"/>
                        </a:cubicBezTo>
                        <a:cubicBezTo>
                          <a:pt x="30059" y="16264"/>
                          <a:pt x="30135" y="16234"/>
                          <a:pt x="30207" y="16203"/>
                        </a:cubicBezTo>
                        <a:lnTo>
                          <a:pt x="33563" y="16376"/>
                        </a:lnTo>
                        <a:lnTo>
                          <a:pt x="33717" y="16384"/>
                        </a:lnTo>
                        <a:lnTo>
                          <a:pt x="33994" y="16398"/>
                        </a:lnTo>
                        <a:lnTo>
                          <a:pt x="34038" y="16612"/>
                        </a:lnTo>
                        <a:lnTo>
                          <a:pt x="34125" y="17049"/>
                        </a:lnTo>
                        <a:lnTo>
                          <a:pt x="34132" y="17080"/>
                        </a:lnTo>
                        <a:lnTo>
                          <a:pt x="34231" y="17571"/>
                        </a:lnTo>
                        <a:lnTo>
                          <a:pt x="34243" y="17624"/>
                        </a:lnTo>
                        <a:lnTo>
                          <a:pt x="34243" y="17626"/>
                        </a:lnTo>
                        <a:lnTo>
                          <a:pt x="34307" y="17950"/>
                        </a:lnTo>
                        <a:lnTo>
                          <a:pt x="34349" y="18164"/>
                        </a:lnTo>
                        <a:lnTo>
                          <a:pt x="34355" y="18192"/>
                        </a:lnTo>
                        <a:cubicBezTo>
                          <a:pt x="34355" y="18192"/>
                          <a:pt x="34407" y="18195"/>
                          <a:pt x="34499" y="18199"/>
                        </a:cubicBezTo>
                        <a:lnTo>
                          <a:pt x="34506" y="18199"/>
                        </a:lnTo>
                        <a:cubicBezTo>
                          <a:pt x="34690" y="18210"/>
                          <a:pt x="35037" y="18225"/>
                          <a:pt x="35488" y="18232"/>
                        </a:cubicBezTo>
                        <a:lnTo>
                          <a:pt x="35494" y="18232"/>
                        </a:lnTo>
                        <a:cubicBezTo>
                          <a:pt x="35613" y="18233"/>
                          <a:pt x="35739" y="18234"/>
                          <a:pt x="35872" y="18234"/>
                        </a:cubicBezTo>
                        <a:cubicBezTo>
                          <a:pt x="36374" y="18234"/>
                          <a:pt x="36965" y="18223"/>
                          <a:pt x="37587" y="18182"/>
                        </a:cubicBezTo>
                        <a:lnTo>
                          <a:pt x="37593" y="18182"/>
                        </a:lnTo>
                        <a:cubicBezTo>
                          <a:pt x="37952" y="18160"/>
                          <a:pt x="38323" y="18127"/>
                          <a:pt x="38693" y="18081"/>
                        </a:cubicBezTo>
                        <a:cubicBezTo>
                          <a:pt x="38857" y="18061"/>
                          <a:pt x="39021" y="18040"/>
                          <a:pt x="39181" y="18015"/>
                        </a:cubicBezTo>
                        <a:cubicBezTo>
                          <a:pt x="39327" y="17993"/>
                          <a:pt x="39473" y="17969"/>
                          <a:pt x="39614" y="17943"/>
                        </a:cubicBezTo>
                        <a:lnTo>
                          <a:pt x="39616" y="17943"/>
                        </a:lnTo>
                        <a:cubicBezTo>
                          <a:pt x="39620" y="17943"/>
                          <a:pt x="39622" y="17943"/>
                          <a:pt x="39624" y="17941"/>
                        </a:cubicBezTo>
                        <a:cubicBezTo>
                          <a:pt x="39629" y="17941"/>
                          <a:pt x="39631" y="17941"/>
                          <a:pt x="39635" y="17939"/>
                        </a:cubicBezTo>
                        <a:cubicBezTo>
                          <a:pt x="39834" y="17902"/>
                          <a:pt x="40027" y="17860"/>
                          <a:pt x="40215" y="17814"/>
                        </a:cubicBezTo>
                        <a:cubicBezTo>
                          <a:pt x="40639" y="17712"/>
                          <a:pt x="41043" y="17587"/>
                          <a:pt x="41398" y="17427"/>
                        </a:cubicBezTo>
                        <a:lnTo>
                          <a:pt x="41459" y="17399"/>
                        </a:lnTo>
                        <a:cubicBezTo>
                          <a:pt x="41492" y="17386"/>
                          <a:pt x="41522" y="17370"/>
                          <a:pt x="41555" y="17357"/>
                        </a:cubicBezTo>
                        <a:lnTo>
                          <a:pt x="41557" y="17357"/>
                        </a:lnTo>
                        <a:cubicBezTo>
                          <a:pt x="41561" y="17353"/>
                          <a:pt x="41566" y="17351"/>
                          <a:pt x="41573" y="17349"/>
                        </a:cubicBezTo>
                        <a:lnTo>
                          <a:pt x="41642" y="17314"/>
                        </a:lnTo>
                        <a:lnTo>
                          <a:pt x="41712" y="17279"/>
                        </a:lnTo>
                        <a:cubicBezTo>
                          <a:pt x="41717" y="17276"/>
                          <a:pt x="41726" y="17270"/>
                          <a:pt x="41736" y="17266"/>
                        </a:cubicBezTo>
                        <a:cubicBezTo>
                          <a:pt x="41795" y="17237"/>
                          <a:pt x="41846" y="17204"/>
                          <a:pt x="41900" y="17172"/>
                        </a:cubicBezTo>
                        <a:cubicBezTo>
                          <a:pt x="41964" y="17132"/>
                          <a:pt x="42025" y="17093"/>
                          <a:pt x="42084" y="17053"/>
                        </a:cubicBezTo>
                        <a:lnTo>
                          <a:pt x="42091" y="17045"/>
                        </a:lnTo>
                        <a:cubicBezTo>
                          <a:pt x="42148" y="17003"/>
                          <a:pt x="42202" y="16962"/>
                          <a:pt x="42255" y="16918"/>
                        </a:cubicBezTo>
                        <a:cubicBezTo>
                          <a:pt x="42331" y="16855"/>
                          <a:pt x="42399" y="16787"/>
                          <a:pt x="42464" y="16717"/>
                        </a:cubicBezTo>
                        <a:cubicBezTo>
                          <a:pt x="42648" y="16518"/>
                          <a:pt x="42784" y="16290"/>
                          <a:pt x="42854" y="16032"/>
                        </a:cubicBezTo>
                        <a:cubicBezTo>
                          <a:pt x="42884" y="15925"/>
                          <a:pt x="42900" y="15814"/>
                          <a:pt x="42906" y="15700"/>
                        </a:cubicBezTo>
                        <a:cubicBezTo>
                          <a:pt x="42917" y="15588"/>
                          <a:pt x="42911" y="15475"/>
                          <a:pt x="42895" y="15359"/>
                        </a:cubicBezTo>
                        <a:cubicBezTo>
                          <a:pt x="42880" y="15236"/>
                          <a:pt x="42852" y="15103"/>
                          <a:pt x="42810" y="14965"/>
                        </a:cubicBezTo>
                        <a:cubicBezTo>
                          <a:pt x="42757" y="14784"/>
                          <a:pt x="42677" y="14592"/>
                          <a:pt x="42570" y="14390"/>
                        </a:cubicBezTo>
                        <a:cubicBezTo>
                          <a:pt x="42443" y="14143"/>
                          <a:pt x="42277" y="13881"/>
                          <a:pt x="42069" y="13601"/>
                        </a:cubicBezTo>
                        <a:cubicBezTo>
                          <a:pt x="41918" y="13402"/>
                          <a:pt x="41769" y="13214"/>
                          <a:pt x="41618" y="13043"/>
                        </a:cubicBezTo>
                        <a:cubicBezTo>
                          <a:pt x="41384" y="12772"/>
                          <a:pt x="41148" y="12536"/>
                          <a:pt x="40910" y="12326"/>
                        </a:cubicBezTo>
                        <a:cubicBezTo>
                          <a:pt x="40645" y="12090"/>
                          <a:pt x="40377" y="11893"/>
                          <a:pt x="40112" y="11727"/>
                        </a:cubicBezTo>
                        <a:cubicBezTo>
                          <a:pt x="39832" y="11550"/>
                          <a:pt x="39548" y="11408"/>
                          <a:pt x="39272" y="11297"/>
                        </a:cubicBezTo>
                        <a:cubicBezTo>
                          <a:pt x="39181" y="11264"/>
                          <a:pt x="39095" y="11231"/>
                          <a:pt x="39006" y="11203"/>
                        </a:cubicBezTo>
                        <a:cubicBezTo>
                          <a:pt x="38890" y="11165"/>
                          <a:pt x="38774" y="11132"/>
                          <a:pt x="38660" y="11104"/>
                        </a:cubicBezTo>
                        <a:cubicBezTo>
                          <a:pt x="38632" y="11098"/>
                          <a:pt x="38606" y="11091"/>
                          <a:pt x="38581" y="11086"/>
                        </a:cubicBezTo>
                        <a:cubicBezTo>
                          <a:pt x="38240" y="11010"/>
                          <a:pt x="37907" y="10977"/>
                          <a:pt x="37582" y="10977"/>
                        </a:cubicBezTo>
                        <a:cubicBezTo>
                          <a:pt x="37425" y="10977"/>
                          <a:pt x="37270" y="10984"/>
                          <a:pt x="37117" y="10999"/>
                        </a:cubicBezTo>
                        <a:cubicBezTo>
                          <a:pt x="37106" y="10831"/>
                          <a:pt x="37095" y="10667"/>
                          <a:pt x="37075" y="10509"/>
                        </a:cubicBezTo>
                        <a:cubicBezTo>
                          <a:pt x="37068" y="10459"/>
                          <a:pt x="37060" y="10409"/>
                          <a:pt x="37053" y="10363"/>
                        </a:cubicBezTo>
                        <a:cubicBezTo>
                          <a:pt x="37049" y="10343"/>
                          <a:pt x="37047" y="10321"/>
                          <a:pt x="37044" y="10300"/>
                        </a:cubicBezTo>
                        <a:cubicBezTo>
                          <a:pt x="37029" y="10201"/>
                          <a:pt x="37014" y="10107"/>
                          <a:pt x="36996" y="10013"/>
                        </a:cubicBezTo>
                        <a:cubicBezTo>
                          <a:pt x="36976" y="9904"/>
                          <a:pt x="36952" y="9799"/>
                          <a:pt x="36928" y="9694"/>
                        </a:cubicBezTo>
                        <a:cubicBezTo>
                          <a:pt x="36928" y="9692"/>
                          <a:pt x="36924" y="9689"/>
                          <a:pt x="36928" y="9685"/>
                        </a:cubicBezTo>
                        <a:cubicBezTo>
                          <a:pt x="36826" y="9278"/>
                          <a:pt x="36681" y="8902"/>
                          <a:pt x="36498" y="8557"/>
                        </a:cubicBezTo>
                        <a:cubicBezTo>
                          <a:pt x="36467" y="8494"/>
                          <a:pt x="36434" y="8437"/>
                          <a:pt x="36399" y="8377"/>
                        </a:cubicBezTo>
                        <a:cubicBezTo>
                          <a:pt x="36299" y="8209"/>
                          <a:pt x="36196" y="8049"/>
                          <a:pt x="36082" y="7896"/>
                        </a:cubicBezTo>
                        <a:cubicBezTo>
                          <a:pt x="36023" y="7818"/>
                          <a:pt x="35966" y="7744"/>
                          <a:pt x="35905" y="7673"/>
                        </a:cubicBezTo>
                        <a:cubicBezTo>
                          <a:pt x="35899" y="7665"/>
                          <a:pt x="35896" y="7662"/>
                          <a:pt x="35888" y="7654"/>
                        </a:cubicBezTo>
                        <a:cubicBezTo>
                          <a:pt x="35853" y="7612"/>
                          <a:pt x="35818" y="7573"/>
                          <a:pt x="35781" y="7533"/>
                        </a:cubicBezTo>
                        <a:cubicBezTo>
                          <a:pt x="35614" y="7348"/>
                          <a:pt x="35437" y="7177"/>
                          <a:pt x="35245" y="7017"/>
                        </a:cubicBezTo>
                        <a:cubicBezTo>
                          <a:pt x="35116" y="6908"/>
                          <a:pt x="34983" y="6805"/>
                          <a:pt x="34845" y="6707"/>
                        </a:cubicBezTo>
                        <a:cubicBezTo>
                          <a:pt x="34652" y="6571"/>
                          <a:pt x="34449" y="6447"/>
                          <a:pt x="34239" y="6331"/>
                        </a:cubicBezTo>
                        <a:cubicBezTo>
                          <a:pt x="33793" y="6090"/>
                          <a:pt x="33317" y="5896"/>
                          <a:pt x="32824" y="5750"/>
                        </a:cubicBezTo>
                        <a:cubicBezTo>
                          <a:pt x="32785" y="5738"/>
                          <a:pt x="32742" y="5728"/>
                          <a:pt x="32702" y="5717"/>
                        </a:cubicBezTo>
                        <a:lnTo>
                          <a:pt x="32700" y="5717"/>
                        </a:lnTo>
                        <a:cubicBezTo>
                          <a:pt x="32475" y="5655"/>
                          <a:pt x="32252" y="5603"/>
                          <a:pt x="32024" y="5562"/>
                        </a:cubicBezTo>
                        <a:cubicBezTo>
                          <a:pt x="31932" y="5544"/>
                          <a:pt x="31839" y="5527"/>
                          <a:pt x="31745" y="5515"/>
                        </a:cubicBezTo>
                        <a:cubicBezTo>
                          <a:pt x="31430" y="5465"/>
                          <a:pt x="31112" y="5433"/>
                          <a:pt x="30795" y="5419"/>
                        </a:cubicBezTo>
                        <a:cubicBezTo>
                          <a:pt x="30701" y="5415"/>
                          <a:pt x="30605" y="5413"/>
                          <a:pt x="30513" y="5413"/>
                        </a:cubicBezTo>
                        <a:cubicBezTo>
                          <a:pt x="30478" y="5412"/>
                          <a:pt x="30443" y="5412"/>
                          <a:pt x="30408" y="5412"/>
                        </a:cubicBezTo>
                        <a:cubicBezTo>
                          <a:pt x="30330" y="5412"/>
                          <a:pt x="30252" y="5414"/>
                          <a:pt x="30172" y="5415"/>
                        </a:cubicBezTo>
                        <a:cubicBezTo>
                          <a:pt x="30131" y="5415"/>
                          <a:pt x="30092" y="5417"/>
                          <a:pt x="30050" y="5419"/>
                        </a:cubicBezTo>
                        <a:cubicBezTo>
                          <a:pt x="30080" y="5391"/>
                          <a:pt x="30107" y="5367"/>
                          <a:pt x="30135" y="5336"/>
                        </a:cubicBezTo>
                        <a:cubicBezTo>
                          <a:pt x="30334" y="5146"/>
                          <a:pt x="30527" y="4929"/>
                          <a:pt x="30710" y="4695"/>
                        </a:cubicBezTo>
                        <a:cubicBezTo>
                          <a:pt x="30824" y="4543"/>
                          <a:pt x="30935" y="4387"/>
                          <a:pt x="31036" y="4226"/>
                        </a:cubicBezTo>
                        <a:cubicBezTo>
                          <a:pt x="31226" y="3926"/>
                          <a:pt x="31382" y="3611"/>
                          <a:pt x="31486" y="3296"/>
                        </a:cubicBezTo>
                        <a:cubicBezTo>
                          <a:pt x="31497" y="3263"/>
                          <a:pt x="31506" y="3231"/>
                          <a:pt x="31515" y="3198"/>
                        </a:cubicBezTo>
                        <a:cubicBezTo>
                          <a:pt x="31628" y="2820"/>
                          <a:pt x="31663" y="2448"/>
                          <a:pt x="31585" y="2100"/>
                        </a:cubicBezTo>
                        <a:cubicBezTo>
                          <a:pt x="31570" y="2037"/>
                          <a:pt x="31552" y="1976"/>
                          <a:pt x="31532" y="1915"/>
                        </a:cubicBezTo>
                        <a:cubicBezTo>
                          <a:pt x="31499" y="1823"/>
                          <a:pt x="31456" y="1731"/>
                          <a:pt x="31403" y="1646"/>
                        </a:cubicBezTo>
                        <a:cubicBezTo>
                          <a:pt x="31312" y="1492"/>
                          <a:pt x="31191" y="1344"/>
                          <a:pt x="31034" y="1212"/>
                        </a:cubicBezTo>
                        <a:lnTo>
                          <a:pt x="31032" y="1212"/>
                        </a:lnTo>
                        <a:cubicBezTo>
                          <a:pt x="30898" y="1095"/>
                          <a:pt x="30734" y="990"/>
                          <a:pt x="30546" y="895"/>
                        </a:cubicBezTo>
                        <a:cubicBezTo>
                          <a:pt x="30251" y="747"/>
                          <a:pt x="29956" y="681"/>
                          <a:pt x="29661" y="681"/>
                        </a:cubicBezTo>
                        <a:cubicBezTo>
                          <a:pt x="29499" y="681"/>
                          <a:pt x="29341" y="699"/>
                          <a:pt x="29182" y="734"/>
                        </a:cubicBezTo>
                        <a:cubicBezTo>
                          <a:pt x="29090" y="754"/>
                          <a:pt x="28998" y="780"/>
                          <a:pt x="28907" y="812"/>
                        </a:cubicBezTo>
                        <a:cubicBezTo>
                          <a:pt x="28858" y="830"/>
                          <a:pt x="28808" y="848"/>
                          <a:pt x="28758" y="871"/>
                        </a:cubicBezTo>
                        <a:cubicBezTo>
                          <a:pt x="27739" y="1287"/>
                          <a:pt x="26823" y="2321"/>
                          <a:pt x="26263" y="3187"/>
                        </a:cubicBezTo>
                        <a:cubicBezTo>
                          <a:pt x="26333" y="1630"/>
                          <a:pt x="25601" y="148"/>
                          <a:pt x="24077" y="10"/>
                        </a:cubicBezTo>
                        <a:cubicBezTo>
                          <a:pt x="24004" y="3"/>
                          <a:pt x="23929" y="0"/>
                          <a:pt x="23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3"/>
                  <p:cNvSpPr/>
                  <p:nvPr/>
                </p:nvSpPr>
                <p:spPr>
                  <a:xfrm>
                    <a:off x="-63500" y="4580332"/>
                    <a:ext cx="9263374" cy="210141"/>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13"/>
                <p:cNvGrpSpPr/>
                <p:nvPr/>
              </p:nvGrpSpPr>
              <p:grpSpPr>
                <a:xfrm>
                  <a:off x="-63379" y="4714275"/>
                  <a:ext cx="9263285" cy="442757"/>
                  <a:chOff x="-63379" y="4923731"/>
                  <a:chExt cx="9263285" cy="969682"/>
                </a:xfrm>
              </p:grpSpPr>
              <p:sp>
                <p:nvSpPr>
                  <p:cNvPr id="329" name="Google Shape;329;p13"/>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38" name="Google Shape;338;p13"/>
            <p:cNvSpPr/>
            <p:nvPr/>
          </p:nvSpPr>
          <p:spPr>
            <a:xfrm>
              <a:off x="-14985" y="4517725"/>
              <a:ext cx="454991" cy="177156"/>
            </a:xfrm>
            <a:custGeom>
              <a:avLst/>
              <a:gdLst/>
              <a:ahLst/>
              <a:cxnLst/>
              <a:rect l="l" t="t" r="r" b="b"/>
              <a:pathLst>
                <a:path w="6580" h="2562" extrusionOk="0">
                  <a:moveTo>
                    <a:pt x="3152" y="0"/>
                  </a:moveTo>
                  <a:cubicBezTo>
                    <a:pt x="2863" y="0"/>
                    <a:pt x="2513" y="112"/>
                    <a:pt x="2109" y="376"/>
                  </a:cubicBezTo>
                  <a:cubicBezTo>
                    <a:pt x="968" y="1123"/>
                    <a:pt x="570" y="559"/>
                    <a:pt x="285" y="1161"/>
                  </a:cubicBezTo>
                  <a:cubicBezTo>
                    <a:pt x="1" y="1766"/>
                    <a:pt x="799" y="2310"/>
                    <a:pt x="799" y="2310"/>
                  </a:cubicBezTo>
                  <a:lnTo>
                    <a:pt x="5185" y="2562"/>
                  </a:lnTo>
                  <a:cubicBezTo>
                    <a:pt x="5185" y="2562"/>
                    <a:pt x="6580" y="1858"/>
                    <a:pt x="5953" y="962"/>
                  </a:cubicBezTo>
                  <a:cubicBezTo>
                    <a:pt x="5793" y="733"/>
                    <a:pt x="5602" y="656"/>
                    <a:pt x="5405" y="656"/>
                  </a:cubicBezTo>
                  <a:cubicBezTo>
                    <a:pt x="4997" y="656"/>
                    <a:pt x="4561" y="985"/>
                    <a:pt x="4296" y="985"/>
                  </a:cubicBezTo>
                  <a:cubicBezTo>
                    <a:pt x="4189" y="985"/>
                    <a:pt x="4110" y="931"/>
                    <a:pt x="4073" y="778"/>
                  </a:cubicBezTo>
                  <a:cubicBezTo>
                    <a:pt x="3966" y="328"/>
                    <a:pt x="3648" y="0"/>
                    <a:pt x="3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13"/>
          <p:cNvGrpSpPr/>
          <p:nvPr/>
        </p:nvGrpSpPr>
        <p:grpSpPr>
          <a:xfrm>
            <a:off x="8542876" y="4339974"/>
            <a:ext cx="373051" cy="364892"/>
            <a:chOff x="-1467724" y="1406749"/>
            <a:chExt cx="373051" cy="364892"/>
          </a:xfrm>
        </p:grpSpPr>
        <p:sp>
          <p:nvSpPr>
            <p:cNvPr id="340" name="Google Shape;340;p13"/>
            <p:cNvSpPr/>
            <p:nvPr/>
          </p:nvSpPr>
          <p:spPr>
            <a:xfrm>
              <a:off x="-1467724" y="1406749"/>
              <a:ext cx="373051" cy="364407"/>
            </a:xfrm>
            <a:custGeom>
              <a:avLst/>
              <a:gdLst/>
              <a:ahLst/>
              <a:cxnLst/>
              <a:rect l="l" t="t" r="r" b="b"/>
              <a:pathLst>
                <a:path w="5395" h="5270" extrusionOk="0">
                  <a:moveTo>
                    <a:pt x="3533" y="1"/>
                  </a:moveTo>
                  <a:cubicBezTo>
                    <a:pt x="3325" y="1"/>
                    <a:pt x="3126" y="173"/>
                    <a:pt x="2989" y="347"/>
                  </a:cubicBezTo>
                  <a:cubicBezTo>
                    <a:pt x="2672" y="760"/>
                    <a:pt x="2466" y="1259"/>
                    <a:pt x="2402" y="1779"/>
                  </a:cubicBezTo>
                  <a:cubicBezTo>
                    <a:pt x="2390" y="1873"/>
                    <a:pt x="2381" y="1972"/>
                    <a:pt x="2337" y="2057"/>
                  </a:cubicBezTo>
                  <a:cubicBezTo>
                    <a:pt x="2299" y="2132"/>
                    <a:pt x="2222" y="2196"/>
                    <a:pt x="2138" y="2196"/>
                  </a:cubicBezTo>
                  <a:cubicBezTo>
                    <a:pt x="2128" y="2196"/>
                    <a:pt x="2117" y="2195"/>
                    <a:pt x="2107" y="2193"/>
                  </a:cubicBezTo>
                  <a:cubicBezTo>
                    <a:pt x="2003" y="2171"/>
                    <a:pt x="1945" y="2064"/>
                    <a:pt x="1900" y="1967"/>
                  </a:cubicBezTo>
                  <a:cubicBezTo>
                    <a:pt x="1771" y="1683"/>
                    <a:pt x="1642" y="1397"/>
                    <a:pt x="1513" y="1115"/>
                  </a:cubicBezTo>
                  <a:cubicBezTo>
                    <a:pt x="1438" y="946"/>
                    <a:pt x="1338" y="760"/>
                    <a:pt x="1137" y="747"/>
                  </a:cubicBezTo>
                  <a:cubicBezTo>
                    <a:pt x="1131" y="746"/>
                    <a:pt x="1126" y="746"/>
                    <a:pt x="1120" y="746"/>
                  </a:cubicBezTo>
                  <a:cubicBezTo>
                    <a:pt x="969" y="746"/>
                    <a:pt x="837" y="859"/>
                    <a:pt x="785" y="1007"/>
                  </a:cubicBezTo>
                  <a:cubicBezTo>
                    <a:pt x="697" y="1265"/>
                    <a:pt x="817" y="1517"/>
                    <a:pt x="933" y="1747"/>
                  </a:cubicBezTo>
                  <a:lnTo>
                    <a:pt x="1331" y="2545"/>
                  </a:lnTo>
                  <a:cubicBezTo>
                    <a:pt x="1402" y="2687"/>
                    <a:pt x="1286" y="2829"/>
                    <a:pt x="1156" y="2829"/>
                  </a:cubicBezTo>
                  <a:cubicBezTo>
                    <a:pt x="1116" y="2829"/>
                    <a:pt x="1074" y="2815"/>
                    <a:pt x="1036" y="2783"/>
                  </a:cubicBezTo>
                  <a:cubicBezTo>
                    <a:pt x="1034" y="2783"/>
                    <a:pt x="1032" y="2779"/>
                    <a:pt x="1029" y="2778"/>
                  </a:cubicBezTo>
                  <a:cubicBezTo>
                    <a:pt x="894" y="2660"/>
                    <a:pt x="796" y="2503"/>
                    <a:pt x="695" y="2355"/>
                  </a:cubicBezTo>
                  <a:cubicBezTo>
                    <a:pt x="613" y="2240"/>
                    <a:pt x="508" y="2115"/>
                    <a:pt x="364" y="2115"/>
                  </a:cubicBezTo>
                  <a:cubicBezTo>
                    <a:pt x="342" y="2115"/>
                    <a:pt x="320" y="2117"/>
                    <a:pt x="297" y="2123"/>
                  </a:cubicBezTo>
                  <a:cubicBezTo>
                    <a:pt x="161" y="2158"/>
                    <a:pt x="74" y="2287"/>
                    <a:pt x="57" y="2427"/>
                  </a:cubicBezTo>
                  <a:cubicBezTo>
                    <a:pt x="0" y="2921"/>
                    <a:pt x="354" y="3301"/>
                    <a:pt x="618" y="3695"/>
                  </a:cubicBezTo>
                  <a:cubicBezTo>
                    <a:pt x="852" y="4045"/>
                    <a:pt x="1005" y="4425"/>
                    <a:pt x="1121" y="4829"/>
                  </a:cubicBezTo>
                  <a:cubicBezTo>
                    <a:pt x="1190" y="5069"/>
                    <a:pt x="1296" y="5269"/>
                    <a:pt x="1529" y="5269"/>
                  </a:cubicBezTo>
                  <a:cubicBezTo>
                    <a:pt x="1576" y="5269"/>
                    <a:pt x="1628" y="5261"/>
                    <a:pt x="1687" y="5243"/>
                  </a:cubicBezTo>
                  <a:cubicBezTo>
                    <a:pt x="2013" y="5140"/>
                    <a:pt x="2276" y="4797"/>
                    <a:pt x="2591" y="4644"/>
                  </a:cubicBezTo>
                  <a:cubicBezTo>
                    <a:pt x="2923" y="4482"/>
                    <a:pt x="3290" y="4388"/>
                    <a:pt x="3658" y="4379"/>
                  </a:cubicBezTo>
                  <a:cubicBezTo>
                    <a:pt x="3693" y="4378"/>
                    <a:pt x="3728" y="4378"/>
                    <a:pt x="3764" y="4378"/>
                  </a:cubicBezTo>
                  <a:cubicBezTo>
                    <a:pt x="3827" y="4378"/>
                    <a:pt x="3891" y="4379"/>
                    <a:pt x="3955" y="4379"/>
                  </a:cubicBezTo>
                  <a:cubicBezTo>
                    <a:pt x="4179" y="4379"/>
                    <a:pt x="4403" y="4366"/>
                    <a:pt x="4602" y="4248"/>
                  </a:cubicBezTo>
                  <a:cubicBezTo>
                    <a:pt x="4757" y="4156"/>
                    <a:pt x="4869" y="3994"/>
                    <a:pt x="4865" y="3815"/>
                  </a:cubicBezTo>
                  <a:cubicBezTo>
                    <a:pt x="4855" y="3533"/>
                    <a:pt x="4590" y="3402"/>
                    <a:pt x="4343" y="3402"/>
                  </a:cubicBezTo>
                  <a:cubicBezTo>
                    <a:pt x="4327" y="3402"/>
                    <a:pt x="4310" y="3403"/>
                    <a:pt x="4294" y="3404"/>
                  </a:cubicBezTo>
                  <a:cubicBezTo>
                    <a:pt x="4079" y="3417"/>
                    <a:pt x="3880" y="3509"/>
                    <a:pt x="3669" y="3563"/>
                  </a:cubicBezTo>
                  <a:cubicBezTo>
                    <a:pt x="3580" y="3585"/>
                    <a:pt x="3485" y="3601"/>
                    <a:pt x="3392" y="3601"/>
                  </a:cubicBezTo>
                  <a:cubicBezTo>
                    <a:pt x="3267" y="3601"/>
                    <a:pt x="3147" y="3573"/>
                    <a:pt x="3047" y="3502"/>
                  </a:cubicBezTo>
                  <a:cubicBezTo>
                    <a:pt x="2965" y="3367"/>
                    <a:pt x="3139" y="3220"/>
                    <a:pt x="3288" y="3179"/>
                  </a:cubicBezTo>
                  <a:cubicBezTo>
                    <a:pt x="3483" y="3124"/>
                    <a:pt x="3685" y="3117"/>
                    <a:pt x="3888" y="3117"/>
                  </a:cubicBezTo>
                  <a:cubicBezTo>
                    <a:pt x="3963" y="3117"/>
                    <a:pt x="4039" y="3118"/>
                    <a:pt x="4114" y="3118"/>
                  </a:cubicBezTo>
                  <a:cubicBezTo>
                    <a:pt x="4155" y="3118"/>
                    <a:pt x="4196" y="3118"/>
                    <a:pt x="4237" y="3117"/>
                  </a:cubicBezTo>
                  <a:cubicBezTo>
                    <a:pt x="4602" y="3111"/>
                    <a:pt x="4993" y="3047"/>
                    <a:pt x="5236" y="2755"/>
                  </a:cubicBezTo>
                  <a:cubicBezTo>
                    <a:pt x="5339" y="2628"/>
                    <a:pt x="5394" y="2464"/>
                    <a:pt x="5376" y="2300"/>
                  </a:cubicBezTo>
                  <a:cubicBezTo>
                    <a:pt x="5340" y="1973"/>
                    <a:pt x="5073" y="1847"/>
                    <a:pt x="4814" y="1847"/>
                  </a:cubicBezTo>
                  <a:cubicBezTo>
                    <a:pt x="4794" y="1847"/>
                    <a:pt x="4774" y="1847"/>
                    <a:pt x="4755" y="1849"/>
                  </a:cubicBezTo>
                  <a:cubicBezTo>
                    <a:pt x="4576" y="1863"/>
                    <a:pt x="4407" y="1928"/>
                    <a:pt x="4241" y="1992"/>
                  </a:cubicBezTo>
                  <a:cubicBezTo>
                    <a:pt x="3962" y="2101"/>
                    <a:pt x="3680" y="2208"/>
                    <a:pt x="3402" y="2317"/>
                  </a:cubicBezTo>
                  <a:cubicBezTo>
                    <a:pt x="3333" y="2343"/>
                    <a:pt x="3250" y="2367"/>
                    <a:pt x="3175" y="2367"/>
                  </a:cubicBezTo>
                  <a:cubicBezTo>
                    <a:pt x="3089" y="2367"/>
                    <a:pt x="3014" y="2336"/>
                    <a:pt x="2978" y="2245"/>
                  </a:cubicBezTo>
                  <a:cubicBezTo>
                    <a:pt x="2936" y="2142"/>
                    <a:pt x="2986" y="2027"/>
                    <a:pt x="3072" y="1957"/>
                  </a:cubicBezTo>
                  <a:cubicBezTo>
                    <a:pt x="3421" y="1681"/>
                    <a:pt x="3690" y="1311"/>
                    <a:pt x="3852" y="896"/>
                  </a:cubicBezTo>
                  <a:cubicBezTo>
                    <a:pt x="3911" y="739"/>
                    <a:pt x="3957" y="572"/>
                    <a:pt x="3935" y="406"/>
                  </a:cubicBezTo>
                  <a:cubicBezTo>
                    <a:pt x="3913" y="240"/>
                    <a:pt x="3809" y="74"/>
                    <a:pt x="3651" y="21"/>
                  </a:cubicBezTo>
                  <a:cubicBezTo>
                    <a:pt x="3611" y="7"/>
                    <a:pt x="3572" y="1"/>
                    <a:pt x="3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1452719" y="1430675"/>
              <a:ext cx="317940" cy="340966"/>
            </a:xfrm>
            <a:custGeom>
              <a:avLst/>
              <a:gdLst/>
              <a:ahLst/>
              <a:cxnLst/>
              <a:rect l="l" t="t" r="r" b="b"/>
              <a:pathLst>
                <a:path w="4598" h="4931" extrusionOk="0">
                  <a:moveTo>
                    <a:pt x="3088" y="0"/>
                  </a:moveTo>
                  <a:cubicBezTo>
                    <a:pt x="3067" y="0"/>
                    <a:pt x="3047" y="11"/>
                    <a:pt x="3034" y="36"/>
                  </a:cubicBezTo>
                  <a:cubicBezTo>
                    <a:pt x="2454" y="1234"/>
                    <a:pt x="1954" y="2468"/>
                    <a:pt x="1540" y="3733"/>
                  </a:cubicBezTo>
                  <a:cubicBezTo>
                    <a:pt x="1514" y="3810"/>
                    <a:pt x="1492" y="3886"/>
                    <a:pt x="1466" y="3963"/>
                  </a:cubicBezTo>
                  <a:cubicBezTo>
                    <a:pt x="1562" y="3185"/>
                    <a:pt x="1527" y="2391"/>
                    <a:pt x="1355" y="1621"/>
                  </a:cubicBezTo>
                  <a:cubicBezTo>
                    <a:pt x="1289" y="1315"/>
                    <a:pt x="1199" y="1013"/>
                    <a:pt x="1088" y="718"/>
                  </a:cubicBezTo>
                  <a:cubicBezTo>
                    <a:pt x="1076" y="684"/>
                    <a:pt x="1047" y="670"/>
                    <a:pt x="1018" y="670"/>
                  </a:cubicBezTo>
                  <a:cubicBezTo>
                    <a:pt x="975" y="670"/>
                    <a:pt x="933" y="703"/>
                    <a:pt x="952" y="755"/>
                  </a:cubicBezTo>
                  <a:cubicBezTo>
                    <a:pt x="1326" y="1766"/>
                    <a:pt x="1457" y="2857"/>
                    <a:pt x="1329" y="3930"/>
                  </a:cubicBezTo>
                  <a:cubicBezTo>
                    <a:pt x="1315" y="4077"/>
                    <a:pt x="1291" y="4221"/>
                    <a:pt x="1263" y="4366"/>
                  </a:cubicBezTo>
                  <a:cubicBezTo>
                    <a:pt x="1180" y="3506"/>
                    <a:pt x="662" y="2737"/>
                    <a:pt x="161" y="2050"/>
                  </a:cubicBezTo>
                  <a:cubicBezTo>
                    <a:pt x="145" y="2028"/>
                    <a:pt x="123" y="2019"/>
                    <a:pt x="101" y="2019"/>
                  </a:cubicBezTo>
                  <a:cubicBezTo>
                    <a:pt x="49" y="2019"/>
                    <a:pt x="0" y="2068"/>
                    <a:pt x="38" y="2120"/>
                  </a:cubicBezTo>
                  <a:cubicBezTo>
                    <a:pt x="616" y="2916"/>
                    <a:pt x="1226" y="3810"/>
                    <a:pt x="1123" y="4842"/>
                  </a:cubicBezTo>
                  <a:cubicBezTo>
                    <a:pt x="1119" y="4884"/>
                    <a:pt x="1149" y="4906"/>
                    <a:pt x="1184" y="4908"/>
                  </a:cubicBezTo>
                  <a:cubicBezTo>
                    <a:pt x="1195" y="4918"/>
                    <a:pt x="1208" y="4921"/>
                    <a:pt x="1224" y="4921"/>
                  </a:cubicBezTo>
                  <a:cubicBezTo>
                    <a:pt x="1236" y="4927"/>
                    <a:pt x="1250" y="4931"/>
                    <a:pt x="1264" y="4931"/>
                  </a:cubicBezTo>
                  <a:cubicBezTo>
                    <a:pt x="1292" y="4931"/>
                    <a:pt x="1321" y="4917"/>
                    <a:pt x="1333" y="4884"/>
                  </a:cubicBezTo>
                  <a:cubicBezTo>
                    <a:pt x="1352" y="4838"/>
                    <a:pt x="1370" y="4796"/>
                    <a:pt x="1388" y="4750"/>
                  </a:cubicBezTo>
                  <a:cubicBezTo>
                    <a:pt x="2116" y="4027"/>
                    <a:pt x="3119" y="3604"/>
                    <a:pt x="4145" y="3591"/>
                  </a:cubicBezTo>
                  <a:cubicBezTo>
                    <a:pt x="4234" y="3589"/>
                    <a:pt x="4236" y="3451"/>
                    <a:pt x="4149" y="3451"/>
                  </a:cubicBezTo>
                  <a:cubicBezTo>
                    <a:pt x="4148" y="3451"/>
                    <a:pt x="4147" y="3451"/>
                    <a:pt x="4145" y="3451"/>
                  </a:cubicBezTo>
                  <a:cubicBezTo>
                    <a:pt x="3185" y="3462"/>
                    <a:pt x="2242" y="3821"/>
                    <a:pt x="1516" y="4442"/>
                  </a:cubicBezTo>
                  <a:cubicBezTo>
                    <a:pt x="1687" y="4033"/>
                    <a:pt x="1886" y="3629"/>
                    <a:pt x="2161" y="3277"/>
                  </a:cubicBezTo>
                  <a:cubicBezTo>
                    <a:pt x="2330" y="3058"/>
                    <a:pt x="2531" y="2861"/>
                    <a:pt x="2761" y="2706"/>
                  </a:cubicBezTo>
                  <a:cubicBezTo>
                    <a:pt x="3005" y="2542"/>
                    <a:pt x="3276" y="2432"/>
                    <a:pt x="3556" y="2349"/>
                  </a:cubicBezTo>
                  <a:cubicBezTo>
                    <a:pt x="3869" y="2256"/>
                    <a:pt x="4191" y="2197"/>
                    <a:pt x="4512" y="2138"/>
                  </a:cubicBezTo>
                  <a:cubicBezTo>
                    <a:pt x="4597" y="2121"/>
                    <a:pt x="4566" y="1999"/>
                    <a:pt x="4490" y="1999"/>
                  </a:cubicBezTo>
                  <a:cubicBezTo>
                    <a:pt x="4485" y="1999"/>
                    <a:pt x="4480" y="1999"/>
                    <a:pt x="4475" y="2000"/>
                  </a:cubicBezTo>
                  <a:cubicBezTo>
                    <a:pt x="3889" y="2107"/>
                    <a:pt x="3285" y="2218"/>
                    <a:pt x="2767" y="2533"/>
                  </a:cubicBezTo>
                  <a:cubicBezTo>
                    <a:pt x="2288" y="2828"/>
                    <a:pt x="1938" y="3285"/>
                    <a:pt x="1676" y="3777"/>
                  </a:cubicBezTo>
                  <a:cubicBezTo>
                    <a:pt x="1971" y="2876"/>
                    <a:pt x="2304" y="1989"/>
                    <a:pt x="2688" y="1123"/>
                  </a:cubicBezTo>
                  <a:cubicBezTo>
                    <a:pt x="2837" y="782"/>
                    <a:pt x="2994" y="443"/>
                    <a:pt x="3158" y="108"/>
                  </a:cubicBezTo>
                  <a:cubicBezTo>
                    <a:pt x="3184" y="52"/>
                    <a:pt x="3135" y="0"/>
                    <a:pt x="30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342"/>
        <p:cNvGrpSpPr/>
        <p:nvPr/>
      </p:nvGrpSpPr>
      <p:grpSpPr>
        <a:xfrm>
          <a:off x="0" y="0"/>
          <a:ext cx="0" cy="0"/>
          <a:chOff x="0" y="0"/>
          <a:chExt cx="0" cy="0"/>
        </a:xfrm>
      </p:grpSpPr>
      <p:sp>
        <p:nvSpPr>
          <p:cNvPr id="343" name="Google Shape;343;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44" name="Google Shape;344;p14"/>
          <p:cNvGrpSpPr/>
          <p:nvPr/>
        </p:nvGrpSpPr>
        <p:grpSpPr>
          <a:xfrm>
            <a:off x="-63300" y="-158909"/>
            <a:ext cx="10035996" cy="3074679"/>
            <a:chOff x="-63300" y="-158909"/>
            <a:chExt cx="10035996" cy="3074679"/>
          </a:xfrm>
        </p:grpSpPr>
        <p:sp>
          <p:nvSpPr>
            <p:cNvPr id="345" name="Google Shape;345;p14"/>
            <p:cNvSpPr/>
            <p:nvPr/>
          </p:nvSpPr>
          <p:spPr>
            <a:xfrm>
              <a:off x="327295" y="235723"/>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4"/>
            <p:cNvSpPr/>
            <p:nvPr/>
          </p:nvSpPr>
          <p:spPr>
            <a:xfrm>
              <a:off x="7642984" y="-49322"/>
              <a:ext cx="1030494" cy="482560"/>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4"/>
            <p:cNvSpPr/>
            <p:nvPr/>
          </p:nvSpPr>
          <p:spPr>
            <a:xfrm>
              <a:off x="-63300" y="2211133"/>
              <a:ext cx="578117"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4"/>
            <p:cNvSpPr/>
            <p:nvPr/>
          </p:nvSpPr>
          <p:spPr>
            <a:xfrm>
              <a:off x="1267275" y="-158909"/>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4"/>
            <p:cNvSpPr/>
            <p:nvPr/>
          </p:nvSpPr>
          <p:spPr>
            <a:xfrm>
              <a:off x="8752562" y="254626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14"/>
          <p:cNvGrpSpPr/>
          <p:nvPr/>
        </p:nvGrpSpPr>
        <p:grpSpPr>
          <a:xfrm>
            <a:off x="8752549" y="1771614"/>
            <a:ext cx="497501" cy="721626"/>
            <a:chOff x="8752549" y="1771614"/>
            <a:chExt cx="497501" cy="721626"/>
          </a:xfrm>
        </p:grpSpPr>
        <p:sp>
          <p:nvSpPr>
            <p:cNvPr id="351" name="Google Shape;351;p14"/>
            <p:cNvSpPr/>
            <p:nvPr/>
          </p:nvSpPr>
          <p:spPr>
            <a:xfrm>
              <a:off x="8752549" y="1771614"/>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4"/>
            <p:cNvSpPr/>
            <p:nvPr/>
          </p:nvSpPr>
          <p:spPr>
            <a:xfrm>
              <a:off x="8752550" y="235214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4"/>
            <p:cNvSpPr/>
            <p:nvPr/>
          </p:nvSpPr>
          <p:spPr>
            <a:xfrm>
              <a:off x="9023090" y="214389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14"/>
          <p:cNvGrpSpPr/>
          <p:nvPr/>
        </p:nvGrpSpPr>
        <p:grpSpPr>
          <a:xfrm>
            <a:off x="-354225" y="3564300"/>
            <a:ext cx="11200653" cy="1592731"/>
            <a:chOff x="-354225" y="3564300"/>
            <a:chExt cx="11200653" cy="1592731"/>
          </a:xfrm>
        </p:grpSpPr>
        <p:grpSp>
          <p:nvGrpSpPr>
            <p:cNvPr id="355" name="Google Shape;355;p14"/>
            <p:cNvGrpSpPr/>
            <p:nvPr/>
          </p:nvGrpSpPr>
          <p:grpSpPr>
            <a:xfrm>
              <a:off x="-354225" y="3564300"/>
              <a:ext cx="11200653" cy="1592731"/>
              <a:chOff x="-354225" y="3564300"/>
              <a:chExt cx="11200653" cy="1592731"/>
            </a:xfrm>
          </p:grpSpPr>
          <p:grpSp>
            <p:nvGrpSpPr>
              <p:cNvPr id="356" name="Google Shape;356;p14"/>
              <p:cNvGrpSpPr/>
              <p:nvPr/>
            </p:nvGrpSpPr>
            <p:grpSpPr>
              <a:xfrm>
                <a:off x="-354225" y="3564300"/>
                <a:ext cx="10085005" cy="1260811"/>
                <a:chOff x="-354225" y="3564300"/>
                <a:chExt cx="10085005" cy="1260811"/>
              </a:xfrm>
            </p:grpSpPr>
            <p:sp>
              <p:nvSpPr>
                <p:cNvPr id="357" name="Google Shape;357;p14"/>
                <p:cNvSpPr/>
                <p:nvPr/>
              </p:nvSpPr>
              <p:spPr>
                <a:xfrm>
                  <a:off x="-354225" y="3969525"/>
                  <a:ext cx="1133475" cy="695325"/>
                </a:xfrm>
                <a:custGeom>
                  <a:avLst/>
                  <a:gdLst/>
                  <a:ahLst/>
                  <a:cxnLst/>
                  <a:rect l="l" t="t" r="r" b="b"/>
                  <a:pathLst>
                    <a:path w="45339" h="27813" extrusionOk="0">
                      <a:moveTo>
                        <a:pt x="44958" y="23812"/>
                      </a:moveTo>
                      <a:lnTo>
                        <a:pt x="45339" y="27051"/>
                      </a:lnTo>
                      <a:lnTo>
                        <a:pt x="0" y="27813"/>
                      </a:lnTo>
                      <a:lnTo>
                        <a:pt x="7430" y="6477"/>
                      </a:lnTo>
                      <a:lnTo>
                        <a:pt x="20765" y="5524"/>
                      </a:lnTo>
                      <a:lnTo>
                        <a:pt x="21336" y="0"/>
                      </a:lnTo>
                      <a:lnTo>
                        <a:pt x="33719" y="190"/>
                      </a:lnTo>
                      <a:lnTo>
                        <a:pt x="33719" y="23241"/>
                      </a:lnTo>
                      <a:lnTo>
                        <a:pt x="36386" y="23241"/>
                      </a:lnTo>
                      <a:lnTo>
                        <a:pt x="36195" y="15621"/>
                      </a:lnTo>
                      <a:lnTo>
                        <a:pt x="44387" y="16383"/>
                      </a:lnTo>
                      <a:close/>
                    </a:path>
                  </a:pathLst>
                </a:custGeom>
                <a:solidFill>
                  <a:srgbClr val="91CB91">
                    <a:alpha val="40880"/>
                  </a:srgbClr>
                </a:solidFill>
                <a:ln>
                  <a:noFill/>
                </a:ln>
              </p:spPr>
            </p:sp>
            <p:sp>
              <p:nvSpPr>
                <p:cNvPr id="358" name="Google Shape;358;p14"/>
                <p:cNvSpPr/>
                <p:nvPr/>
              </p:nvSpPr>
              <p:spPr>
                <a:xfrm>
                  <a:off x="6585681" y="3564300"/>
                  <a:ext cx="3145100" cy="1260811"/>
                </a:xfrm>
                <a:custGeom>
                  <a:avLst/>
                  <a:gdLst/>
                  <a:ahLst/>
                  <a:cxnLst/>
                  <a:rect l="l" t="t" r="r" b="b"/>
                  <a:pathLst>
                    <a:path w="86487" h="34671" extrusionOk="0">
                      <a:moveTo>
                        <a:pt x="86487" y="26480"/>
                      </a:moveTo>
                      <a:lnTo>
                        <a:pt x="86487" y="33719"/>
                      </a:lnTo>
                      <a:lnTo>
                        <a:pt x="0" y="34671"/>
                      </a:lnTo>
                      <a:lnTo>
                        <a:pt x="6858" y="30861"/>
                      </a:lnTo>
                      <a:lnTo>
                        <a:pt x="49149" y="29909"/>
                      </a:lnTo>
                      <a:lnTo>
                        <a:pt x="51626" y="0"/>
                      </a:lnTo>
                      <a:lnTo>
                        <a:pt x="64389" y="0"/>
                      </a:lnTo>
                      <a:lnTo>
                        <a:pt x="64770" y="3239"/>
                      </a:lnTo>
                      <a:lnTo>
                        <a:pt x="74295" y="4001"/>
                      </a:lnTo>
                      <a:lnTo>
                        <a:pt x="73533" y="24575"/>
                      </a:lnTo>
                      <a:close/>
                    </a:path>
                  </a:pathLst>
                </a:custGeom>
                <a:solidFill>
                  <a:srgbClr val="91CB91">
                    <a:alpha val="40880"/>
                  </a:srgbClr>
                </a:solidFill>
                <a:ln>
                  <a:noFill/>
                </a:ln>
              </p:spPr>
            </p:sp>
          </p:grpSp>
          <p:grpSp>
            <p:nvGrpSpPr>
              <p:cNvPr id="359" name="Google Shape;359;p14"/>
              <p:cNvGrpSpPr/>
              <p:nvPr/>
            </p:nvGrpSpPr>
            <p:grpSpPr>
              <a:xfrm>
                <a:off x="-63500" y="3686783"/>
                <a:ext cx="10909928" cy="1470248"/>
                <a:chOff x="-63500" y="3686783"/>
                <a:chExt cx="10909928" cy="1470248"/>
              </a:xfrm>
            </p:grpSpPr>
            <p:grpSp>
              <p:nvGrpSpPr>
                <p:cNvPr id="360" name="Google Shape;360;p14"/>
                <p:cNvGrpSpPr/>
                <p:nvPr/>
              </p:nvGrpSpPr>
              <p:grpSpPr>
                <a:xfrm>
                  <a:off x="-63379" y="4714275"/>
                  <a:ext cx="9263285" cy="442757"/>
                  <a:chOff x="-63379" y="4923731"/>
                  <a:chExt cx="9263285" cy="969682"/>
                </a:xfrm>
              </p:grpSpPr>
              <p:sp>
                <p:nvSpPr>
                  <p:cNvPr id="361" name="Google Shape;361;p14"/>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4"/>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4"/>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4"/>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4"/>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4"/>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4"/>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4"/>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 name="Google Shape;370;p14"/>
                <p:cNvGrpSpPr/>
                <p:nvPr/>
              </p:nvGrpSpPr>
              <p:grpSpPr>
                <a:xfrm>
                  <a:off x="-63500" y="3686783"/>
                  <a:ext cx="10909928" cy="1260836"/>
                  <a:chOff x="-63500" y="3686783"/>
                  <a:chExt cx="10909928" cy="1260836"/>
                </a:xfrm>
              </p:grpSpPr>
              <p:sp>
                <p:nvSpPr>
                  <p:cNvPr id="371" name="Google Shape;371;p14"/>
                  <p:cNvSpPr/>
                  <p:nvPr/>
                </p:nvSpPr>
                <p:spPr>
                  <a:xfrm>
                    <a:off x="7878825" y="3686783"/>
                    <a:ext cx="2967603" cy="1260836"/>
                  </a:xfrm>
                  <a:custGeom>
                    <a:avLst/>
                    <a:gdLst/>
                    <a:ahLst/>
                    <a:cxnLst/>
                    <a:rect l="l" t="t" r="r" b="b"/>
                    <a:pathLst>
                      <a:path w="42917" h="18234" extrusionOk="0">
                        <a:moveTo>
                          <a:pt x="23851" y="0"/>
                        </a:moveTo>
                        <a:cubicBezTo>
                          <a:pt x="23710" y="0"/>
                          <a:pt x="23562" y="11"/>
                          <a:pt x="23407" y="34"/>
                        </a:cubicBezTo>
                        <a:cubicBezTo>
                          <a:pt x="23237" y="60"/>
                          <a:pt x="23077" y="93"/>
                          <a:pt x="22933" y="139"/>
                        </a:cubicBezTo>
                        <a:cubicBezTo>
                          <a:pt x="21361" y="633"/>
                          <a:pt x="21271" y="2273"/>
                          <a:pt x="22006" y="3685"/>
                        </a:cubicBezTo>
                        <a:cubicBezTo>
                          <a:pt x="21720" y="3325"/>
                          <a:pt x="21398" y="3023"/>
                          <a:pt x="21048" y="2774"/>
                        </a:cubicBezTo>
                        <a:cubicBezTo>
                          <a:pt x="20349" y="2277"/>
                          <a:pt x="19544" y="2004"/>
                          <a:pt x="18718" y="1962"/>
                        </a:cubicBezTo>
                        <a:cubicBezTo>
                          <a:pt x="18611" y="1954"/>
                          <a:pt x="18505" y="1954"/>
                          <a:pt x="18396" y="1954"/>
                        </a:cubicBezTo>
                        <a:cubicBezTo>
                          <a:pt x="17554" y="1969"/>
                          <a:pt x="16699" y="2218"/>
                          <a:pt x="15921" y="2713"/>
                        </a:cubicBezTo>
                        <a:cubicBezTo>
                          <a:pt x="15843" y="2761"/>
                          <a:pt x="15773" y="2811"/>
                          <a:pt x="15702" y="2865"/>
                        </a:cubicBezTo>
                        <a:lnTo>
                          <a:pt x="15681" y="2879"/>
                        </a:lnTo>
                        <a:cubicBezTo>
                          <a:pt x="15678" y="2881"/>
                          <a:pt x="15676" y="2883"/>
                          <a:pt x="15674" y="2883"/>
                        </a:cubicBezTo>
                        <a:cubicBezTo>
                          <a:pt x="15657" y="2885"/>
                          <a:pt x="15641" y="2885"/>
                          <a:pt x="15626" y="2889"/>
                        </a:cubicBezTo>
                        <a:cubicBezTo>
                          <a:pt x="15455" y="2909"/>
                          <a:pt x="15296" y="2936"/>
                          <a:pt x="15151" y="2973"/>
                        </a:cubicBezTo>
                        <a:cubicBezTo>
                          <a:pt x="14821" y="3058"/>
                          <a:pt x="14557" y="3185"/>
                          <a:pt x="14351" y="3342"/>
                        </a:cubicBezTo>
                        <a:cubicBezTo>
                          <a:pt x="14308" y="3377"/>
                          <a:pt x="14266" y="3410"/>
                          <a:pt x="14227" y="3447"/>
                        </a:cubicBezTo>
                        <a:cubicBezTo>
                          <a:pt x="13778" y="3871"/>
                          <a:pt x="13687" y="4475"/>
                          <a:pt x="13866" y="5096"/>
                        </a:cubicBezTo>
                        <a:cubicBezTo>
                          <a:pt x="13888" y="5177"/>
                          <a:pt x="13916" y="5257"/>
                          <a:pt x="13945" y="5336"/>
                        </a:cubicBezTo>
                        <a:cubicBezTo>
                          <a:pt x="14017" y="5518"/>
                          <a:pt x="14111" y="5701"/>
                          <a:pt x="14225" y="5878"/>
                        </a:cubicBezTo>
                        <a:cubicBezTo>
                          <a:pt x="14054" y="5703"/>
                          <a:pt x="13872" y="5546"/>
                          <a:pt x="13682" y="5404"/>
                        </a:cubicBezTo>
                        <a:cubicBezTo>
                          <a:pt x="13590" y="5336"/>
                          <a:pt x="13497" y="5271"/>
                          <a:pt x="13400" y="5212"/>
                        </a:cubicBezTo>
                        <a:cubicBezTo>
                          <a:pt x="12908" y="4903"/>
                          <a:pt x="12359" y="4689"/>
                          <a:pt x="11784" y="4569"/>
                        </a:cubicBezTo>
                        <a:cubicBezTo>
                          <a:pt x="11684" y="4549"/>
                          <a:pt x="11585" y="4530"/>
                          <a:pt x="11483" y="4516"/>
                        </a:cubicBezTo>
                        <a:cubicBezTo>
                          <a:pt x="11332" y="4494"/>
                          <a:pt x="11177" y="4479"/>
                          <a:pt x="11023" y="4470"/>
                        </a:cubicBezTo>
                        <a:cubicBezTo>
                          <a:pt x="10921" y="4463"/>
                          <a:pt x="10820" y="4460"/>
                          <a:pt x="10717" y="4460"/>
                        </a:cubicBezTo>
                        <a:cubicBezTo>
                          <a:pt x="10688" y="4460"/>
                          <a:pt x="10658" y="4460"/>
                          <a:pt x="10628" y="4460"/>
                        </a:cubicBezTo>
                        <a:lnTo>
                          <a:pt x="10613" y="4460"/>
                        </a:lnTo>
                        <a:cubicBezTo>
                          <a:pt x="9769" y="4473"/>
                          <a:pt x="8914" y="4678"/>
                          <a:pt x="8138" y="5082"/>
                        </a:cubicBezTo>
                        <a:cubicBezTo>
                          <a:pt x="8063" y="5120"/>
                          <a:pt x="7991" y="5161"/>
                          <a:pt x="7919" y="5205"/>
                        </a:cubicBezTo>
                        <a:cubicBezTo>
                          <a:pt x="7914" y="5207"/>
                          <a:pt x="7906" y="5212"/>
                          <a:pt x="7899" y="5216"/>
                        </a:cubicBezTo>
                        <a:cubicBezTo>
                          <a:pt x="6642" y="5996"/>
                          <a:pt x="6332" y="7293"/>
                          <a:pt x="6799" y="8448"/>
                        </a:cubicBezTo>
                        <a:cubicBezTo>
                          <a:pt x="6882" y="8658"/>
                          <a:pt x="6989" y="8861"/>
                          <a:pt x="7123" y="9057"/>
                        </a:cubicBezTo>
                        <a:cubicBezTo>
                          <a:pt x="7182" y="9147"/>
                          <a:pt x="7250" y="9237"/>
                          <a:pt x="7320" y="9322"/>
                        </a:cubicBezTo>
                        <a:cubicBezTo>
                          <a:pt x="7286" y="9307"/>
                          <a:pt x="6719" y="9074"/>
                          <a:pt x="6178" y="9074"/>
                        </a:cubicBezTo>
                        <a:cubicBezTo>
                          <a:pt x="5833" y="9074"/>
                          <a:pt x="5500" y="9169"/>
                          <a:pt x="5321" y="9473"/>
                        </a:cubicBezTo>
                        <a:cubicBezTo>
                          <a:pt x="4858" y="10256"/>
                          <a:pt x="6154" y="10886"/>
                          <a:pt x="6200" y="10910"/>
                        </a:cubicBezTo>
                        <a:cubicBezTo>
                          <a:pt x="6038" y="10872"/>
                          <a:pt x="5874" y="10837"/>
                          <a:pt x="5711" y="10815"/>
                        </a:cubicBezTo>
                        <a:cubicBezTo>
                          <a:pt x="5408" y="10766"/>
                          <a:pt x="5103" y="10743"/>
                          <a:pt x="4799" y="10743"/>
                        </a:cubicBezTo>
                        <a:cubicBezTo>
                          <a:pt x="4537" y="10743"/>
                          <a:pt x="4277" y="10760"/>
                          <a:pt x="4020" y="10794"/>
                        </a:cubicBezTo>
                        <a:cubicBezTo>
                          <a:pt x="3631" y="10844"/>
                          <a:pt x="3248" y="10934"/>
                          <a:pt x="2886" y="11062"/>
                        </a:cubicBezTo>
                        <a:cubicBezTo>
                          <a:pt x="2518" y="11187"/>
                          <a:pt x="2168" y="11353"/>
                          <a:pt x="1851" y="11552"/>
                        </a:cubicBezTo>
                        <a:cubicBezTo>
                          <a:pt x="1788" y="11590"/>
                          <a:pt x="1725" y="11629"/>
                          <a:pt x="1666" y="11672"/>
                        </a:cubicBezTo>
                        <a:cubicBezTo>
                          <a:pt x="1445" y="11823"/>
                          <a:pt x="1242" y="11992"/>
                          <a:pt x="1060" y="12173"/>
                        </a:cubicBezTo>
                        <a:cubicBezTo>
                          <a:pt x="791" y="12440"/>
                          <a:pt x="564" y="12742"/>
                          <a:pt x="391" y="13076"/>
                        </a:cubicBezTo>
                        <a:cubicBezTo>
                          <a:pt x="290" y="13267"/>
                          <a:pt x="214" y="13459"/>
                          <a:pt x="157" y="13651"/>
                        </a:cubicBezTo>
                        <a:cubicBezTo>
                          <a:pt x="0" y="14176"/>
                          <a:pt x="2" y="14688"/>
                          <a:pt x="128" y="15182"/>
                        </a:cubicBezTo>
                        <a:lnTo>
                          <a:pt x="2040" y="15263"/>
                        </a:lnTo>
                        <a:lnTo>
                          <a:pt x="3810" y="15339"/>
                        </a:lnTo>
                        <a:lnTo>
                          <a:pt x="7355" y="15490"/>
                        </a:lnTo>
                        <a:lnTo>
                          <a:pt x="7821" y="15512"/>
                        </a:lnTo>
                        <a:lnTo>
                          <a:pt x="8255" y="15530"/>
                        </a:lnTo>
                        <a:lnTo>
                          <a:pt x="8811" y="15553"/>
                        </a:lnTo>
                        <a:lnTo>
                          <a:pt x="17474" y="15921"/>
                        </a:lnTo>
                        <a:lnTo>
                          <a:pt x="17474" y="15543"/>
                        </a:lnTo>
                        <a:lnTo>
                          <a:pt x="22201" y="15790"/>
                        </a:lnTo>
                        <a:lnTo>
                          <a:pt x="22367" y="15798"/>
                        </a:lnTo>
                        <a:lnTo>
                          <a:pt x="22680" y="15812"/>
                        </a:lnTo>
                        <a:lnTo>
                          <a:pt x="22929" y="15825"/>
                        </a:lnTo>
                        <a:lnTo>
                          <a:pt x="23510" y="15855"/>
                        </a:lnTo>
                        <a:lnTo>
                          <a:pt x="28537" y="16115"/>
                        </a:lnTo>
                        <a:lnTo>
                          <a:pt x="29099" y="16144"/>
                        </a:lnTo>
                        <a:lnTo>
                          <a:pt x="29536" y="16168"/>
                        </a:lnTo>
                        <a:lnTo>
                          <a:pt x="29917" y="16188"/>
                        </a:lnTo>
                        <a:cubicBezTo>
                          <a:pt x="29936" y="16225"/>
                          <a:pt x="29954" y="16260"/>
                          <a:pt x="29973" y="16297"/>
                        </a:cubicBezTo>
                        <a:cubicBezTo>
                          <a:pt x="29976" y="16297"/>
                          <a:pt x="29978" y="16295"/>
                          <a:pt x="29984" y="16292"/>
                        </a:cubicBezTo>
                        <a:cubicBezTo>
                          <a:pt x="30059" y="16264"/>
                          <a:pt x="30135" y="16234"/>
                          <a:pt x="30207" y="16203"/>
                        </a:cubicBezTo>
                        <a:lnTo>
                          <a:pt x="33563" y="16376"/>
                        </a:lnTo>
                        <a:lnTo>
                          <a:pt x="33717" y="16384"/>
                        </a:lnTo>
                        <a:lnTo>
                          <a:pt x="33994" y="16398"/>
                        </a:lnTo>
                        <a:lnTo>
                          <a:pt x="34038" y="16612"/>
                        </a:lnTo>
                        <a:lnTo>
                          <a:pt x="34125" y="17049"/>
                        </a:lnTo>
                        <a:lnTo>
                          <a:pt x="34132" y="17080"/>
                        </a:lnTo>
                        <a:lnTo>
                          <a:pt x="34231" y="17571"/>
                        </a:lnTo>
                        <a:lnTo>
                          <a:pt x="34243" y="17624"/>
                        </a:lnTo>
                        <a:lnTo>
                          <a:pt x="34243" y="17626"/>
                        </a:lnTo>
                        <a:lnTo>
                          <a:pt x="34307" y="17950"/>
                        </a:lnTo>
                        <a:lnTo>
                          <a:pt x="34349" y="18164"/>
                        </a:lnTo>
                        <a:lnTo>
                          <a:pt x="34355" y="18192"/>
                        </a:lnTo>
                        <a:cubicBezTo>
                          <a:pt x="34355" y="18192"/>
                          <a:pt x="34407" y="18195"/>
                          <a:pt x="34499" y="18199"/>
                        </a:cubicBezTo>
                        <a:lnTo>
                          <a:pt x="34506" y="18199"/>
                        </a:lnTo>
                        <a:cubicBezTo>
                          <a:pt x="34690" y="18210"/>
                          <a:pt x="35037" y="18225"/>
                          <a:pt x="35488" y="18232"/>
                        </a:cubicBezTo>
                        <a:lnTo>
                          <a:pt x="35494" y="18232"/>
                        </a:lnTo>
                        <a:cubicBezTo>
                          <a:pt x="35613" y="18233"/>
                          <a:pt x="35739" y="18234"/>
                          <a:pt x="35872" y="18234"/>
                        </a:cubicBezTo>
                        <a:cubicBezTo>
                          <a:pt x="36374" y="18234"/>
                          <a:pt x="36965" y="18223"/>
                          <a:pt x="37587" y="18182"/>
                        </a:cubicBezTo>
                        <a:lnTo>
                          <a:pt x="37593" y="18182"/>
                        </a:lnTo>
                        <a:cubicBezTo>
                          <a:pt x="37952" y="18160"/>
                          <a:pt x="38323" y="18127"/>
                          <a:pt x="38693" y="18081"/>
                        </a:cubicBezTo>
                        <a:cubicBezTo>
                          <a:pt x="38857" y="18061"/>
                          <a:pt x="39021" y="18040"/>
                          <a:pt x="39181" y="18015"/>
                        </a:cubicBezTo>
                        <a:cubicBezTo>
                          <a:pt x="39327" y="17993"/>
                          <a:pt x="39473" y="17969"/>
                          <a:pt x="39614" y="17943"/>
                        </a:cubicBezTo>
                        <a:lnTo>
                          <a:pt x="39616" y="17943"/>
                        </a:lnTo>
                        <a:cubicBezTo>
                          <a:pt x="39620" y="17943"/>
                          <a:pt x="39622" y="17943"/>
                          <a:pt x="39624" y="17941"/>
                        </a:cubicBezTo>
                        <a:cubicBezTo>
                          <a:pt x="39629" y="17941"/>
                          <a:pt x="39631" y="17941"/>
                          <a:pt x="39635" y="17939"/>
                        </a:cubicBezTo>
                        <a:cubicBezTo>
                          <a:pt x="39834" y="17902"/>
                          <a:pt x="40027" y="17860"/>
                          <a:pt x="40215" y="17814"/>
                        </a:cubicBezTo>
                        <a:cubicBezTo>
                          <a:pt x="40639" y="17712"/>
                          <a:pt x="41043" y="17587"/>
                          <a:pt x="41398" y="17427"/>
                        </a:cubicBezTo>
                        <a:lnTo>
                          <a:pt x="41459" y="17399"/>
                        </a:lnTo>
                        <a:cubicBezTo>
                          <a:pt x="41492" y="17386"/>
                          <a:pt x="41522" y="17370"/>
                          <a:pt x="41555" y="17357"/>
                        </a:cubicBezTo>
                        <a:lnTo>
                          <a:pt x="41557" y="17357"/>
                        </a:lnTo>
                        <a:cubicBezTo>
                          <a:pt x="41561" y="17353"/>
                          <a:pt x="41566" y="17351"/>
                          <a:pt x="41573" y="17349"/>
                        </a:cubicBezTo>
                        <a:lnTo>
                          <a:pt x="41642" y="17314"/>
                        </a:lnTo>
                        <a:lnTo>
                          <a:pt x="41712" y="17279"/>
                        </a:lnTo>
                        <a:cubicBezTo>
                          <a:pt x="41717" y="17276"/>
                          <a:pt x="41726" y="17270"/>
                          <a:pt x="41736" y="17266"/>
                        </a:cubicBezTo>
                        <a:cubicBezTo>
                          <a:pt x="41795" y="17237"/>
                          <a:pt x="41846" y="17204"/>
                          <a:pt x="41900" y="17172"/>
                        </a:cubicBezTo>
                        <a:cubicBezTo>
                          <a:pt x="41964" y="17132"/>
                          <a:pt x="42025" y="17093"/>
                          <a:pt x="42084" y="17053"/>
                        </a:cubicBezTo>
                        <a:lnTo>
                          <a:pt x="42091" y="17045"/>
                        </a:lnTo>
                        <a:cubicBezTo>
                          <a:pt x="42148" y="17003"/>
                          <a:pt x="42202" y="16962"/>
                          <a:pt x="42255" y="16918"/>
                        </a:cubicBezTo>
                        <a:cubicBezTo>
                          <a:pt x="42331" y="16855"/>
                          <a:pt x="42399" y="16787"/>
                          <a:pt x="42464" y="16717"/>
                        </a:cubicBezTo>
                        <a:cubicBezTo>
                          <a:pt x="42648" y="16518"/>
                          <a:pt x="42784" y="16290"/>
                          <a:pt x="42854" y="16032"/>
                        </a:cubicBezTo>
                        <a:cubicBezTo>
                          <a:pt x="42884" y="15925"/>
                          <a:pt x="42900" y="15814"/>
                          <a:pt x="42906" y="15700"/>
                        </a:cubicBezTo>
                        <a:cubicBezTo>
                          <a:pt x="42917" y="15588"/>
                          <a:pt x="42911" y="15475"/>
                          <a:pt x="42895" y="15359"/>
                        </a:cubicBezTo>
                        <a:cubicBezTo>
                          <a:pt x="42880" y="15236"/>
                          <a:pt x="42852" y="15103"/>
                          <a:pt x="42810" y="14965"/>
                        </a:cubicBezTo>
                        <a:cubicBezTo>
                          <a:pt x="42757" y="14784"/>
                          <a:pt x="42677" y="14592"/>
                          <a:pt x="42570" y="14390"/>
                        </a:cubicBezTo>
                        <a:cubicBezTo>
                          <a:pt x="42443" y="14143"/>
                          <a:pt x="42277" y="13881"/>
                          <a:pt x="42069" y="13601"/>
                        </a:cubicBezTo>
                        <a:cubicBezTo>
                          <a:pt x="41918" y="13402"/>
                          <a:pt x="41769" y="13214"/>
                          <a:pt x="41618" y="13043"/>
                        </a:cubicBezTo>
                        <a:cubicBezTo>
                          <a:pt x="41384" y="12772"/>
                          <a:pt x="41148" y="12536"/>
                          <a:pt x="40910" y="12326"/>
                        </a:cubicBezTo>
                        <a:cubicBezTo>
                          <a:pt x="40645" y="12090"/>
                          <a:pt x="40377" y="11893"/>
                          <a:pt x="40112" y="11727"/>
                        </a:cubicBezTo>
                        <a:cubicBezTo>
                          <a:pt x="39832" y="11550"/>
                          <a:pt x="39548" y="11408"/>
                          <a:pt x="39272" y="11297"/>
                        </a:cubicBezTo>
                        <a:cubicBezTo>
                          <a:pt x="39181" y="11264"/>
                          <a:pt x="39095" y="11231"/>
                          <a:pt x="39006" y="11203"/>
                        </a:cubicBezTo>
                        <a:cubicBezTo>
                          <a:pt x="38890" y="11165"/>
                          <a:pt x="38774" y="11132"/>
                          <a:pt x="38660" y="11104"/>
                        </a:cubicBezTo>
                        <a:cubicBezTo>
                          <a:pt x="38632" y="11098"/>
                          <a:pt x="38606" y="11091"/>
                          <a:pt x="38581" y="11086"/>
                        </a:cubicBezTo>
                        <a:cubicBezTo>
                          <a:pt x="38240" y="11010"/>
                          <a:pt x="37907" y="10977"/>
                          <a:pt x="37582" y="10977"/>
                        </a:cubicBezTo>
                        <a:cubicBezTo>
                          <a:pt x="37425" y="10977"/>
                          <a:pt x="37270" y="10984"/>
                          <a:pt x="37117" y="10999"/>
                        </a:cubicBezTo>
                        <a:cubicBezTo>
                          <a:pt x="37106" y="10831"/>
                          <a:pt x="37095" y="10667"/>
                          <a:pt x="37075" y="10509"/>
                        </a:cubicBezTo>
                        <a:cubicBezTo>
                          <a:pt x="37068" y="10459"/>
                          <a:pt x="37060" y="10409"/>
                          <a:pt x="37053" y="10363"/>
                        </a:cubicBezTo>
                        <a:cubicBezTo>
                          <a:pt x="37049" y="10343"/>
                          <a:pt x="37047" y="10321"/>
                          <a:pt x="37044" y="10300"/>
                        </a:cubicBezTo>
                        <a:cubicBezTo>
                          <a:pt x="37029" y="10201"/>
                          <a:pt x="37014" y="10107"/>
                          <a:pt x="36996" y="10013"/>
                        </a:cubicBezTo>
                        <a:cubicBezTo>
                          <a:pt x="36976" y="9904"/>
                          <a:pt x="36952" y="9799"/>
                          <a:pt x="36928" y="9694"/>
                        </a:cubicBezTo>
                        <a:cubicBezTo>
                          <a:pt x="36928" y="9692"/>
                          <a:pt x="36924" y="9689"/>
                          <a:pt x="36928" y="9685"/>
                        </a:cubicBezTo>
                        <a:cubicBezTo>
                          <a:pt x="36826" y="9278"/>
                          <a:pt x="36681" y="8902"/>
                          <a:pt x="36498" y="8557"/>
                        </a:cubicBezTo>
                        <a:cubicBezTo>
                          <a:pt x="36467" y="8494"/>
                          <a:pt x="36434" y="8437"/>
                          <a:pt x="36399" y="8377"/>
                        </a:cubicBezTo>
                        <a:cubicBezTo>
                          <a:pt x="36299" y="8209"/>
                          <a:pt x="36196" y="8049"/>
                          <a:pt x="36082" y="7896"/>
                        </a:cubicBezTo>
                        <a:cubicBezTo>
                          <a:pt x="36023" y="7818"/>
                          <a:pt x="35966" y="7744"/>
                          <a:pt x="35905" y="7673"/>
                        </a:cubicBezTo>
                        <a:cubicBezTo>
                          <a:pt x="35899" y="7665"/>
                          <a:pt x="35896" y="7662"/>
                          <a:pt x="35888" y="7654"/>
                        </a:cubicBezTo>
                        <a:cubicBezTo>
                          <a:pt x="35853" y="7612"/>
                          <a:pt x="35818" y="7573"/>
                          <a:pt x="35781" y="7533"/>
                        </a:cubicBezTo>
                        <a:cubicBezTo>
                          <a:pt x="35614" y="7348"/>
                          <a:pt x="35437" y="7177"/>
                          <a:pt x="35245" y="7017"/>
                        </a:cubicBezTo>
                        <a:cubicBezTo>
                          <a:pt x="35116" y="6908"/>
                          <a:pt x="34983" y="6805"/>
                          <a:pt x="34845" y="6707"/>
                        </a:cubicBezTo>
                        <a:cubicBezTo>
                          <a:pt x="34652" y="6571"/>
                          <a:pt x="34449" y="6447"/>
                          <a:pt x="34239" y="6331"/>
                        </a:cubicBezTo>
                        <a:cubicBezTo>
                          <a:pt x="33793" y="6090"/>
                          <a:pt x="33317" y="5896"/>
                          <a:pt x="32824" y="5750"/>
                        </a:cubicBezTo>
                        <a:cubicBezTo>
                          <a:pt x="32785" y="5738"/>
                          <a:pt x="32742" y="5728"/>
                          <a:pt x="32702" y="5717"/>
                        </a:cubicBezTo>
                        <a:lnTo>
                          <a:pt x="32700" y="5717"/>
                        </a:lnTo>
                        <a:cubicBezTo>
                          <a:pt x="32475" y="5655"/>
                          <a:pt x="32252" y="5603"/>
                          <a:pt x="32024" y="5562"/>
                        </a:cubicBezTo>
                        <a:cubicBezTo>
                          <a:pt x="31932" y="5544"/>
                          <a:pt x="31839" y="5527"/>
                          <a:pt x="31745" y="5515"/>
                        </a:cubicBezTo>
                        <a:cubicBezTo>
                          <a:pt x="31430" y="5465"/>
                          <a:pt x="31112" y="5433"/>
                          <a:pt x="30795" y="5419"/>
                        </a:cubicBezTo>
                        <a:cubicBezTo>
                          <a:pt x="30701" y="5415"/>
                          <a:pt x="30605" y="5413"/>
                          <a:pt x="30513" y="5413"/>
                        </a:cubicBezTo>
                        <a:cubicBezTo>
                          <a:pt x="30478" y="5412"/>
                          <a:pt x="30443" y="5412"/>
                          <a:pt x="30408" y="5412"/>
                        </a:cubicBezTo>
                        <a:cubicBezTo>
                          <a:pt x="30330" y="5412"/>
                          <a:pt x="30252" y="5414"/>
                          <a:pt x="30172" y="5415"/>
                        </a:cubicBezTo>
                        <a:cubicBezTo>
                          <a:pt x="30131" y="5415"/>
                          <a:pt x="30092" y="5417"/>
                          <a:pt x="30050" y="5419"/>
                        </a:cubicBezTo>
                        <a:cubicBezTo>
                          <a:pt x="30080" y="5391"/>
                          <a:pt x="30107" y="5367"/>
                          <a:pt x="30135" y="5336"/>
                        </a:cubicBezTo>
                        <a:cubicBezTo>
                          <a:pt x="30334" y="5146"/>
                          <a:pt x="30527" y="4929"/>
                          <a:pt x="30710" y="4695"/>
                        </a:cubicBezTo>
                        <a:cubicBezTo>
                          <a:pt x="30824" y="4543"/>
                          <a:pt x="30935" y="4387"/>
                          <a:pt x="31036" y="4226"/>
                        </a:cubicBezTo>
                        <a:cubicBezTo>
                          <a:pt x="31226" y="3926"/>
                          <a:pt x="31382" y="3611"/>
                          <a:pt x="31486" y="3296"/>
                        </a:cubicBezTo>
                        <a:cubicBezTo>
                          <a:pt x="31497" y="3263"/>
                          <a:pt x="31506" y="3231"/>
                          <a:pt x="31515" y="3198"/>
                        </a:cubicBezTo>
                        <a:cubicBezTo>
                          <a:pt x="31628" y="2820"/>
                          <a:pt x="31663" y="2448"/>
                          <a:pt x="31585" y="2100"/>
                        </a:cubicBezTo>
                        <a:cubicBezTo>
                          <a:pt x="31570" y="2037"/>
                          <a:pt x="31552" y="1976"/>
                          <a:pt x="31532" y="1915"/>
                        </a:cubicBezTo>
                        <a:cubicBezTo>
                          <a:pt x="31499" y="1823"/>
                          <a:pt x="31456" y="1731"/>
                          <a:pt x="31403" y="1646"/>
                        </a:cubicBezTo>
                        <a:cubicBezTo>
                          <a:pt x="31312" y="1492"/>
                          <a:pt x="31191" y="1344"/>
                          <a:pt x="31034" y="1212"/>
                        </a:cubicBezTo>
                        <a:lnTo>
                          <a:pt x="31032" y="1212"/>
                        </a:lnTo>
                        <a:cubicBezTo>
                          <a:pt x="30898" y="1095"/>
                          <a:pt x="30734" y="990"/>
                          <a:pt x="30546" y="895"/>
                        </a:cubicBezTo>
                        <a:cubicBezTo>
                          <a:pt x="30251" y="747"/>
                          <a:pt x="29956" y="681"/>
                          <a:pt x="29661" y="681"/>
                        </a:cubicBezTo>
                        <a:cubicBezTo>
                          <a:pt x="29499" y="681"/>
                          <a:pt x="29341" y="699"/>
                          <a:pt x="29182" y="734"/>
                        </a:cubicBezTo>
                        <a:cubicBezTo>
                          <a:pt x="29090" y="754"/>
                          <a:pt x="28998" y="780"/>
                          <a:pt x="28907" y="812"/>
                        </a:cubicBezTo>
                        <a:cubicBezTo>
                          <a:pt x="28858" y="830"/>
                          <a:pt x="28808" y="848"/>
                          <a:pt x="28758" y="871"/>
                        </a:cubicBezTo>
                        <a:cubicBezTo>
                          <a:pt x="27739" y="1287"/>
                          <a:pt x="26823" y="2321"/>
                          <a:pt x="26263" y="3187"/>
                        </a:cubicBezTo>
                        <a:cubicBezTo>
                          <a:pt x="26333" y="1630"/>
                          <a:pt x="25601" y="148"/>
                          <a:pt x="24077" y="10"/>
                        </a:cubicBezTo>
                        <a:cubicBezTo>
                          <a:pt x="24004" y="3"/>
                          <a:pt x="23929" y="0"/>
                          <a:pt x="23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4"/>
                  <p:cNvSpPr/>
                  <p:nvPr/>
                </p:nvSpPr>
                <p:spPr>
                  <a:xfrm>
                    <a:off x="-63500" y="4580332"/>
                    <a:ext cx="9263374" cy="210141"/>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73" name="Google Shape;373;p14"/>
            <p:cNvSpPr/>
            <p:nvPr/>
          </p:nvSpPr>
          <p:spPr>
            <a:xfrm>
              <a:off x="-14985" y="4517725"/>
              <a:ext cx="454991" cy="177156"/>
            </a:xfrm>
            <a:custGeom>
              <a:avLst/>
              <a:gdLst/>
              <a:ahLst/>
              <a:cxnLst/>
              <a:rect l="l" t="t" r="r" b="b"/>
              <a:pathLst>
                <a:path w="6580" h="2562" extrusionOk="0">
                  <a:moveTo>
                    <a:pt x="3152" y="0"/>
                  </a:moveTo>
                  <a:cubicBezTo>
                    <a:pt x="2863" y="0"/>
                    <a:pt x="2513" y="112"/>
                    <a:pt x="2109" y="376"/>
                  </a:cubicBezTo>
                  <a:cubicBezTo>
                    <a:pt x="968" y="1123"/>
                    <a:pt x="570" y="559"/>
                    <a:pt x="285" y="1161"/>
                  </a:cubicBezTo>
                  <a:cubicBezTo>
                    <a:pt x="1" y="1766"/>
                    <a:pt x="799" y="2310"/>
                    <a:pt x="799" y="2310"/>
                  </a:cubicBezTo>
                  <a:lnTo>
                    <a:pt x="5185" y="2562"/>
                  </a:lnTo>
                  <a:cubicBezTo>
                    <a:pt x="5185" y="2562"/>
                    <a:pt x="6580" y="1858"/>
                    <a:pt x="5953" y="962"/>
                  </a:cubicBezTo>
                  <a:cubicBezTo>
                    <a:pt x="5793" y="733"/>
                    <a:pt x="5602" y="656"/>
                    <a:pt x="5405" y="656"/>
                  </a:cubicBezTo>
                  <a:cubicBezTo>
                    <a:pt x="4997" y="656"/>
                    <a:pt x="4561" y="985"/>
                    <a:pt x="4296" y="985"/>
                  </a:cubicBezTo>
                  <a:cubicBezTo>
                    <a:pt x="4189" y="985"/>
                    <a:pt x="4110" y="931"/>
                    <a:pt x="4073" y="778"/>
                  </a:cubicBezTo>
                  <a:cubicBezTo>
                    <a:pt x="3966" y="328"/>
                    <a:pt x="3648" y="0"/>
                    <a:pt x="3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374"/>
        <p:cNvGrpSpPr/>
        <p:nvPr/>
      </p:nvGrpSpPr>
      <p:grpSpPr>
        <a:xfrm>
          <a:off x="0" y="0"/>
          <a:ext cx="0" cy="0"/>
          <a:chOff x="0" y="0"/>
          <a:chExt cx="0" cy="0"/>
        </a:xfrm>
      </p:grpSpPr>
      <p:sp>
        <p:nvSpPr>
          <p:cNvPr id="375" name="Google Shape;37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76" name="Google Shape;376;p15"/>
          <p:cNvGrpSpPr/>
          <p:nvPr/>
        </p:nvGrpSpPr>
        <p:grpSpPr>
          <a:xfrm>
            <a:off x="-63300" y="-158909"/>
            <a:ext cx="10035996" cy="3074679"/>
            <a:chOff x="-63300" y="-158909"/>
            <a:chExt cx="10035996" cy="3074679"/>
          </a:xfrm>
        </p:grpSpPr>
        <p:sp>
          <p:nvSpPr>
            <p:cNvPr id="377" name="Google Shape;377;p15"/>
            <p:cNvSpPr/>
            <p:nvPr/>
          </p:nvSpPr>
          <p:spPr>
            <a:xfrm>
              <a:off x="327295" y="235723"/>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5"/>
            <p:cNvSpPr/>
            <p:nvPr/>
          </p:nvSpPr>
          <p:spPr>
            <a:xfrm>
              <a:off x="7642984" y="-49322"/>
              <a:ext cx="1030494" cy="482560"/>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5"/>
            <p:cNvSpPr/>
            <p:nvPr/>
          </p:nvSpPr>
          <p:spPr>
            <a:xfrm>
              <a:off x="-63300" y="2211133"/>
              <a:ext cx="578117"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5"/>
            <p:cNvSpPr/>
            <p:nvPr/>
          </p:nvSpPr>
          <p:spPr>
            <a:xfrm>
              <a:off x="1267275" y="-158909"/>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5"/>
            <p:cNvSpPr/>
            <p:nvPr/>
          </p:nvSpPr>
          <p:spPr>
            <a:xfrm>
              <a:off x="8752562" y="254626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15"/>
          <p:cNvGrpSpPr/>
          <p:nvPr/>
        </p:nvGrpSpPr>
        <p:grpSpPr>
          <a:xfrm>
            <a:off x="8752549" y="1771614"/>
            <a:ext cx="497501" cy="721626"/>
            <a:chOff x="8752549" y="1771614"/>
            <a:chExt cx="497501" cy="721626"/>
          </a:xfrm>
        </p:grpSpPr>
        <p:sp>
          <p:nvSpPr>
            <p:cNvPr id="383" name="Google Shape;383;p15"/>
            <p:cNvSpPr/>
            <p:nvPr/>
          </p:nvSpPr>
          <p:spPr>
            <a:xfrm>
              <a:off x="8752549" y="1771614"/>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5"/>
            <p:cNvSpPr/>
            <p:nvPr/>
          </p:nvSpPr>
          <p:spPr>
            <a:xfrm>
              <a:off x="8752550" y="235214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5"/>
            <p:cNvSpPr/>
            <p:nvPr/>
          </p:nvSpPr>
          <p:spPr>
            <a:xfrm>
              <a:off x="9023090" y="214389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15"/>
          <p:cNvGrpSpPr/>
          <p:nvPr/>
        </p:nvGrpSpPr>
        <p:grpSpPr>
          <a:xfrm>
            <a:off x="-354225" y="3564300"/>
            <a:ext cx="11200653" cy="1592731"/>
            <a:chOff x="-354225" y="3564300"/>
            <a:chExt cx="11200653" cy="1592731"/>
          </a:xfrm>
        </p:grpSpPr>
        <p:grpSp>
          <p:nvGrpSpPr>
            <p:cNvPr id="387" name="Google Shape;387;p15"/>
            <p:cNvGrpSpPr/>
            <p:nvPr/>
          </p:nvGrpSpPr>
          <p:grpSpPr>
            <a:xfrm>
              <a:off x="-354225" y="3564300"/>
              <a:ext cx="11200653" cy="1592731"/>
              <a:chOff x="-354225" y="3564300"/>
              <a:chExt cx="11200653" cy="1592731"/>
            </a:xfrm>
          </p:grpSpPr>
          <p:grpSp>
            <p:nvGrpSpPr>
              <p:cNvPr id="388" name="Google Shape;388;p15"/>
              <p:cNvGrpSpPr/>
              <p:nvPr/>
            </p:nvGrpSpPr>
            <p:grpSpPr>
              <a:xfrm>
                <a:off x="-354225" y="3564300"/>
                <a:ext cx="10085005" cy="1260811"/>
                <a:chOff x="-354225" y="3564300"/>
                <a:chExt cx="10085005" cy="1260811"/>
              </a:xfrm>
            </p:grpSpPr>
            <p:sp>
              <p:nvSpPr>
                <p:cNvPr id="389" name="Google Shape;389;p15"/>
                <p:cNvSpPr/>
                <p:nvPr/>
              </p:nvSpPr>
              <p:spPr>
                <a:xfrm>
                  <a:off x="-354225" y="3969525"/>
                  <a:ext cx="1133475" cy="695325"/>
                </a:xfrm>
                <a:custGeom>
                  <a:avLst/>
                  <a:gdLst/>
                  <a:ahLst/>
                  <a:cxnLst/>
                  <a:rect l="l" t="t" r="r" b="b"/>
                  <a:pathLst>
                    <a:path w="45339" h="27813" extrusionOk="0">
                      <a:moveTo>
                        <a:pt x="44958" y="23812"/>
                      </a:moveTo>
                      <a:lnTo>
                        <a:pt x="45339" y="27051"/>
                      </a:lnTo>
                      <a:lnTo>
                        <a:pt x="0" y="27813"/>
                      </a:lnTo>
                      <a:lnTo>
                        <a:pt x="7430" y="6477"/>
                      </a:lnTo>
                      <a:lnTo>
                        <a:pt x="20765" y="5524"/>
                      </a:lnTo>
                      <a:lnTo>
                        <a:pt x="21336" y="0"/>
                      </a:lnTo>
                      <a:lnTo>
                        <a:pt x="33719" y="190"/>
                      </a:lnTo>
                      <a:lnTo>
                        <a:pt x="33719" y="23241"/>
                      </a:lnTo>
                      <a:lnTo>
                        <a:pt x="36386" y="23241"/>
                      </a:lnTo>
                      <a:lnTo>
                        <a:pt x="36195" y="15621"/>
                      </a:lnTo>
                      <a:lnTo>
                        <a:pt x="44387" y="16383"/>
                      </a:lnTo>
                      <a:close/>
                    </a:path>
                  </a:pathLst>
                </a:custGeom>
                <a:solidFill>
                  <a:srgbClr val="91CB91">
                    <a:alpha val="40880"/>
                  </a:srgbClr>
                </a:solidFill>
                <a:ln>
                  <a:noFill/>
                </a:ln>
              </p:spPr>
            </p:sp>
            <p:sp>
              <p:nvSpPr>
                <p:cNvPr id="390" name="Google Shape;390;p15"/>
                <p:cNvSpPr/>
                <p:nvPr/>
              </p:nvSpPr>
              <p:spPr>
                <a:xfrm>
                  <a:off x="6585681" y="3564300"/>
                  <a:ext cx="3145100" cy="1260811"/>
                </a:xfrm>
                <a:custGeom>
                  <a:avLst/>
                  <a:gdLst/>
                  <a:ahLst/>
                  <a:cxnLst/>
                  <a:rect l="l" t="t" r="r" b="b"/>
                  <a:pathLst>
                    <a:path w="86487" h="34671" extrusionOk="0">
                      <a:moveTo>
                        <a:pt x="86487" y="26480"/>
                      </a:moveTo>
                      <a:lnTo>
                        <a:pt x="86487" y="33719"/>
                      </a:lnTo>
                      <a:lnTo>
                        <a:pt x="0" y="34671"/>
                      </a:lnTo>
                      <a:lnTo>
                        <a:pt x="6858" y="30861"/>
                      </a:lnTo>
                      <a:lnTo>
                        <a:pt x="49149" y="29909"/>
                      </a:lnTo>
                      <a:lnTo>
                        <a:pt x="51626" y="0"/>
                      </a:lnTo>
                      <a:lnTo>
                        <a:pt x="64389" y="0"/>
                      </a:lnTo>
                      <a:lnTo>
                        <a:pt x="64770" y="3239"/>
                      </a:lnTo>
                      <a:lnTo>
                        <a:pt x="74295" y="4001"/>
                      </a:lnTo>
                      <a:lnTo>
                        <a:pt x="73533" y="24575"/>
                      </a:lnTo>
                      <a:close/>
                    </a:path>
                  </a:pathLst>
                </a:custGeom>
                <a:solidFill>
                  <a:srgbClr val="91CB91">
                    <a:alpha val="40880"/>
                  </a:srgbClr>
                </a:solidFill>
                <a:ln>
                  <a:noFill/>
                </a:ln>
              </p:spPr>
            </p:sp>
          </p:grpSp>
          <p:grpSp>
            <p:nvGrpSpPr>
              <p:cNvPr id="391" name="Google Shape;391;p15"/>
              <p:cNvGrpSpPr/>
              <p:nvPr/>
            </p:nvGrpSpPr>
            <p:grpSpPr>
              <a:xfrm>
                <a:off x="-63500" y="3686783"/>
                <a:ext cx="10909928" cy="1470248"/>
                <a:chOff x="-63500" y="3686783"/>
                <a:chExt cx="10909928" cy="1470248"/>
              </a:xfrm>
            </p:grpSpPr>
            <p:grpSp>
              <p:nvGrpSpPr>
                <p:cNvPr id="392" name="Google Shape;392;p15"/>
                <p:cNvGrpSpPr/>
                <p:nvPr/>
              </p:nvGrpSpPr>
              <p:grpSpPr>
                <a:xfrm>
                  <a:off x="-63379" y="4714275"/>
                  <a:ext cx="9263285" cy="442757"/>
                  <a:chOff x="-63379" y="4923731"/>
                  <a:chExt cx="9263285" cy="969682"/>
                </a:xfrm>
              </p:grpSpPr>
              <p:sp>
                <p:nvSpPr>
                  <p:cNvPr id="393" name="Google Shape;393;p15"/>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5"/>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5"/>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5"/>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5"/>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5"/>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5"/>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5"/>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5"/>
                <p:cNvGrpSpPr/>
                <p:nvPr/>
              </p:nvGrpSpPr>
              <p:grpSpPr>
                <a:xfrm>
                  <a:off x="-63500" y="3686783"/>
                  <a:ext cx="10909928" cy="1260836"/>
                  <a:chOff x="-63500" y="3686783"/>
                  <a:chExt cx="10909928" cy="1260836"/>
                </a:xfrm>
              </p:grpSpPr>
              <p:sp>
                <p:nvSpPr>
                  <p:cNvPr id="403" name="Google Shape;403;p15"/>
                  <p:cNvSpPr/>
                  <p:nvPr/>
                </p:nvSpPr>
                <p:spPr>
                  <a:xfrm>
                    <a:off x="7878825" y="3686783"/>
                    <a:ext cx="2967603" cy="1260836"/>
                  </a:xfrm>
                  <a:custGeom>
                    <a:avLst/>
                    <a:gdLst/>
                    <a:ahLst/>
                    <a:cxnLst/>
                    <a:rect l="l" t="t" r="r" b="b"/>
                    <a:pathLst>
                      <a:path w="42917" h="18234" extrusionOk="0">
                        <a:moveTo>
                          <a:pt x="23851" y="0"/>
                        </a:moveTo>
                        <a:cubicBezTo>
                          <a:pt x="23710" y="0"/>
                          <a:pt x="23562" y="11"/>
                          <a:pt x="23407" y="34"/>
                        </a:cubicBezTo>
                        <a:cubicBezTo>
                          <a:pt x="23237" y="60"/>
                          <a:pt x="23077" y="93"/>
                          <a:pt x="22933" y="139"/>
                        </a:cubicBezTo>
                        <a:cubicBezTo>
                          <a:pt x="21361" y="633"/>
                          <a:pt x="21271" y="2273"/>
                          <a:pt x="22006" y="3685"/>
                        </a:cubicBezTo>
                        <a:cubicBezTo>
                          <a:pt x="21720" y="3325"/>
                          <a:pt x="21398" y="3023"/>
                          <a:pt x="21048" y="2774"/>
                        </a:cubicBezTo>
                        <a:cubicBezTo>
                          <a:pt x="20349" y="2277"/>
                          <a:pt x="19544" y="2004"/>
                          <a:pt x="18718" y="1962"/>
                        </a:cubicBezTo>
                        <a:cubicBezTo>
                          <a:pt x="18611" y="1954"/>
                          <a:pt x="18505" y="1954"/>
                          <a:pt x="18396" y="1954"/>
                        </a:cubicBezTo>
                        <a:cubicBezTo>
                          <a:pt x="17554" y="1969"/>
                          <a:pt x="16699" y="2218"/>
                          <a:pt x="15921" y="2713"/>
                        </a:cubicBezTo>
                        <a:cubicBezTo>
                          <a:pt x="15843" y="2761"/>
                          <a:pt x="15773" y="2811"/>
                          <a:pt x="15702" y="2865"/>
                        </a:cubicBezTo>
                        <a:lnTo>
                          <a:pt x="15681" y="2879"/>
                        </a:lnTo>
                        <a:cubicBezTo>
                          <a:pt x="15678" y="2881"/>
                          <a:pt x="15676" y="2883"/>
                          <a:pt x="15674" y="2883"/>
                        </a:cubicBezTo>
                        <a:cubicBezTo>
                          <a:pt x="15657" y="2885"/>
                          <a:pt x="15641" y="2885"/>
                          <a:pt x="15626" y="2889"/>
                        </a:cubicBezTo>
                        <a:cubicBezTo>
                          <a:pt x="15455" y="2909"/>
                          <a:pt x="15296" y="2936"/>
                          <a:pt x="15151" y="2973"/>
                        </a:cubicBezTo>
                        <a:cubicBezTo>
                          <a:pt x="14821" y="3058"/>
                          <a:pt x="14557" y="3185"/>
                          <a:pt x="14351" y="3342"/>
                        </a:cubicBezTo>
                        <a:cubicBezTo>
                          <a:pt x="14308" y="3377"/>
                          <a:pt x="14266" y="3410"/>
                          <a:pt x="14227" y="3447"/>
                        </a:cubicBezTo>
                        <a:cubicBezTo>
                          <a:pt x="13778" y="3871"/>
                          <a:pt x="13687" y="4475"/>
                          <a:pt x="13866" y="5096"/>
                        </a:cubicBezTo>
                        <a:cubicBezTo>
                          <a:pt x="13888" y="5177"/>
                          <a:pt x="13916" y="5257"/>
                          <a:pt x="13945" y="5336"/>
                        </a:cubicBezTo>
                        <a:cubicBezTo>
                          <a:pt x="14017" y="5518"/>
                          <a:pt x="14111" y="5701"/>
                          <a:pt x="14225" y="5878"/>
                        </a:cubicBezTo>
                        <a:cubicBezTo>
                          <a:pt x="14054" y="5703"/>
                          <a:pt x="13872" y="5546"/>
                          <a:pt x="13682" y="5404"/>
                        </a:cubicBezTo>
                        <a:cubicBezTo>
                          <a:pt x="13590" y="5336"/>
                          <a:pt x="13497" y="5271"/>
                          <a:pt x="13400" y="5212"/>
                        </a:cubicBezTo>
                        <a:cubicBezTo>
                          <a:pt x="12908" y="4903"/>
                          <a:pt x="12359" y="4689"/>
                          <a:pt x="11784" y="4569"/>
                        </a:cubicBezTo>
                        <a:cubicBezTo>
                          <a:pt x="11684" y="4549"/>
                          <a:pt x="11585" y="4530"/>
                          <a:pt x="11483" y="4516"/>
                        </a:cubicBezTo>
                        <a:cubicBezTo>
                          <a:pt x="11332" y="4494"/>
                          <a:pt x="11177" y="4479"/>
                          <a:pt x="11023" y="4470"/>
                        </a:cubicBezTo>
                        <a:cubicBezTo>
                          <a:pt x="10921" y="4463"/>
                          <a:pt x="10820" y="4460"/>
                          <a:pt x="10717" y="4460"/>
                        </a:cubicBezTo>
                        <a:cubicBezTo>
                          <a:pt x="10688" y="4460"/>
                          <a:pt x="10658" y="4460"/>
                          <a:pt x="10628" y="4460"/>
                        </a:cubicBezTo>
                        <a:lnTo>
                          <a:pt x="10613" y="4460"/>
                        </a:lnTo>
                        <a:cubicBezTo>
                          <a:pt x="9769" y="4473"/>
                          <a:pt x="8914" y="4678"/>
                          <a:pt x="8138" y="5082"/>
                        </a:cubicBezTo>
                        <a:cubicBezTo>
                          <a:pt x="8063" y="5120"/>
                          <a:pt x="7991" y="5161"/>
                          <a:pt x="7919" y="5205"/>
                        </a:cubicBezTo>
                        <a:cubicBezTo>
                          <a:pt x="7914" y="5207"/>
                          <a:pt x="7906" y="5212"/>
                          <a:pt x="7899" y="5216"/>
                        </a:cubicBezTo>
                        <a:cubicBezTo>
                          <a:pt x="6642" y="5996"/>
                          <a:pt x="6332" y="7293"/>
                          <a:pt x="6799" y="8448"/>
                        </a:cubicBezTo>
                        <a:cubicBezTo>
                          <a:pt x="6882" y="8658"/>
                          <a:pt x="6989" y="8861"/>
                          <a:pt x="7123" y="9057"/>
                        </a:cubicBezTo>
                        <a:cubicBezTo>
                          <a:pt x="7182" y="9147"/>
                          <a:pt x="7250" y="9237"/>
                          <a:pt x="7320" y="9322"/>
                        </a:cubicBezTo>
                        <a:cubicBezTo>
                          <a:pt x="7286" y="9307"/>
                          <a:pt x="6719" y="9074"/>
                          <a:pt x="6178" y="9074"/>
                        </a:cubicBezTo>
                        <a:cubicBezTo>
                          <a:pt x="5833" y="9074"/>
                          <a:pt x="5500" y="9169"/>
                          <a:pt x="5321" y="9473"/>
                        </a:cubicBezTo>
                        <a:cubicBezTo>
                          <a:pt x="4858" y="10256"/>
                          <a:pt x="6154" y="10886"/>
                          <a:pt x="6200" y="10910"/>
                        </a:cubicBezTo>
                        <a:cubicBezTo>
                          <a:pt x="6038" y="10872"/>
                          <a:pt x="5874" y="10837"/>
                          <a:pt x="5711" y="10815"/>
                        </a:cubicBezTo>
                        <a:cubicBezTo>
                          <a:pt x="5408" y="10766"/>
                          <a:pt x="5103" y="10743"/>
                          <a:pt x="4799" y="10743"/>
                        </a:cubicBezTo>
                        <a:cubicBezTo>
                          <a:pt x="4537" y="10743"/>
                          <a:pt x="4277" y="10760"/>
                          <a:pt x="4020" y="10794"/>
                        </a:cubicBezTo>
                        <a:cubicBezTo>
                          <a:pt x="3631" y="10844"/>
                          <a:pt x="3248" y="10934"/>
                          <a:pt x="2886" y="11062"/>
                        </a:cubicBezTo>
                        <a:cubicBezTo>
                          <a:pt x="2518" y="11187"/>
                          <a:pt x="2168" y="11353"/>
                          <a:pt x="1851" y="11552"/>
                        </a:cubicBezTo>
                        <a:cubicBezTo>
                          <a:pt x="1788" y="11590"/>
                          <a:pt x="1725" y="11629"/>
                          <a:pt x="1666" y="11672"/>
                        </a:cubicBezTo>
                        <a:cubicBezTo>
                          <a:pt x="1445" y="11823"/>
                          <a:pt x="1242" y="11992"/>
                          <a:pt x="1060" y="12173"/>
                        </a:cubicBezTo>
                        <a:cubicBezTo>
                          <a:pt x="791" y="12440"/>
                          <a:pt x="564" y="12742"/>
                          <a:pt x="391" y="13076"/>
                        </a:cubicBezTo>
                        <a:cubicBezTo>
                          <a:pt x="290" y="13267"/>
                          <a:pt x="214" y="13459"/>
                          <a:pt x="157" y="13651"/>
                        </a:cubicBezTo>
                        <a:cubicBezTo>
                          <a:pt x="0" y="14176"/>
                          <a:pt x="2" y="14688"/>
                          <a:pt x="128" y="15182"/>
                        </a:cubicBezTo>
                        <a:lnTo>
                          <a:pt x="2040" y="15263"/>
                        </a:lnTo>
                        <a:lnTo>
                          <a:pt x="3810" y="15339"/>
                        </a:lnTo>
                        <a:lnTo>
                          <a:pt x="7355" y="15490"/>
                        </a:lnTo>
                        <a:lnTo>
                          <a:pt x="7821" y="15512"/>
                        </a:lnTo>
                        <a:lnTo>
                          <a:pt x="8255" y="15530"/>
                        </a:lnTo>
                        <a:lnTo>
                          <a:pt x="8811" y="15553"/>
                        </a:lnTo>
                        <a:lnTo>
                          <a:pt x="17474" y="15921"/>
                        </a:lnTo>
                        <a:lnTo>
                          <a:pt x="17474" y="15543"/>
                        </a:lnTo>
                        <a:lnTo>
                          <a:pt x="22201" y="15790"/>
                        </a:lnTo>
                        <a:lnTo>
                          <a:pt x="22367" y="15798"/>
                        </a:lnTo>
                        <a:lnTo>
                          <a:pt x="22680" y="15812"/>
                        </a:lnTo>
                        <a:lnTo>
                          <a:pt x="22929" y="15825"/>
                        </a:lnTo>
                        <a:lnTo>
                          <a:pt x="23510" y="15855"/>
                        </a:lnTo>
                        <a:lnTo>
                          <a:pt x="28537" y="16115"/>
                        </a:lnTo>
                        <a:lnTo>
                          <a:pt x="29099" y="16144"/>
                        </a:lnTo>
                        <a:lnTo>
                          <a:pt x="29536" y="16168"/>
                        </a:lnTo>
                        <a:lnTo>
                          <a:pt x="29917" y="16188"/>
                        </a:lnTo>
                        <a:cubicBezTo>
                          <a:pt x="29936" y="16225"/>
                          <a:pt x="29954" y="16260"/>
                          <a:pt x="29973" y="16297"/>
                        </a:cubicBezTo>
                        <a:cubicBezTo>
                          <a:pt x="29976" y="16297"/>
                          <a:pt x="29978" y="16295"/>
                          <a:pt x="29984" y="16292"/>
                        </a:cubicBezTo>
                        <a:cubicBezTo>
                          <a:pt x="30059" y="16264"/>
                          <a:pt x="30135" y="16234"/>
                          <a:pt x="30207" y="16203"/>
                        </a:cubicBezTo>
                        <a:lnTo>
                          <a:pt x="33563" y="16376"/>
                        </a:lnTo>
                        <a:lnTo>
                          <a:pt x="33717" y="16384"/>
                        </a:lnTo>
                        <a:lnTo>
                          <a:pt x="33994" y="16398"/>
                        </a:lnTo>
                        <a:lnTo>
                          <a:pt x="34038" y="16612"/>
                        </a:lnTo>
                        <a:lnTo>
                          <a:pt x="34125" y="17049"/>
                        </a:lnTo>
                        <a:lnTo>
                          <a:pt x="34132" y="17080"/>
                        </a:lnTo>
                        <a:lnTo>
                          <a:pt x="34231" y="17571"/>
                        </a:lnTo>
                        <a:lnTo>
                          <a:pt x="34243" y="17624"/>
                        </a:lnTo>
                        <a:lnTo>
                          <a:pt x="34243" y="17626"/>
                        </a:lnTo>
                        <a:lnTo>
                          <a:pt x="34307" y="17950"/>
                        </a:lnTo>
                        <a:lnTo>
                          <a:pt x="34349" y="18164"/>
                        </a:lnTo>
                        <a:lnTo>
                          <a:pt x="34355" y="18192"/>
                        </a:lnTo>
                        <a:cubicBezTo>
                          <a:pt x="34355" y="18192"/>
                          <a:pt x="34407" y="18195"/>
                          <a:pt x="34499" y="18199"/>
                        </a:cubicBezTo>
                        <a:lnTo>
                          <a:pt x="34506" y="18199"/>
                        </a:lnTo>
                        <a:cubicBezTo>
                          <a:pt x="34690" y="18210"/>
                          <a:pt x="35037" y="18225"/>
                          <a:pt x="35488" y="18232"/>
                        </a:cubicBezTo>
                        <a:lnTo>
                          <a:pt x="35494" y="18232"/>
                        </a:lnTo>
                        <a:cubicBezTo>
                          <a:pt x="35613" y="18233"/>
                          <a:pt x="35739" y="18234"/>
                          <a:pt x="35872" y="18234"/>
                        </a:cubicBezTo>
                        <a:cubicBezTo>
                          <a:pt x="36374" y="18234"/>
                          <a:pt x="36965" y="18223"/>
                          <a:pt x="37587" y="18182"/>
                        </a:cubicBezTo>
                        <a:lnTo>
                          <a:pt x="37593" y="18182"/>
                        </a:lnTo>
                        <a:cubicBezTo>
                          <a:pt x="37952" y="18160"/>
                          <a:pt x="38323" y="18127"/>
                          <a:pt x="38693" y="18081"/>
                        </a:cubicBezTo>
                        <a:cubicBezTo>
                          <a:pt x="38857" y="18061"/>
                          <a:pt x="39021" y="18040"/>
                          <a:pt x="39181" y="18015"/>
                        </a:cubicBezTo>
                        <a:cubicBezTo>
                          <a:pt x="39327" y="17993"/>
                          <a:pt x="39473" y="17969"/>
                          <a:pt x="39614" y="17943"/>
                        </a:cubicBezTo>
                        <a:lnTo>
                          <a:pt x="39616" y="17943"/>
                        </a:lnTo>
                        <a:cubicBezTo>
                          <a:pt x="39620" y="17943"/>
                          <a:pt x="39622" y="17943"/>
                          <a:pt x="39624" y="17941"/>
                        </a:cubicBezTo>
                        <a:cubicBezTo>
                          <a:pt x="39629" y="17941"/>
                          <a:pt x="39631" y="17941"/>
                          <a:pt x="39635" y="17939"/>
                        </a:cubicBezTo>
                        <a:cubicBezTo>
                          <a:pt x="39834" y="17902"/>
                          <a:pt x="40027" y="17860"/>
                          <a:pt x="40215" y="17814"/>
                        </a:cubicBezTo>
                        <a:cubicBezTo>
                          <a:pt x="40639" y="17712"/>
                          <a:pt x="41043" y="17587"/>
                          <a:pt x="41398" y="17427"/>
                        </a:cubicBezTo>
                        <a:lnTo>
                          <a:pt x="41459" y="17399"/>
                        </a:lnTo>
                        <a:cubicBezTo>
                          <a:pt x="41492" y="17386"/>
                          <a:pt x="41522" y="17370"/>
                          <a:pt x="41555" y="17357"/>
                        </a:cubicBezTo>
                        <a:lnTo>
                          <a:pt x="41557" y="17357"/>
                        </a:lnTo>
                        <a:cubicBezTo>
                          <a:pt x="41561" y="17353"/>
                          <a:pt x="41566" y="17351"/>
                          <a:pt x="41573" y="17349"/>
                        </a:cubicBezTo>
                        <a:lnTo>
                          <a:pt x="41642" y="17314"/>
                        </a:lnTo>
                        <a:lnTo>
                          <a:pt x="41712" y="17279"/>
                        </a:lnTo>
                        <a:cubicBezTo>
                          <a:pt x="41717" y="17276"/>
                          <a:pt x="41726" y="17270"/>
                          <a:pt x="41736" y="17266"/>
                        </a:cubicBezTo>
                        <a:cubicBezTo>
                          <a:pt x="41795" y="17237"/>
                          <a:pt x="41846" y="17204"/>
                          <a:pt x="41900" y="17172"/>
                        </a:cubicBezTo>
                        <a:cubicBezTo>
                          <a:pt x="41964" y="17132"/>
                          <a:pt x="42025" y="17093"/>
                          <a:pt x="42084" y="17053"/>
                        </a:cubicBezTo>
                        <a:lnTo>
                          <a:pt x="42091" y="17045"/>
                        </a:lnTo>
                        <a:cubicBezTo>
                          <a:pt x="42148" y="17003"/>
                          <a:pt x="42202" y="16962"/>
                          <a:pt x="42255" y="16918"/>
                        </a:cubicBezTo>
                        <a:cubicBezTo>
                          <a:pt x="42331" y="16855"/>
                          <a:pt x="42399" y="16787"/>
                          <a:pt x="42464" y="16717"/>
                        </a:cubicBezTo>
                        <a:cubicBezTo>
                          <a:pt x="42648" y="16518"/>
                          <a:pt x="42784" y="16290"/>
                          <a:pt x="42854" y="16032"/>
                        </a:cubicBezTo>
                        <a:cubicBezTo>
                          <a:pt x="42884" y="15925"/>
                          <a:pt x="42900" y="15814"/>
                          <a:pt x="42906" y="15700"/>
                        </a:cubicBezTo>
                        <a:cubicBezTo>
                          <a:pt x="42917" y="15588"/>
                          <a:pt x="42911" y="15475"/>
                          <a:pt x="42895" y="15359"/>
                        </a:cubicBezTo>
                        <a:cubicBezTo>
                          <a:pt x="42880" y="15236"/>
                          <a:pt x="42852" y="15103"/>
                          <a:pt x="42810" y="14965"/>
                        </a:cubicBezTo>
                        <a:cubicBezTo>
                          <a:pt x="42757" y="14784"/>
                          <a:pt x="42677" y="14592"/>
                          <a:pt x="42570" y="14390"/>
                        </a:cubicBezTo>
                        <a:cubicBezTo>
                          <a:pt x="42443" y="14143"/>
                          <a:pt x="42277" y="13881"/>
                          <a:pt x="42069" y="13601"/>
                        </a:cubicBezTo>
                        <a:cubicBezTo>
                          <a:pt x="41918" y="13402"/>
                          <a:pt x="41769" y="13214"/>
                          <a:pt x="41618" y="13043"/>
                        </a:cubicBezTo>
                        <a:cubicBezTo>
                          <a:pt x="41384" y="12772"/>
                          <a:pt x="41148" y="12536"/>
                          <a:pt x="40910" y="12326"/>
                        </a:cubicBezTo>
                        <a:cubicBezTo>
                          <a:pt x="40645" y="12090"/>
                          <a:pt x="40377" y="11893"/>
                          <a:pt x="40112" y="11727"/>
                        </a:cubicBezTo>
                        <a:cubicBezTo>
                          <a:pt x="39832" y="11550"/>
                          <a:pt x="39548" y="11408"/>
                          <a:pt x="39272" y="11297"/>
                        </a:cubicBezTo>
                        <a:cubicBezTo>
                          <a:pt x="39181" y="11264"/>
                          <a:pt x="39095" y="11231"/>
                          <a:pt x="39006" y="11203"/>
                        </a:cubicBezTo>
                        <a:cubicBezTo>
                          <a:pt x="38890" y="11165"/>
                          <a:pt x="38774" y="11132"/>
                          <a:pt x="38660" y="11104"/>
                        </a:cubicBezTo>
                        <a:cubicBezTo>
                          <a:pt x="38632" y="11098"/>
                          <a:pt x="38606" y="11091"/>
                          <a:pt x="38581" y="11086"/>
                        </a:cubicBezTo>
                        <a:cubicBezTo>
                          <a:pt x="38240" y="11010"/>
                          <a:pt x="37907" y="10977"/>
                          <a:pt x="37582" y="10977"/>
                        </a:cubicBezTo>
                        <a:cubicBezTo>
                          <a:pt x="37425" y="10977"/>
                          <a:pt x="37270" y="10984"/>
                          <a:pt x="37117" y="10999"/>
                        </a:cubicBezTo>
                        <a:cubicBezTo>
                          <a:pt x="37106" y="10831"/>
                          <a:pt x="37095" y="10667"/>
                          <a:pt x="37075" y="10509"/>
                        </a:cubicBezTo>
                        <a:cubicBezTo>
                          <a:pt x="37068" y="10459"/>
                          <a:pt x="37060" y="10409"/>
                          <a:pt x="37053" y="10363"/>
                        </a:cubicBezTo>
                        <a:cubicBezTo>
                          <a:pt x="37049" y="10343"/>
                          <a:pt x="37047" y="10321"/>
                          <a:pt x="37044" y="10300"/>
                        </a:cubicBezTo>
                        <a:cubicBezTo>
                          <a:pt x="37029" y="10201"/>
                          <a:pt x="37014" y="10107"/>
                          <a:pt x="36996" y="10013"/>
                        </a:cubicBezTo>
                        <a:cubicBezTo>
                          <a:pt x="36976" y="9904"/>
                          <a:pt x="36952" y="9799"/>
                          <a:pt x="36928" y="9694"/>
                        </a:cubicBezTo>
                        <a:cubicBezTo>
                          <a:pt x="36928" y="9692"/>
                          <a:pt x="36924" y="9689"/>
                          <a:pt x="36928" y="9685"/>
                        </a:cubicBezTo>
                        <a:cubicBezTo>
                          <a:pt x="36826" y="9278"/>
                          <a:pt x="36681" y="8902"/>
                          <a:pt x="36498" y="8557"/>
                        </a:cubicBezTo>
                        <a:cubicBezTo>
                          <a:pt x="36467" y="8494"/>
                          <a:pt x="36434" y="8437"/>
                          <a:pt x="36399" y="8377"/>
                        </a:cubicBezTo>
                        <a:cubicBezTo>
                          <a:pt x="36299" y="8209"/>
                          <a:pt x="36196" y="8049"/>
                          <a:pt x="36082" y="7896"/>
                        </a:cubicBezTo>
                        <a:cubicBezTo>
                          <a:pt x="36023" y="7818"/>
                          <a:pt x="35966" y="7744"/>
                          <a:pt x="35905" y="7673"/>
                        </a:cubicBezTo>
                        <a:cubicBezTo>
                          <a:pt x="35899" y="7665"/>
                          <a:pt x="35896" y="7662"/>
                          <a:pt x="35888" y="7654"/>
                        </a:cubicBezTo>
                        <a:cubicBezTo>
                          <a:pt x="35853" y="7612"/>
                          <a:pt x="35818" y="7573"/>
                          <a:pt x="35781" y="7533"/>
                        </a:cubicBezTo>
                        <a:cubicBezTo>
                          <a:pt x="35614" y="7348"/>
                          <a:pt x="35437" y="7177"/>
                          <a:pt x="35245" y="7017"/>
                        </a:cubicBezTo>
                        <a:cubicBezTo>
                          <a:pt x="35116" y="6908"/>
                          <a:pt x="34983" y="6805"/>
                          <a:pt x="34845" y="6707"/>
                        </a:cubicBezTo>
                        <a:cubicBezTo>
                          <a:pt x="34652" y="6571"/>
                          <a:pt x="34449" y="6447"/>
                          <a:pt x="34239" y="6331"/>
                        </a:cubicBezTo>
                        <a:cubicBezTo>
                          <a:pt x="33793" y="6090"/>
                          <a:pt x="33317" y="5896"/>
                          <a:pt x="32824" y="5750"/>
                        </a:cubicBezTo>
                        <a:cubicBezTo>
                          <a:pt x="32785" y="5738"/>
                          <a:pt x="32742" y="5728"/>
                          <a:pt x="32702" y="5717"/>
                        </a:cubicBezTo>
                        <a:lnTo>
                          <a:pt x="32700" y="5717"/>
                        </a:lnTo>
                        <a:cubicBezTo>
                          <a:pt x="32475" y="5655"/>
                          <a:pt x="32252" y="5603"/>
                          <a:pt x="32024" y="5562"/>
                        </a:cubicBezTo>
                        <a:cubicBezTo>
                          <a:pt x="31932" y="5544"/>
                          <a:pt x="31839" y="5527"/>
                          <a:pt x="31745" y="5515"/>
                        </a:cubicBezTo>
                        <a:cubicBezTo>
                          <a:pt x="31430" y="5465"/>
                          <a:pt x="31112" y="5433"/>
                          <a:pt x="30795" y="5419"/>
                        </a:cubicBezTo>
                        <a:cubicBezTo>
                          <a:pt x="30701" y="5415"/>
                          <a:pt x="30605" y="5413"/>
                          <a:pt x="30513" y="5413"/>
                        </a:cubicBezTo>
                        <a:cubicBezTo>
                          <a:pt x="30478" y="5412"/>
                          <a:pt x="30443" y="5412"/>
                          <a:pt x="30408" y="5412"/>
                        </a:cubicBezTo>
                        <a:cubicBezTo>
                          <a:pt x="30330" y="5412"/>
                          <a:pt x="30252" y="5414"/>
                          <a:pt x="30172" y="5415"/>
                        </a:cubicBezTo>
                        <a:cubicBezTo>
                          <a:pt x="30131" y="5415"/>
                          <a:pt x="30092" y="5417"/>
                          <a:pt x="30050" y="5419"/>
                        </a:cubicBezTo>
                        <a:cubicBezTo>
                          <a:pt x="30080" y="5391"/>
                          <a:pt x="30107" y="5367"/>
                          <a:pt x="30135" y="5336"/>
                        </a:cubicBezTo>
                        <a:cubicBezTo>
                          <a:pt x="30334" y="5146"/>
                          <a:pt x="30527" y="4929"/>
                          <a:pt x="30710" y="4695"/>
                        </a:cubicBezTo>
                        <a:cubicBezTo>
                          <a:pt x="30824" y="4543"/>
                          <a:pt x="30935" y="4387"/>
                          <a:pt x="31036" y="4226"/>
                        </a:cubicBezTo>
                        <a:cubicBezTo>
                          <a:pt x="31226" y="3926"/>
                          <a:pt x="31382" y="3611"/>
                          <a:pt x="31486" y="3296"/>
                        </a:cubicBezTo>
                        <a:cubicBezTo>
                          <a:pt x="31497" y="3263"/>
                          <a:pt x="31506" y="3231"/>
                          <a:pt x="31515" y="3198"/>
                        </a:cubicBezTo>
                        <a:cubicBezTo>
                          <a:pt x="31628" y="2820"/>
                          <a:pt x="31663" y="2448"/>
                          <a:pt x="31585" y="2100"/>
                        </a:cubicBezTo>
                        <a:cubicBezTo>
                          <a:pt x="31570" y="2037"/>
                          <a:pt x="31552" y="1976"/>
                          <a:pt x="31532" y="1915"/>
                        </a:cubicBezTo>
                        <a:cubicBezTo>
                          <a:pt x="31499" y="1823"/>
                          <a:pt x="31456" y="1731"/>
                          <a:pt x="31403" y="1646"/>
                        </a:cubicBezTo>
                        <a:cubicBezTo>
                          <a:pt x="31312" y="1492"/>
                          <a:pt x="31191" y="1344"/>
                          <a:pt x="31034" y="1212"/>
                        </a:cubicBezTo>
                        <a:lnTo>
                          <a:pt x="31032" y="1212"/>
                        </a:lnTo>
                        <a:cubicBezTo>
                          <a:pt x="30898" y="1095"/>
                          <a:pt x="30734" y="990"/>
                          <a:pt x="30546" y="895"/>
                        </a:cubicBezTo>
                        <a:cubicBezTo>
                          <a:pt x="30251" y="747"/>
                          <a:pt x="29956" y="681"/>
                          <a:pt x="29661" y="681"/>
                        </a:cubicBezTo>
                        <a:cubicBezTo>
                          <a:pt x="29499" y="681"/>
                          <a:pt x="29341" y="699"/>
                          <a:pt x="29182" y="734"/>
                        </a:cubicBezTo>
                        <a:cubicBezTo>
                          <a:pt x="29090" y="754"/>
                          <a:pt x="28998" y="780"/>
                          <a:pt x="28907" y="812"/>
                        </a:cubicBezTo>
                        <a:cubicBezTo>
                          <a:pt x="28858" y="830"/>
                          <a:pt x="28808" y="848"/>
                          <a:pt x="28758" y="871"/>
                        </a:cubicBezTo>
                        <a:cubicBezTo>
                          <a:pt x="27739" y="1287"/>
                          <a:pt x="26823" y="2321"/>
                          <a:pt x="26263" y="3187"/>
                        </a:cubicBezTo>
                        <a:cubicBezTo>
                          <a:pt x="26333" y="1630"/>
                          <a:pt x="25601" y="148"/>
                          <a:pt x="24077" y="10"/>
                        </a:cubicBezTo>
                        <a:cubicBezTo>
                          <a:pt x="24004" y="3"/>
                          <a:pt x="23929" y="0"/>
                          <a:pt x="23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5"/>
                  <p:cNvSpPr/>
                  <p:nvPr/>
                </p:nvSpPr>
                <p:spPr>
                  <a:xfrm>
                    <a:off x="-63500" y="4580332"/>
                    <a:ext cx="9263374" cy="210141"/>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05" name="Google Shape;405;p15"/>
            <p:cNvSpPr/>
            <p:nvPr/>
          </p:nvSpPr>
          <p:spPr>
            <a:xfrm>
              <a:off x="-14985" y="4517725"/>
              <a:ext cx="454991" cy="177156"/>
            </a:xfrm>
            <a:custGeom>
              <a:avLst/>
              <a:gdLst/>
              <a:ahLst/>
              <a:cxnLst/>
              <a:rect l="l" t="t" r="r" b="b"/>
              <a:pathLst>
                <a:path w="6580" h="2562" extrusionOk="0">
                  <a:moveTo>
                    <a:pt x="3152" y="0"/>
                  </a:moveTo>
                  <a:cubicBezTo>
                    <a:pt x="2863" y="0"/>
                    <a:pt x="2513" y="112"/>
                    <a:pt x="2109" y="376"/>
                  </a:cubicBezTo>
                  <a:cubicBezTo>
                    <a:pt x="968" y="1123"/>
                    <a:pt x="570" y="559"/>
                    <a:pt x="285" y="1161"/>
                  </a:cubicBezTo>
                  <a:cubicBezTo>
                    <a:pt x="1" y="1766"/>
                    <a:pt x="799" y="2310"/>
                    <a:pt x="799" y="2310"/>
                  </a:cubicBezTo>
                  <a:lnTo>
                    <a:pt x="5185" y="2562"/>
                  </a:lnTo>
                  <a:cubicBezTo>
                    <a:pt x="5185" y="2562"/>
                    <a:pt x="6580" y="1858"/>
                    <a:pt x="5953" y="962"/>
                  </a:cubicBezTo>
                  <a:cubicBezTo>
                    <a:pt x="5793" y="733"/>
                    <a:pt x="5602" y="656"/>
                    <a:pt x="5405" y="656"/>
                  </a:cubicBezTo>
                  <a:cubicBezTo>
                    <a:pt x="4997" y="656"/>
                    <a:pt x="4561" y="985"/>
                    <a:pt x="4296" y="985"/>
                  </a:cubicBezTo>
                  <a:cubicBezTo>
                    <a:pt x="4189" y="985"/>
                    <a:pt x="4110" y="931"/>
                    <a:pt x="4073" y="778"/>
                  </a:cubicBezTo>
                  <a:cubicBezTo>
                    <a:pt x="3966" y="328"/>
                    <a:pt x="3648" y="0"/>
                    <a:pt x="3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406"/>
        <p:cNvGrpSpPr/>
        <p:nvPr/>
      </p:nvGrpSpPr>
      <p:grpSpPr>
        <a:xfrm>
          <a:off x="0" y="0"/>
          <a:ext cx="0" cy="0"/>
          <a:chOff x="0" y="0"/>
          <a:chExt cx="0" cy="0"/>
        </a:xfrm>
      </p:grpSpPr>
      <p:sp>
        <p:nvSpPr>
          <p:cNvPr id="407" name="Google Shape;407;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8" name="Google Shape;408;p16"/>
          <p:cNvSpPr/>
          <p:nvPr/>
        </p:nvSpPr>
        <p:spPr>
          <a:xfrm>
            <a:off x="-1338602" y="3559674"/>
            <a:ext cx="2122449" cy="1214445"/>
          </a:xfrm>
          <a:custGeom>
            <a:avLst/>
            <a:gdLst/>
            <a:ahLst/>
            <a:cxnLst/>
            <a:rect l="l" t="t" r="r" b="b"/>
            <a:pathLst>
              <a:path w="29860" h="17085" extrusionOk="0">
                <a:moveTo>
                  <a:pt x="13662" y="1"/>
                </a:moveTo>
                <a:cubicBezTo>
                  <a:pt x="13387" y="1"/>
                  <a:pt x="13162" y="229"/>
                  <a:pt x="13169" y="504"/>
                </a:cubicBezTo>
                <a:lnTo>
                  <a:pt x="13394" y="11130"/>
                </a:lnTo>
                <a:cubicBezTo>
                  <a:pt x="13401" y="11399"/>
                  <a:pt x="13189" y="11624"/>
                  <a:pt x="12922" y="11631"/>
                </a:cubicBezTo>
                <a:lnTo>
                  <a:pt x="12091" y="11664"/>
                </a:lnTo>
                <a:cubicBezTo>
                  <a:pt x="12084" y="11665"/>
                  <a:pt x="12078" y="11665"/>
                  <a:pt x="12071" y="11665"/>
                </a:cubicBezTo>
                <a:cubicBezTo>
                  <a:pt x="11797" y="11665"/>
                  <a:pt x="11575" y="11440"/>
                  <a:pt x="11579" y="11165"/>
                </a:cubicBezTo>
                <a:lnTo>
                  <a:pt x="11704" y="4385"/>
                </a:lnTo>
                <a:cubicBezTo>
                  <a:pt x="11710" y="4110"/>
                  <a:pt x="11487" y="3886"/>
                  <a:pt x="11212" y="3886"/>
                </a:cubicBezTo>
                <a:lnTo>
                  <a:pt x="9679" y="3886"/>
                </a:lnTo>
                <a:cubicBezTo>
                  <a:pt x="9413" y="3886"/>
                  <a:pt x="9194" y="4098"/>
                  <a:pt x="9189" y="4365"/>
                </a:cubicBezTo>
                <a:lnTo>
                  <a:pt x="9089" y="8303"/>
                </a:lnTo>
                <a:cubicBezTo>
                  <a:pt x="9082" y="8570"/>
                  <a:pt x="8866" y="8782"/>
                  <a:pt x="8599" y="8782"/>
                </a:cubicBezTo>
                <a:cubicBezTo>
                  <a:pt x="8330" y="8782"/>
                  <a:pt x="8109" y="8563"/>
                  <a:pt x="8109" y="8292"/>
                </a:cubicBezTo>
                <a:lnTo>
                  <a:pt x="8109" y="1929"/>
                </a:lnTo>
                <a:cubicBezTo>
                  <a:pt x="8109" y="1658"/>
                  <a:pt x="7887" y="1438"/>
                  <a:pt x="7618" y="1438"/>
                </a:cubicBezTo>
                <a:cubicBezTo>
                  <a:pt x="7613" y="1438"/>
                  <a:pt x="7607" y="1438"/>
                  <a:pt x="7602" y="1438"/>
                </a:cubicBezTo>
                <a:lnTo>
                  <a:pt x="5501" y="1503"/>
                </a:lnTo>
                <a:cubicBezTo>
                  <a:pt x="5236" y="1512"/>
                  <a:pt x="5026" y="1726"/>
                  <a:pt x="5024" y="1991"/>
                </a:cubicBezTo>
                <a:lnTo>
                  <a:pt x="4970" y="9742"/>
                </a:lnTo>
                <a:cubicBezTo>
                  <a:pt x="4968" y="9998"/>
                  <a:pt x="4769" y="10210"/>
                  <a:pt x="4515" y="10229"/>
                </a:cubicBezTo>
                <a:lnTo>
                  <a:pt x="4322" y="10243"/>
                </a:lnTo>
                <a:cubicBezTo>
                  <a:pt x="4310" y="10244"/>
                  <a:pt x="4298" y="10245"/>
                  <a:pt x="4286" y="10245"/>
                </a:cubicBezTo>
                <a:cubicBezTo>
                  <a:pt x="3984" y="10245"/>
                  <a:pt x="3749" y="9974"/>
                  <a:pt x="3800" y="9670"/>
                </a:cubicBezTo>
                <a:lnTo>
                  <a:pt x="3863" y="9305"/>
                </a:lnTo>
                <a:cubicBezTo>
                  <a:pt x="3911" y="9025"/>
                  <a:pt x="3708" y="8760"/>
                  <a:pt x="3422" y="8734"/>
                </a:cubicBezTo>
                <a:lnTo>
                  <a:pt x="546" y="8474"/>
                </a:lnTo>
                <a:cubicBezTo>
                  <a:pt x="530" y="8473"/>
                  <a:pt x="514" y="8472"/>
                  <a:pt x="499" y="8472"/>
                </a:cubicBezTo>
                <a:cubicBezTo>
                  <a:pt x="225" y="8472"/>
                  <a:pt x="1" y="8702"/>
                  <a:pt x="11" y="8983"/>
                </a:cubicBezTo>
                <a:lnTo>
                  <a:pt x="317" y="16612"/>
                </a:lnTo>
                <a:cubicBezTo>
                  <a:pt x="328" y="16876"/>
                  <a:pt x="544" y="17084"/>
                  <a:pt x="803" y="17084"/>
                </a:cubicBezTo>
                <a:cubicBezTo>
                  <a:pt x="806" y="17084"/>
                  <a:pt x="809" y="17084"/>
                  <a:pt x="813" y="17084"/>
                </a:cubicBezTo>
                <a:lnTo>
                  <a:pt x="29296" y="16550"/>
                </a:lnTo>
                <a:cubicBezTo>
                  <a:pt x="29561" y="16546"/>
                  <a:pt x="29775" y="16329"/>
                  <a:pt x="29777" y="16065"/>
                </a:cubicBezTo>
                <a:lnTo>
                  <a:pt x="29856" y="8570"/>
                </a:lnTo>
                <a:cubicBezTo>
                  <a:pt x="29860" y="8297"/>
                  <a:pt x="29639" y="8073"/>
                  <a:pt x="29366" y="8073"/>
                </a:cubicBezTo>
                <a:lnTo>
                  <a:pt x="27960" y="8073"/>
                </a:lnTo>
                <a:cubicBezTo>
                  <a:pt x="27711" y="8073"/>
                  <a:pt x="27501" y="8261"/>
                  <a:pt x="27472" y="8506"/>
                </a:cubicBezTo>
                <a:lnTo>
                  <a:pt x="27120" y="11467"/>
                </a:lnTo>
                <a:cubicBezTo>
                  <a:pt x="27092" y="11707"/>
                  <a:pt x="26893" y="11891"/>
                  <a:pt x="26651" y="11900"/>
                </a:cubicBezTo>
                <a:lnTo>
                  <a:pt x="25953" y="11930"/>
                </a:lnTo>
                <a:cubicBezTo>
                  <a:pt x="25946" y="11930"/>
                  <a:pt x="25939" y="11930"/>
                  <a:pt x="25933" y="11930"/>
                </a:cubicBezTo>
                <a:cubicBezTo>
                  <a:pt x="25671" y="11930"/>
                  <a:pt x="25452" y="11722"/>
                  <a:pt x="25443" y="11458"/>
                </a:cubicBezTo>
                <a:lnTo>
                  <a:pt x="25142" y="3508"/>
                </a:lnTo>
                <a:cubicBezTo>
                  <a:pt x="25131" y="3244"/>
                  <a:pt x="24917" y="3038"/>
                  <a:pt x="24654" y="3036"/>
                </a:cubicBezTo>
                <a:lnTo>
                  <a:pt x="21147" y="3010"/>
                </a:lnTo>
                <a:cubicBezTo>
                  <a:pt x="21146" y="3010"/>
                  <a:pt x="21145" y="3010"/>
                  <a:pt x="21144" y="3010"/>
                </a:cubicBezTo>
                <a:cubicBezTo>
                  <a:pt x="20861" y="3010"/>
                  <a:pt x="20635" y="3245"/>
                  <a:pt x="20651" y="3528"/>
                </a:cubicBezTo>
                <a:lnTo>
                  <a:pt x="21003" y="10162"/>
                </a:lnTo>
                <a:cubicBezTo>
                  <a:pt x="21018" y="10426"/>
                  <a:pt x="20821" y="10653"/>
                  <a:pt x="20559" y="10678"/>
                </a:cubicBezTo>
                <a:lnTo>
                  <a:pt x="18900" y="10837"/>
                </a:lnTo>
                <a:cubicBezTo>
                  <a:pt x="18884" y="10838"/>
                  <a:pt x="18868" y="10839"/>
                  <a:pt x="18853" y="10839"/>
                </a:cubicBezTo>
                <a:cubicBezTo>
                  <a:pt x="18586" y="10839"/>
                  <a:pt x="18364" y="10623"/>
                  <a:pt x="18360" y="10350"/>
                </a:cubicBezTo>
                <a:lnTo>
                  <a:pt x="18305" y="526"/>
                </a:lnTo>
                <a:cubicBezTo>
                  <a:pt x="18303" y="259"/>
                  <a:pt x="18088" y="40"/>
                  <a:pt x="17817" y="38"/>
                </a:cubicBezTo>
                <a:lnTo>
                  <a:pt x="13665" y="1"/>
                </a:lnTo>
                <a:cubicBezTo>
                  <a:pt x="13664" y="1"/>
                  <a:pt x="13663" y="1"/>
                  <a:pt x="13662" y="1"/>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16"/>
          <p:cNvGrpSpPr/>
          <p:nvPr/>
        </p:nvGrpSpPr>
        <p:grpSpPr>
          <a:xfrm>
            <a:off x="-943228" y="-78463"/>
            <a:ext cx="10288499" cy="1214404"/>
            <a:chOff x="-943228" y="-78463"/>
            <a:chExt cx="10288499" cy="1214404"/>
          </a:xfrm>
        </p:grpSpPr>
        <p:sp>
          <p:nvSpPr>
            <p:cNvPr id="410" name="Google Shape;410;p16"/>
            <p:cNvSpPr/>
            <p:nvPr/>
          </p:nvSpPr>
          <p:spPr>
            <a:xfrm flipH="1">
              <a:off x="8506926" y="71659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6"/>
            <p:cNvSpPr/>
            <p:nvPr/>
          </p:nvSpPr>
          <p:spPr>
            <a:xfrm flipH="1">
              <a:off x="8892868" y="9240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6"/>
            <p:cNvSpPr/>
            <p:nvPr/>
          </p:nvSpPr>
          <p:spPr>
            <a:xfrm flipH="1">
              <a:off x="-943228" y="112253"/>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6"/>
            <p:cNvSpPr/>
            <p:nvPr/>
          </p:nvSpPr>
          <p:spPr>
            <a:xfrm flipH="1">
              <a:off x="3518743" y="-78463"/>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6"/>
            <p:cNvSpPr/>
            <p:nvPr/>
          </p:nvSpPr>
          <p:spPr>
            <a:xfrm flipH="1">
              <a:off x="5071868" y="1950"/>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16"/>
          <p:cNvGrpSpPr/>
          <p:nvPr/>
        </p:nvGrpSpPr>
        <p:grpSpPr>
          <a:xfrm>
            <a:off x="-24925" y="4207896"/>
            <a:ext cx="10068675" cy="1101970"/>
            <a:chOff x="-24918" y="3632073"/>
            <a:chExt cx="10068675" cy="1677531"/>
          </a:xfrm>
        </p:grpSpPr>
        <p:grpSp>
          <p:nvGrpSpPr>
            <p:cNvPr id="416" name="Google Shape;416;p16"/>
            <p:cNvGrpSpPr/>
            <p:nvPr/>
          </p:nvGrpSpPr>
          <p:grpSpPr>
            <a:xfrm flipH="1">
              <a:off x="-24918" y="4631699"/>
              <a:ext cx="9263285" cy="677904"/>
              <a:chOff x="-63379" y="4923731"/>
              <a:chExt cx="9263285" cy="969682"/>
            </a:xfrm>
          </p:grpSpPr>
          <p:sp>
            <p:nvSpPr>
              <p:cNvPr id="417" name="Google Shape;417;p16"/>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6"/>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6"/>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6"/>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6"/>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6"/>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6"/>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6"/>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6"/>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16"/>
            <p:cNvGrpSpPr/>
            <p:nvPr/>
          </p:nvGrpSpPr>
          <p:grpSpPr>
            <a:xfrm>
              <a:off x="-24886" y="3632073"/>
              <a:ext cx="10068643" cy="999629"/>
              <a:chOff x="-24886" y="3632073"/>
              <a:chExt cx="10068643" cy="999629"/>
            </a:xfrm>
          </p:grpSpPr>
          <p:sp>
            <p:nvSpPr>
              <p:cNvPr id="427" name="Google Shape;427;p16"/>
              <p:cNvSpPr/>
              <p:nvPr/>
            </p:nvSpPr>
            <p:spPr>
              <a:xfrm flipH="1">
                <a:off x="-24886" y="4309950"/>
                <a:ext cx="9263374" cy="321751"/>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6"/>
              <p:cNvSpPr/>
              <p:nvPr/>
            </p:nvSpPr>
            <p:spPr>
              <a:xfrm flipH="1">
                <a:off x="8211027" y="3632073"/>
                <a:ext cx="1832730" cy="904354"/>
              </a:xfrm>
              <a:custGeom>
                <a:avLst/>
                <a:gdLst/>
                <a:ahLst/>
                <a:cxnLst/>
                <a:rect l="l" t="t" r="r" b="b"/>
                <a:pathLst>
                  <a:path w="14639" h="9413" extrusionOk="0">
                    <a:moveTo>
                      <a:pt x="7352" y="0"/>
                    </a:moveTo>
                    <a:cubicBezTo>
                      <a:pt x="3689" y="0"/>
                      <a:pt x="3750" y="4136"/>
                      <a:pt x="3974" y="5115"/>
                    </a:cubicBezTo>
                    <a:cubicBezTo>
                      <a:pt x="3722" y="4296"/>
                      <a:pt x="3031" y="2450"/>
                      <a:pt x="1920" y="2450"/>
                    </a:cubicBezTo>
                    <a:cubicBezTo>
                      <a:pt x="1828" y="2450"/>
                      <a:pt x="1734" y="2462"/>
                      <a:pt x="1637" y="2489"/>
                    </a:cubicBezTo>
                    <a:cubicBezTo>
                      <a:pt x="80" y="2916"/>
                      <a:pt x="2287" y="5640"/>
                      <a:pt x="2444" y="5832"/>
                    </a:cubicBezTo>
                    <a:cubicBezTo>
                      <a:pt x="2364" y="5738"/>
                      <a:pt x="1776" y="5099"/>
                      <a:pt x="1036" y="5099"/>
                    </a:cubicBezTo>
                    <a:cubicBezTo>
                      <a:pt x="730" y="5099"/>
                      <a:pt x="398" y="5208"/>
                      <a:pt x="65" y="5509"/>
                    </a:cubicBezTo>
                    <a:cubicBezTo>
                      <a:pt x="43" y="5530"/>
                      <a:pt x="21" y="5550"/>
                      <a:pt x="0" y="5570"/>
                    </a:cubicBezTo>
                    <a:lnTo>
                      <a:pt x="0" y="6840"/>
                    </a:lnTo>
                    <a:cubicBezTo>
                      <a:pt x="358" y="7336"/>
                      <a:pt x="984" y="7747"/>
                      <a:pt x="1246" y="7907"/>
                    </a:cubicBezTo>
                    <a:cubicBezTo>
                      <a:pt x="1046" y="7797"/>
                      <a:pt x="616" y="7603"/>
                      <a:pt x="115" y="7603"/>
                    </a:cubicBezTo>
                    <a:cubicBezTo>
                      <a:pt x="77" y="7603"/>
                      <a:pt x="39" y="7604"/>
                      <a:pt x="0" y="7606"/>
                    </a:cubicBezTo>
                    <a:lnTo>
                      <a:pt x="0" y="9412"/>
                    </a:lnTo>
                    <a:lnTo>
                      <a:pt x="6788" y="8920"/>
                    </a:lnTo>
                    <a:lnTo>
                      <a:pt x="6935" y="8909"/>
                    </a:lnTo>
                    <a:lnTo>
                      <a:pt x="7189" y="8891"/>
                    </a:lnTo>
                    <a:lnTo>
                      <a:pt x="7446" y="8872"/>
                    </a:lnTo>
                    <a:lnTo>
                      <a:pt x="8043" y="8828"/>
                    </a:lnTo>
                    <a:lnTo>
                      <a:pt x="11590" y="8570"/>
                    </a:lnTo>
                    <a:lnTo>
                      <a:pt x="13216" y="8452"/>
                    </a:lnTo>
                    <a:lnTo>
                      <a:pt x="13814" y="8408"/>
                    </a:lnTo>
                    <a:lnTo>
                      <a:pt x="14284" y="8375"/>
                    </a:lnTo>
                    <a:lnTo>
                      <a:pt x="14638" y="8349"/>
                    </a:lnTo>
                    <a:lnTo>
                      <a:pt x="14638" y="8344"/>
                    </a:lnTo>
                    <a:cubicBezTo>
                      <a:pt x="14633" y="8312"/>
                      <a:pt x="14609" y="8104"/>
                      <a:pt x="14502" y="7879"/>
                    </a:cubicBezTo>
                    <a:cubicBezTo>
                      <a:pt x="14439" y="7748"/>
                      <a:pt x="14349" y="7606"/>
                      <a:pt x="14218" y="7492"/>
                    </a:cubicBezTo>
                    <a:cubicBezTo>
                      <a:pt x="14089" y="7382"/>
                      <a:pt x="13925" y="7291"/>
                      <a:pt x="13709" y="7254"/>
                    </a:cubicBezTo>
                    <a:cubicBezTo>
                      <a:pt x="13636" y="7241"/>
                      <a:pt x="13556" y="7234"/>
                      <a:pt x="13470" y="7234"/>
                    </a:cubicBezTo>
                    <a:cubicBezTo>
                      <a:pt x="13231" y="7234"/>
                      <a:pt x="12942" y="7289"/>
                      <a:pt x="12596" y="7422"/>
                    </a:cubicBezTo>
                    <a:cubicBezTo>
                      <a:pt x="12945" y="6847"/>
                      <a:pt x="13087" y="6175"/>
                      <a:pt x="12375" y="5697"/>
                    </a:cubicBezTo>
                    <a:cubicBezTo>
                      <a:pt x="11963" y="5421"/>
                      <a:pt x="11631" y="5322"/>
                      <a:pt x="11365" y="5322"/>
                    </a:cubicBezTo>
                    <a:cubicBezTo>
                      <a:pt x="10714" y="5322"/>
                      <a:pt x="10465" y="5923"/>
                      <a:pt x="10436" y="6003"/>
                    </a:cubicBezTo>
                    <a:cubicBezTo>
                      <a:pt x="10448" y="5957"/>
                      <a:pt x="10503" y="5740"/>
                      <a:pt x="10562" y="5410"/>
                    </a:cubicBezTo>
                    <a:cubicBezTo>
                      <a:pt x="10615" y="5117"/>
                      <a:pt x="10671" y="4737"/>
                      <a:pt x="10698" y="4313"/>
                    </a:cubicBezTo>
                    <a:cubicBezTo>
                      <a:pt x="10707" y="4182"/>
                      <a:pt x="10713" y="4048"/>
                      <a:pt x="10715" y="3912"/>
                    </a:cubicBezTo>
                    <a:cubicBezTo>
                      <a:pt x="10718" y="3606"/>
                      <a:pt x="10706" y="3283"/>
                      <a:pt x="10667" y="2966"/>
                    </a:cubicBezTo>
                    <a:cubicBezTo>
                      <a:pt x="10641" y="2773"/>
                      <a:pt x="10608" y="2581"/>
                      <a:pt x="10562" y="2395"/>
                    </a:cubicBezTo>
                    <a:cubicBezTo>
                      <a:pt x="10464" y="1986"/>
                      <a:pt x="10307" y="1590"/>
                      <a:pt x="10070" y="1245"/>
                    </a:cubicBezTo>
                    <a:cubicBezTo>
                      <a:pt x="9589" y="534"/>
                      <a:pt x="8771" y="23"/>
                      <a:pt x="7434" y="1"/>
                    </a:cubicBezTo>
                    <a:cubicBezTo>
                      <a:pt x="7407" y="1"/>
                      <a:pt x="7379" y="0"/>
                      <a:pt x="7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29"/>
        <p:cNvGrpSpPr/>
        <p:nvPr/>
      </p:nvGrpSpPr>
      <p:grpSpPr>
        <a:xfrm>
          <a:off x="0" y="0"/>
          <a:ext cx="0" cy="0"/>
          <a:chOff x="0" y="0"/>
          <a:chExt cx="0" cy="0"/>
        </a:xfrm>
      </p:grpSpPr>
      <p:sp>
        <p:nvSpPr>
          <p:cNvPr id="430" name="Google Shape;430;p17"/>
          <p:cNvSpPr txBox="1">
            <a:spLocks noGrp="1"/>
          </p:cNvSpPr>
          <p:nvPr>
            <p:ph type="title"/>
          </p:nvPr>
        </p:nvSpPr>
        <p:spPr>
          <a:xfrm>
            <a:off x="3942900" y="3776575"/>
            <a:ext cx="2895900" cy="427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3000"/>
              <a:buNone/>
              <a:defRPr sz="2000"/>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endParaRPr/>
          </a:p>
        </p:txBody>
      </p:sp>
      <p:sp>
        <p:nvSpPr>
          <p:cNvPr id="431" name="Google Shape;431;p17"/>
          <p:cNvSpPr txBox="1">
            <a:spLocks noGrp="1"/>
          </p:cNvSpPr>
          <p:nvPr>
            <p:ph type="subTitle" idx="1"/>
          </p:nvPr>
        </p:nvSpPr>
        <p:spPr>
          <a:xfrm>
            <a:off x="3942900" y="1055375"/>
            <a:ext cx="4487700" cy="245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432" name="Google Shape;432;p17"/>
          <p:cNvGrpSpPr/>
          <p:nvPr/>
        </p:nvGrpSpPr>
        <p:grpSpPr>
          <a:xfrm>
            <a:off x="-831303" y="-78463"/>
            <a:ext cx="10176574" cy="1520705"/>
            <a:chOff x="-831303" y="-78463"/>
            <a:chExt cx="10176574" cy="1520705"/>
          </a:xfrm>
        </p:grpSpPr>
        <p:sp>
          <p:nvSpPr>
            <p:cNvPr id="433" name="Google Shape;433;p17"/>
            <p:cNvSpPr/>
            <p:nvPr/>
          </p:nvSpPr>
          <p:spPr>
            <a:xfrm flipH="1">
              <a:off x="8506926" y="71659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flipH="1">
              <a:off x="8892868" y="9240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7"/>
            <p:cNvSpPr/>
            <p:nvPr/>
          </p:nvSpPr>
          <p:spPr>
            <a:xfrm flipH="1">
              <a:off x="-831303" y="836153"/>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7"/>
            <p:cNvSpPr/>
            <p:nvPr/>
          </p:nvSpPr>
          <p:spPr>
            <a:xfrm flipH="1">
              <a:off x="3518743" y="-78463"/>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7"/>
            <p:cNvSpPr/>
            <p:nvPr/>
          </p:nvSpPr>
          <p:spPr>
            <a:xfrm flipH="1">
              <a:off x="5071868" y="1950"/>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17"/>
          <p:cNvGrpSpPr/>
          <p:nvPr/>
        </p:nvGrpSpPr>
        <p:grpSpPr>
          <a:xfrm>
            <a:off x="-24918" y="3682025"/>
            <a:ext cx="9683725" cy="1627579"/>
            <a:chOff x="-24918" y="3682025"/>
            <a:chExt cx="9683725" cy="1627579"/>
          </a:xfrm>
        </p:grpSpPr>
        <p:grpSp>
          <p:nvGrpSpPr>
            <p:cNvPr id="439" name="Google Shape;439;p17"/>
            <p:cNvGrpSpPr/>
            <p:nvPr/>
          </p:nvGrpSpPr>
          <p:grpSpPr>
            <a:xfrm flipH="1">
              <a:off x="-24918" y="4631699"/>
              <a:ext cx="9263285" cy="677904"/>
              <a:chOff x="-63379" y="4923731"/>
              <a:chExt cx="9263285" cy="969682"/>
            </a:xfrm>
          </p:grpSpPr>
          <p:sp>
            <p:nvSpPr>
              <p:cNvPr id="440" name="Google Shape;440;p17"/>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7"/>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7"/>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7"/>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7"/>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7"/>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7"/>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7"/>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7"/>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17"/>
            <p:cNvGrpSpPr/>
            <p:nvPr/>
          </p:nvGrpSpPr>
          <p:grpSpPr>
            <a:xfrm>
              <a:off x="-24886" y="3682025"/>
              <a:ext cx="9683693" cy="949677"/>
              <a:chOff x="-24886" y="3682025"/>
              <a:chExt cx="9683693" cy="949677"/>
            </a:xfrm>
          </p:grpSpPr>
          <p:sp>
            <p:nvSpPr>
              <p:cNvPr id="450" name="Google Shape;450;p17"/>
              <p:cNvSpPr/>
              <p:nvPr/>
            </p:nvSpPr>
            <p:spPr>
              <a:xfrm flipH="1">
                <a:off x="-24886" y="4309950"/>
                <a:ext cx="9263374" cy="321751"/>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7"/>
              <p:cNvSpPr/>
              <p:nvPr/>
            </p:nvSpPr>
            <p:spPr>
              <a:xfrm flipH="1">
                <a:off x="7826077" y="3682025"/>
                <a:ext cx="1832730" cy="904354"/>
              </a:xfrm>
              <a:custGeom>
                <a:avLst/>
                <a:gdLst/>
                <a:ahLst/>
                <a:cxnLst/>
                <a:rect l="l" t="t" r="r" b="b"/>
                <a:pathLst>
                  <a:path w="14639" h="9413" extrusionOk="0">
                    <a:moveTo>
                      <a:pt x="7352" y="0"/>
                    </a:moveTo>
                    <a:cubicBezTo>
                      <a:pt x="3689" y="0"/>
                      <a:pt x="3750" y="4136"/>
                      <a:pt x="3974" y="5115"/>
                    </a:cubicBezTo>
                    <a:cubicBezTo>
                      <a:pt x="3722" y="4296"/>
                      <a:pt x="3031" y="2450"/>
                      <a:pt x="1920" y="2450"/>
                    </a:cubicBezTo>
                    <a:cubicBezTo>
                      <a:pt x="1828" y="2450"/>
                      <a:pt x="1734" y="2462"/>
                      <a:pt x="1637" y="2489"/>
                    </a:cubicBezTo>
                    <a:cubicBezTo>
                      <a:pt x="80" y="2916"/>
                      <a:pt x="2287" y="5640"/>
                      <a:pt x="2444" y="5832"/>
                    </a:cubicBezTo>
                    <a:cubicBezTo>
                      <a:pt x="2364" y="5738"/>
                      <a:pt x="1776" y="5099"/>
                      <a:pt x="1036" y="5099"/>
                    </a:cubicBezTo>
                    <a:cubicBezTo>
                      <a:pt x="730" y="5099"/>
                      <a:pt x="398" y="5208"/>
                      <a:pt x="65" y="5509"/>
                    </a:cubicBezTo>
                    <a:cubicBezTo>
                      <a:pt x="43" y="5530"/>
                      <a:pt x="21" y="5550"/>
                      <a:pt x="0" y="5570"/>
                    </a:cubicBezTo>
                    <a:lnTo>
                      <a:pt x="0" y="6840"/>
                    </a:lnTo>
                    <a:cubicBezTo>
                      <a:pt x="358" y="7336"/>
                      <a:pt x="984" y="7747"/>
                      <a:pt x="1246" y="7907"/>
                    </a:cubicBezTo>
                    <a:cubicBezTo>
                      <a:pt x="1046" y="7797"/>
                      <a:pt x="616" y="7603"/>
                      <a:pt x="115" y="7603"/>
                    </a:cubicBezTo>
                    <a:cubicBezTo>
                      <a:pt x="77" y="7603"/>
                      <a:pt x="39" y="7604"/>
                      <a:pt x="0" y="7606"/>
                    </a:cubicBezTo>
                    <a:lnTo>
                      <a:pt x="0" y="9412"/>
                    </a:lnTo>
                    <a:lnTo>
                      <a:pt x="6788" y="8920"/>
                    </a:lnTo>
                    <a:lnTo>
                      <a:pt x="6935" y="8909"/>
                    </a:lnTo>
                    <a:lnTo>
                      <a:pt x="7189" y="8891"/>
                    </a:lnTo>
                    <a:lnTo>
                      <a:pt x="7446" y="8872"/>
                    </a:lnTo>
                    <a:lnTo>
                      <a:pt x="8043" y="8828"/>
                    </a:lnTo>
                    <a:lnTo>
                      <a:pt x="11590" y="8570"/>
                    </a:lnTo>
                    <a:lnTo>
                      <a:pt x="13216" y="8452"/>
                    </a:lnTo>
                    <a:lnTo>
                      <a:pt x="13814" y="8408"/>
                    </a:lnTo>
                    <a:lnTo>
                      <a:pt x="14284" y="8375"/>
                    </a:lnTo>
                    <a:lnTo>
                      <a:pt x="14638" y="8349"/>
                    </a:lnTo>
                    <a:lnTo>
                      <a:pt x="14638" y="8344"/>
                    </a:lnTo>
                    <a:cubicBezTo>
                      <a:pt x="14633" y="8312"/>
                      <a:pt x="14609" y="8104"/>
                      <a:pt x="14502" y="7879"/>
                    </a:cubicBezTo>
                    <a:cubicBezTo>
                      <a:pt x="14439" y="7748"/>
                      <a:pt x="14349" y="7606"/>
                      <a:pt x="14218" y="7492"/>
                    </a:cubicBezTo>
                    <a:cubicBezTo>
                      <a:pt x="14089" y="7382"/>
                      <a:pt x="13925" y="7291"/>
                      <a:pt x="13709" y="7254"/>
                    </a:cubicBezTo>
                    <a:cubicBezTo>
                      <a:pt x="13636" y="7241"/>
                      <a:pt x="13556" y="7234"/>
                      <a:pt x="13470" y="7234"/>
                    </a:cubicBezTo>
                    <a:cubicBezTo>
                      <a:pt x="13231" y="7234"/>
                      <a:pt x="12942" y="7289"/>
                      <a:pt x="12596" y="7422"/>
                    </a:cubicBezTo>
                    <a:cubicBezTo>
                      <a:pt x="12945" y="6847"/>
                      <a:pt x="13087" y="6175"/>
                      <a:pt x="12375" y="5697"/>
                    </a:cubicBezTo>
                    <a:cubicBezTo>
                      <a:pt x="11963" y="5421"/>
                      <a:pt x="11631" y="5322"/>
                      <a:pt x="11365" y="5322"/>
                    </a:cubicBezTo>
                    <a:cubicBezTo>
                      <a:pt x="10714" y="5322"/>
                      <a:pt x="10465" y="5923"/>
                      <a:pt x="10436" y="6003"/>
                    </a:cubicBezTo>
                    <a:cubicBezTo>
                      <a:pt x="10448" y="5957"/>
                      <a:pt x="10503" y="5740"/>
                      <a:pt x="10562" y="5410"/>
                    </a:cubicBezTo>
                    <a:cubicBezTo>
                      <a:pt x="10615" y="5117"/>
                      <a:pt x="10671" y="4737"/>
                      <a:pt x="10698" y="4313"/>
                    </a:cubicBezTo>
                    <a:cubicBezTo>
                      <a:pt x="10707" y="4182"/>
                      <a:pt x="10713" y="4048"/>
                      <a:pt x="10715" y="3912"/>
                    </a:cubicBezTo>
                    <a:cubicBezTo>
                      <a:pt x="10718" y="3606"/>
                      <a:pt x="10706" y="3283"/>
                      <a:pt x="10667" y="2966"/>
                    </a:cubicBezTo>
                    <a:cubicBezTo>
                      <a:pt x="10641" y="2773"/>
                      <a:pt x="10608" y="2581"/>
                      <a:pt x="10562" y="2395"/>
                    </a:cubicBezTo>
                    <a:cubicBezTo>
                      <a:pt x="10464" y="1986"/>
                      <a:pt x="10307" y="1590"/>
                      <a:pt x="10070" y="1245"/>
                    </a:cubicBezTo>
                    <a:cubicBezTo>
                      <a:pt x="9589" y="534"/>
                      <a:pt x="8771" y="23"/>
                      <a:pt x="7434" y="1"/>
                    </a:cubicBezTo>
                    <a:cubicBezTo>
                      <a:pt x="7407" y="1"/>
                      <a:pt x="7379" y="0"/>
                      <a:pt x="7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2" name="Google Shape;452;p17"/>
          <p:cNvGrpSpPr/>
          <p:nvPr/>
        </p:nvGrpSpPr>
        <p:grpSpPr>
          <a:xfrm>
            <a:off x="103849" y="-11"/>
            <a:ext cx="497501" cy="721626"/>
            <a:chOff x="8752549" y="1771614"/>
            <a:chExt cx="497501" cy="721626"/>
          </a:xfrm>
        </p:grpSpPr>
        <p:sp>
          <p:nvSpPr>
            <p:cNvPr id="453" name="Google Shape;453;p17"/>
            <p:cNvSpPr/>
            <p:nvPr/>
          </p:nvSpPr>
          <p:spPr>
            <a:xfrm>
              <a:off x="8752549" y="1771614"/>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7"/>
            <p:cNvSpPr/>
            <p:nvPr/>
          </p:nvSpPr>
          <p:spPr>
            <a:xfrm>
              <a:off x="8752550" y="235214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7"/>
            <p:cNvSpPr/>
            <p:nvPr/>
          </p:nvSpPr>
          <p:spPr>
            <a:xfrm>
              <a:off x="9023090" y="214389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456"/>
        <p:cNvGrpSpPr/>
        <p:nvPr/>
      </p:nvGrpSpPr>
      <p:grpSpPr>
        <a:xfrm>
          <a:off x="0" y="0"/>
          <a:ext cx="0" cy="0"/>
          <a:chOff x="0" y="0"/>
          <a:chExt cx="0" cy="0"/>
        </a:xfrm>
      </p:grpSpPr>
      <p:sp>
        <p:nvSpPr>
          <p:cNvPr id="457" name="Google Shape;457;p18"/>
          <p:cNvSpPr txBox="1">
            <a:spLocks noGrp="1"/>
          </p:cNvSpPr>
          <p:nvPr>
            <p:ph type="title"/>
          </p:nvPr>
        </p:nvSpPr>
        <p:spPr>
          <a:xfrm>
            <a:off x="796200" y="1412271"/>
            <a:ext cx="3196800" cy="1484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8" name="Google Shape;458;p18"/>
          <p:cNvSpPr txBox="1">
            <a:spLocks noGrp="1"/>
          </p:cNvSpPr>
          <p:nvPr>
            <p:ph type="subTitle" idx="1"/>
          </p:nvPr>
        </p:nvSpPr>
        <p:spPr>
          <a:xfrm>
            <a:off x="796200" y="2896888"/>
            <a:ext cx="3196800" cy="97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9" name="Google Shape;459;p18"/>
          <p:cNvSpPr>
            <a:spLocks noGrp="1"/>
          </p:cNvSpPr>
          <p:nvPr>
            <p:ph type="pic" idx="2"/>
          </p:nvPr>
        </p:nvSpPr>
        <p:spPr>
          <a:xfrm>
            <a:off x="5000025" y="381000"/>
            <a:ext cx="3196800" cy="4381500"/>
          </a:xfrm>
          <a:prstGeom prst="roundRect">
            <a:avLst>
              <a:gd name="adj" fmla="val 16667"/>
            </a:avLst>
          </a:prstGeom>
          <a:noFill/>
          <a:ln>
            <a:noFill/>
          </a:ln>
        </p:spPr>
      </p:sp>
      <p:grpSp>
        <p:nvGrpSpPr>
          <p:cNvPr id="460" name="Google Shape;460;p18"/>
          <p:cNvGrpSpPr/>
          <p:nvPr/>
        </p:nvGrpSpPr>
        <p:grpSpPr>
          <a:xfrm>
            <a:off x="-2054700" y="3606575"/>
            <a:ext cx="11459686" cy="1245892"/>
            <a:chOff x="-2054700" y="3606575"/>
            <a:chExt cx="11459686" cy="1245892"/>
          </a:xfrm>
        </p:grpSpPr>
        <p:sp>
          <p:nvSpPr>
            <p:cNvPr id="461" name="Google Shape;461;p18"/>
            <p:cNvSpPr/>
            <p:nvPr/>
          </p:nvSpPr>
          <p:spPr>
            <a:xfrm>
              <a:off x="-2054700" y="3606575"/>
              <a:ext cx="2700633" cy="1245892"/>
            </a:xfrm>
            <a:custGeom>
              <a:avLst/>
              <a:gdLst/>
              <a:ahLst/>
              <a:cxnLst/>
              <a:rect l="l" t="t" r="r" b="b"/>
              <a:pathLst>
                <a:path w="73914" h="34099" extrusionOk="0">
                  <a:moveTo>
                    <a:pt x="0" y="34099"/>
                  </a:moveTo>
                  <a:lnTo>
                    <a:pt x="73914" y="33147"/>
                  </a:lnTo>
                  <a:lnTo>
                    <a:pt x="73724" y="7810"/>
                  </a:lnTo>
                  <a:lnTo>
                    <a:pt x="70104" y="7620"/>
                  </a:lnTo>
                  <a:lnTo>
                    <a:pt x="70104" y="16192"/>
                  </a:lnTo>
                  <a:lnTo>
                    <a:pt x="59627" y="14287"/>
                  </a:lnTo>
                  <a:lnTo>
                    <a:pt x="59436" y="25146"/>
                  </a:lnTo>
                  <a:lnTo>
                    <a:pt x="48197" y="24574"/>
                  </a:lnTo>
                  <a:lnTo>
                    <a:pt x="48006" y="15240"/>
                  </a:lnTo>
                  <a:lnTo>
                    <a:pt x="42863" y="16764"/>
                  </a:lnTo>
                  <a:lnTo>
                    <a:pt x="42672" y="24765"/>
                  </a:lnTo>
                  <a:lnTo>
                    <a:pt x="35243" y="24003"/>
                  </a:lnTo>
                  <a:lnTo>
                    <a:pt x="35624" y="0"/>
                  </a:lnTo>
                  <a:lnTo>
                    <a:pt x="22098" y="381"/>
                  </a:lnTo>
                  <a:lnTo>
                    <a:pt x="22479" y="22098"/>
                  </a:lnTo>
                  <a:lnTo>
                    <a:pt x="9144" y="28194"/>
                  </a:lnTo>
                  <a:lnTo>
                    <a:pt x="8763" y="21907"/>
                  </a:lnTo>
                  <a:lnTo>
                    <a:pt x="2858" y="24384"/>
                  </a:lnTo>
                  <a:close/>
                </a:path>
              </a:pathLst>
            </a:custGeom>
            <a:solidFill>
              <a:srgbClr val="91CB91">
                <a:alpha val="40880"/>
              </a:srgbClr>
            </a:solidFill>
            <a:ln>
              <a:noFill/>
            </a:ln>
          </p:spPr>
        </p:sp>
        <p:sp>
          <p:nvSpPr>
            <p:cNvPr id="462" name="Google Shape;462;p18"/>
            <p:cNvSpPr/>
            <p:nvPr/>
          </p:nvSpPr>
          <p:spPr>
            <a:xfrm>
              <a:off x="8040701" y="3801525"/>
              <a:ext cx="1364285" cy="948604"/>
            </a:xfrm>
            <a:custGeom>
              <a:avLst/>
              <a:gdLst/>
              <a:ahLst/>
              <a:cxnLst/>
              <a:rect l="l" t="t" r="r" b="b"/>
              <a:pathLst>
                <a:path w="48768" h="33909" extrusionOk="0">
                  <a:moveTo>
                    <a:pt x="48768" y="1143"/>
                  </a:moveTo>
                  <a:lnTo>
                    <a:pt x="46863" y="33337"/>
                  </a:lnTo>
                  <a:lnTo>
                    <a:pt x="0" y="33909"/>
                  </a:lnTo>
                  <a:lnTo>
                    <a:pt x="381" y="29718"/>
                  </a:lnTo>
                  <a:lnTo>
                    <a:pt x="11621" y="29337"/>
                  </a:lnTo>
                  <a:lnTo>
                    <a:pt x="16002" y="20383"/>
                  </a:lnTo>
                  <a:lnTo>
                    <a:pt x="15050" y="8001"/>
                  </a:lnTo>
                  <a:lnTo>
                    <a:pt x="25527" y="8382"/>
                  </a:lnTo>
                  <a:lnTo>
                    <a:pt x="25718" y="17526"/>
                  </a:lnTo>
                  <a:lnTo>
                    <a:pt x="31242" y="16764"/>
                  </a:lnTo>
                  <a:lnTo>
                    <a:pt x="31242" y="4000"/>
                  </a:lnTo>
                  <a:lnTo>
                    <a:pt x="37910" y="3810"/>
                  </a:lnTo>
                  <a:lnTo>
                    <a:pt x="37719" y="0"/>
                  </a:lnTo>
                  <a:close/>
                </a:path>
              </a:pathLst>
            </a:custGeom>
            <a:solidFill>
              <a:srgbClr val="91CB91">
                <a:alpha val="40880"/>
              </a:srgbClr>
            </a:solidFill>
            <a:ln>
              <a:noFill/>
            </a:ln>
          </p:spPr>
        </p:sp>
      </p:grpSp>
      <p:grpSp>
        <p:nvGrpSpPr>
          <p:cNvPr id="463" name="Google Shape;463;p18"/>
          <p:cNvGrpSpPr/>
          <p:nvPr/>
        </p:nvGrpSpPr>
        <p:grpSpPr>
          <a:xfrm>
            <a:off x="-181230" y="-325706"/>
            <a:ext cx="10129775" cy="3047376"/>
            <a:chOff x="-181230" y="-325706"/>
            <a:chExt cx="10129775" cy="3047376"/>
          </a:xfrm>
        </p:grpSpPr>
        <p:sp>
          <p:nvSpPr>
            <p:cNvPr id="464" name="Google Shape;464;p18"/>
            <p:cNvSpPr/>
            <p:nvPr/>
          </p:nvSpPr>
          <p:spPr>
            <a:xfrm>
              <a:off x="-181230" y="176554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8"/>
            <p:cNvSpPr/>
            <p:nvPr/>
          </p:nvSpPr>
          <p:spPr>
            <a:xfrm>
              <a:off x="-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8"/>
            <p:cNvSpPr/>
            <p:nvPr/>
          </p:nvSpPr>
          <p:spPr>
            <a:xfrm>
              <a:off x="333072" y="-325706"/>
              <a:ext cx="1065474" cy="572704"/>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8"/>
            <p:cNvSpPr/>
            <p:nvPr/>
          </p:nvSpPr>
          <p:spPr>
            <a:xfrm>
              <a:off x="8317416" y="33157"/>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8"/>
            <p:cNvSpPr/>
            <p:nvPr/>
          </p:nvSpPr>
          <p:spPr>
            <a:xfrm>
              <a:off x="7295750" y="-323734"/>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8"/>
            <p:cNvSpPr/>
            <p:nvPr/>
          </p:nvSpPr>
          <p:spPr>
            <a:xfrm>
              <a:off x="8728412" y="235216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18"/>
          <p:cNvGrpSpPr/>
          <p:nvPr/>
        </p:nvGrpSpPr>
        <p:grpSpPr>
          <a:xfrm>
            <a:off x="8504819" y="4057471"/>
            <a:ext cx="695071" cy="727849"/>
            <a:chOff x="-1562181" y="-54429"/>
            <a:chExt cx="695071" cy="727849"/>
          </a:xfrm>
        </p:grpSpPr>
        <p:sp>
          <p:nvSpPr>
            <p:cNvPr id="471" name="Google Shape;471;p18"/>
            <p:cNvSpPr/>
            <p:nvPr/>
          </p:nvSpPr>
          <p:spPr>
            <a:xfrm>
              <a:off x="-1562181" y="-54429"/>
              <a:ext cx="695071" cy="381141"/>
            </a:xfrm>
            <a:custGeom>
              <a:avLst/>
              <a:gdLst/>
              <a:ahLst/>
              <a:cxnLst/>
              <a:rect l="l" t="t" r="r" b="b"/>
              <a:pathLst>
                <a:path w="10052" h="5512" extrusionOk="0">
                  <a:moveTo>
                    <a:pt x="7240" y="0"/>
                  </a:moveTo>
                  <a:cubicBezTo>
                    <a:pt x="6612" y="0"/>
                    <a:pt x="6455" y="546"/>
                    <a:pt x="5038" y="546"/>
                  </a:cubicBezTo>
                  <a:cubicBezTo>
                    <a:pt x="4763" y="546"/>
                    <a:pt x="4441" y="526"/>
                    <a:pt x="4059" y="477"/>
                  </a:cubicBezTo>
                  <a:cubicBezTo>
                    <a:pt x="3933" y="460"/>
                    <a:pt x="3811" y="453"/>
                    <a:pt x="3692" y="453"/>
                  </a:cubicBezTo>
                  <a:cubicBezTo>
                    <a:pt x="1119" y="453"/>
                    <a:pt x="1" y="4067"/>
                    <a:pt x="1230" y="4794"/>
                  </a:cubicBezTo>
                  <a:cubicBezTo>
                    <a:pt x="2269" y="5408"/>
                    <a:pt x="3528" y="5511"/>
                    <a:pt x="4426" y="5511"/>
                  </a:cubicBezTo>
                  <a:cubicBezTo>
                    <a:pt x="4626" y="5511"/>
                    <a:pt x="4808" y="5506"/>
                    <a:pt x="4965" y="5500"/>
                  </a:cubicBezTo>
                  <a:cubicBezTo>
                    <a:pt x="6025" y="5464"/>
                    <a:pt x="5809" y="4571"/>
                    <a:pt x="7170" y="4571"/>
                  </a:cubicBezTo>
                  <a:cubicBezTo>
                    <a:pt x="7381" y="4571"/>
                    <a:pt x="7629" y="4592"/>
                    <a:pt x="7927" y="4641"/>
                  </a:cubicBezTo>
                  <a:cubicBezTo>
                    <a:pt x="8015" y="4656"/>
                    <a:pt x="8097" y="4663"/>
                    <a:pt x="8175" y="4663"/>
                  </a:cubicBezTo>
                  <a:cubicBezTo>
                    <a:pt x="10051" y="4663"/>
                    <a:pt x="8975" y="515"/>
                    <a:pt x="7803" y="112"/>
                  </a:cubicBezTo>
                  <a:cubicBezTo>
                    <a:pt x="7572" y="32"/>
                    <a:pt x="7392" y="0"/>
                    <a:pt x="7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8"/>
            <p:cNvSpPr/>
            <p:nvPr/>
          </p:nvSpPr>
          <p:spPr>
            <a:xfrm>
              <a:off x="-1316081" y="126187"/>
              <a:ext cx="161667" cy="547233"/>
            </a:xfrm>
            <a:custGeom>
              <a:avLst/>
              <a:gdLst/>
              <a:ahLst/>
              <a:cxnLst/>
              <a:rect l="l" t="t" r="r" b="b"/>
              <a:pathLst>
                <a:path w="2338" h="7914" extrusionOk="0">
                  <a:moveTo>
                    <a:pt x="979" y="1"/>
                  </a:moveTo>
                  <a:cubicBezTo>
                    <a:pt x="979" y="1"/>
                    <a:pt x="1172" y="1373"/>
                    <a:pt x="850" y="1982"/>
                  </a:cubicBezTo>
                  <a:cubicBezTo>
                    <a:pt x="825" y="2029"/>
                    <a:pt x="798" y="2050"/>
                    <a:pt x="770" y="2050"/>
                  </a:cubicBezTo>
                  <a:cubicBezTo>
                    <a:pt x="542" y="2050"/>
                    <a:pt x="255" y="598"/>
                    <a:pt x="255" y="598"/>
                  </a:cubicBezTo>
                  <a:lnTo>
                    <a:pt x="0" y="754"/>
                  </a:lnTo>
                  <a:cubicBezTo>
                    <a:pt x="0" y="754"/>
                    <a:pt x="1451" y="5155"/>
                    <a:pt x="142" y="7914"/>
                  </a:cubicBezTo>
                  <a:lnTo>
                    <a:pt x="2282" y="7846"/>
                  </a:lnTo>
                  <a:cubicBezTo>
                    <a:pt x="2282" y="7846"/>
                    <a:pt x="1478" y="5881"/>
                    <a:pt x="1738" y="3865"/>
                  </a:cubicBezTo>
                  <a:cubicBezTo>
                    <a:pt x="1930" y="2369"/>
                    <a:pt x="2337" y="1082"/>
                    <a:pt x="2337" y="1082"/>
                  </a:cubicBezTo>
                  <a:lnTo>
                    <a:pt x="2059" y="907"/>
                  </a:lnTo>
                  <a:cubicBezTo>
                    <a:pt x="2059" y="907"/>
                    <a:pt x="1932" y="2026"/>
                    <a:pt x="1598" y="2081"/>
                  </a:cubicBezTo>
                  <a:cubicBezTo>
                    <a:pt x="1589" y="2083"/>
                    <a:pt x="1580" y="2083"/>
                    <a:pt x="1571" y="2083"/>
                  </a:cubicBezTo>
                  <a:cubicBezTo>
                    <a:pt x="1138" y="2083"/>
                    <a:pt x="1427" y="176"/>
                    <a:pt x="1427" y="176"/>
                  </a:cubicBezTo>
                  <a:lnTo>
                    <a:pt x="9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18"/>
          <p:cNvGrpSpPr/>
          <p:nvPr/>
        </p:nvGrpSpPr>
        <p:grpSpPr>
          <a:xfrm>
            <a:off x="-63500" y="4595386"/>
            <a:ext cx="9263410" cy="562284"/>
            <a:chOff x="-63500" y="4595386"/>
            <a:chExt cx="9263410" cy="562284"/>
          </a:xfrm>
        </p:grpSpPr>
        <p:sp>
          <p:nvSpPr>
            <p:cNvPr id="474" name="Google Shape;474;p18"/>
            <p:cNvSpPr/>
            <p:nvPr/>
          </p:nvSpPr>
          <p:spPr>
            <a:xfrm>
              <a:off x="-63500" y="4697598"/>
              <a:ext cx="9263374" cy="197076"/>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18"/>
            <p:cNvGrpSpPr/>
            <p:nvPr/>
          </p:nvGrpSpPr>
          <p:grpSpPr>
            <a:xfrm>
              <a:off x="-63375" y="4861142"/>
              <a:ext cx="9263285" cy="296529"/>
              <a:chOff x="-63379" y="4923731"/>
              <a:chExt cx="9263285" cy="969682"/>
            </a:xfrm>
          </p:grpSpPr>
          <p:sp>
            <p:nvSpPr>
              <p:cNvPr id="476" name="Google Shape;476;p18"/>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8"/>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8"/>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8"/>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8"/>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8"/>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8"/>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8"/>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8"/>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 name="Google Shape;485;p18"/>
            <p:cNvSpPr/>
            <p:nvPr/>
          </p:nvSpPr>
          <p:spPr>
            <a:xfrm>
              <a:off x="115500" y="4595386"/>
              <a:ext cx="221410" cy="257090"/>
            </a:xfrm>
            <a:custGeom>
              <a:avLst/>
              <a:gdLst/>
              <a:ahLst/>
              <a:cxnLst/>
              <a:rect l="l" t="t" r="r" b="b"/>
              <a:pathLst>
                <a:path w="3202" h="3718" extrusionOk="0">
                  <a:moveTo>
                    <a:pt x="2103" y="1"/>
                  </a:moveTo>
                  <a:cubicBezTo>
                    <a:pt x="1307" y="1"/>
                    <a:pt x="1613" y="1628"/>
                    <a:pt x="1613" y="1628"/>
                  </a:cubicBezTo>
                  <a:cubicBezTo>
                    <a:pt x="1613" y="1628"/>
                    <a:pt x="1374" y="950"/>
                    <a:pt x="986" y="950"/>
                  </a:cubicBezTo>
                  <a:cubicBezTo>
                    <a:pt x="923" y="950"/>
                    <a:pt x="856" y="968"/>
                    <a:pt x="785" y="1009"/>
                  </a:cubicBezTo>
                  <a:cubicBezTo>
                    <a:pt x="130" y="1396"/>
                    <a:pt x="725" y="2303"/>
                    <a:pt x="969" y="2626"/>
                  </a:cubicBezTo>
                  <a:lnTo>
                    <a:pt x="969" y="2626"/>
                  </a:lnTo>
                  <a:cubicBezTo>
                    <a:pt x="852" y="2488"/>
                    <a:pt x="646" y="2276"/>
                    <a:pt x="483" y="2276"/>
                  </a:cubicBezTo>
                  <a:cubicBezTo>
                    <a:pt x="408" y="2276"/>
                    <a:pt x="341" y="2322"/>
                    <a:pt x="297" y="2443"/>
                  </a:cubicBezTo>
                  <a:cubicBezTo>
                    <a:pt x="0" y="3255"/>
                    <a:pt x="1062" y="3718"/>
                    <a:pt x="1062" y="3718"/>
                  </a:cubicBezTo>
                  <a:lnTo>
                    <a:pt x="2225" y="3718"/>
                  </a:lnTo>
                  <a:cubicBezTo>
                    <a:pt x="2225" y="3718"/>
                    <a:pt x="3201" y="2021"/>
                    <a:pt x="2684" y="1632"/>
                  </a:cubicBezTo>
                  <a:cubicBezTo>
                    <a:pt x="2596" y="1566"/>
                    <a:pt x="2520" y="1539"/>
                    <a:pt x="2454" y="1539"/>
                  </a:cubicBezTo>
                  <a:cubicBezTo>
                    <a:pt x="2354" y="1539"/>
                    <a:pt x="2277" y="1601"/>
                    <a:pt x="2217" y="1688"/>
                  </a:cubicBezTo>
                  <a:lnTo>
                    <a:pt x="2217" y="1688"/>
                  </a:lnTo>
                  <a:cubicBezTo>
                    <a:pt x="2416" y="1036"/>
                    <a:pt x="2647" y="1"/>
                    <a:pt x="2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 name="Google Shape;486;p18"/>
            <p:cNvGrpSpPr/>
            <p:nvPr/>
          </p:nvGrpSpPr>
          <p:grpSpPr>
            <a:xfrm>
              <a:off x="126720" y="4724849"/>
              <a:ext cx="586509" cy="142582"/>
              <a:chOff x="-994955" y="1628924"/>
              <a:chExt cx="586509" cy="142582"/>
            </a:xfrm>
          </p:grpSpPr>
          <p:sp>
            <p:nvSpPr>
              <p:cNvPr id="487" name="Google Shape;487;p18"/>
              <p:cNvSpPr/>
              <p:nvPr/>
            </p:nvSpPr>
            <p:spPr>
              <a:xfrm>
                <a:off x="-994955" y="1628924"/>
                <a:ext cx="586509" cy="142582"/>
              </a:xfrm>
              <a:custGeom>
                <a:avLst/>
                <a:gdLst/>
                <a:ahLst/>
                <a:cxnLst/>
                <a:rect l="l" t="t" r="r" b="b"/>
                <a:pathLst>
                  <a:path w="8482" h="2062" extrusionOk="0">
                    <a:moveTo>
                      <a:pt x="5971" y="0"/>
                    </a:moveTo>
                    <a:cubicBezTo>
                      <a:pt x="5919" y="0"/>
                      <a:pt x="5868" y="2"/>
                      <a:pt x="5816" y="7"/>
                    </a:cubicBezTo>
                    <a:cubicBezTo>
                      <a:pt x="5393" y="44"/>
                      <a:pt x="4987" y="222"/>
                      <a:pt x="4637" y="466"/>
                    </a:cubicBezTo>
                    <a:cubicBezTo>
                      <a:pt x="4464" y="585"/>
                      <a:pt x="4298" y="718"/>
                      <a:pt x="4250" y="921"/>
                    </a:cubicBezTo>
                    <a:cubicBezTo>
                      <a:pt x="3961" y="646"/>
                      <a:pt x="3562" y="491"/>
                      <a:pt x="3162" y="491"/>
                    </a:cubicBezTo>
                    <a:cubicBezTo>
                      <a:pt x="3074" y="491"/>
                      <a:pt x="2986" y="498"/>
                      <a:pt x="2899" y="514"/>
                    </a:cubicBezTo>
                    <a:cubicBezTo>
                      <a:pt x="2418" y="598"/>
                      <a:pt x="2005" y="925"/>
                      <a:pt x="1792" y="1361"/>
                    </a:cubicBezTo>
                    <a:cubicBezTo>
                      <a:pt x="1618" y="1284"/>
                      <a:pt x="1428" y="1245"/>
                      <a:pt x="1239" y="1245"/>
                    </a:cubicBezTo>
                    <a:cubicBezTo>
                      <a:pt x="1072" y="1245"/>
                      <a:pt x="906" y="1275"/>
                      <a:pt x="750" y="1335"/>
                    </a:cubicBezTo>
                    <a:cubicBezTo>
                      <a:pt x="419" y="1464"/>
                      <a:pt x="142" y="1728"/>
                      <a:pt x="0" y="2054"/>
                    </a:cubicBezTo>
                    <a:lnTo>
                      <a:pt x="8481" y="2062"/>
                    </a:lnTo>
                    <a:cubicBezTo>
                      <a:pt x="8453" y="1940"/>
                      <a:pt x="8428" y="1813"/>
                      <a:pt x="8369" y="1702"/>
                    </a:cubicBezTo>
                    <a:cubicBezTo>
                      <a:pt x="8312" y="1590"/>
                      <a:pt x="8214" y="1492"/>
                      <a:pt x="8092" y="1461"/>
                    </a:cubicBezTo>
                    <a:cubicBezTo>
                      <a:pt x="8057" y="1451"/>
                      <a:pt x="8021" y="1447"/>
                      <a:pt x="7985" y="1447"/>
                    </a:cubicBezTo>
                    <a:cubicBezTo>
                      <a:pt x="7864" y="1447"/>
                      <a:pt x="7744" y="1496"/>
                      <a:pt x="7632" y="1553"/>
                    </a:cubicBezTo>
                    <a:cubicBezTo>
                      <a:pt x="7515" y="1114"/>
                      <a:pt x="7350" y="665"/>
                      <a:pt x="7009" y="366"/>
                    </a:cubicBezTo>
                    <a:cubicBezTo>
                      <a:pt x="6729" y="118"/>
                      <a:pt x="6347" y="0"/>
                      <a:pt x="59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8"/>
              <p:cNvSpPr/>
              <p:nvPr/>
            </p:nvSpPr>
            <p:spPr>
              <a:xfrm>
                <a:off x="-801547" y="1679195"/>
                <a:ext cx="55041" cy="79105"/>
              </a:xfrm>
              <a:custGeom>
                <a:avLst/>
                <a:gdLst/>
                <a:ahLst/>
                <a:cxnLst/>
                <a:rect l="l" t="t" r="r" b="b"/>
                <a:pathLst>
                  <a:path w="796" h="1144" extrusionOk="0">
                    <a:moveTo>
                      <a:pt x="98" y="0"/>
                    </a:moveTo>
                    <a:cubicBezTo>
                      <a:pt x="49" y="0"/>
                      <a:pt x="1" y="51"/>
                      <a:pt x="34" y="105"/>
                    </a:cubicBezTo>
                    <a:cubicBezTo>
                      <a:pt x="250" y="432"/>
                      <a:pt x="452" y="765"/>
                      <a:pt x="644" y="1108"/>
                    </a:cubicBezTo>
                    <a:cubicBezTo>
                      <a:pt x="658" y="1133"/>
                      <a:pt x="680" y="1143"/>
                      <a:pt x="702" y="1143"/>
                    </a:cubicBezTo>
                    <a:cubicBezTo>
                      <a:pt x="749" y="1143"/>
                      <a:pt x="796" y="1094"/>
                      <a:pt x="766" y="1038"/>
                    </a:cubicBezTo>
                    <a:cubicBezTo>
                      <a:pt x="576" y="697"/>
                      <a:pt x="369" y="360"/>
                      <a:pt x="156" y="34"/>
                    </a:cubicBezTo>
                    <a:cubicBezTo>
                      <a:pt x="141" y="10"/>
                      <a:pt x="120"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8"/>
              <p:cNvSpPr/>
              <p:nvPr/>
            </p:nvSpPr>
            <p:spPr>
              <a:xfrm>
                <a:off x="-601154" y="1644966"/>
                <a:ext cx="30563" cy="111742"/>
              </a:xfrm>
              <a:custGeom>
                <a:avLst/>
                <a:gdLst/>
                <a:ahLst/>
                <a:cxnLst/>
                <a:rect l="l" t="t" r="r" b="b"/>
                <a:pathLst>
                  <a:path w="442" h="1616" extrusionOk="0">
                    <a:moveTo>
                      <a:pt x="356" y="0"/>
                    </a:moveTo>
                    <a:cubicBezTo>
                      <a:pt x="329" y="0"/>
                      <a:pt x="304" y="15"/>
                      <a:pt x="296" y="51"/>
                    </a:cubicBezTo>
                    <a:cubicBezTo>
                      <a:pt x="202" y="545"/>
                      <a:pt x="107" y="1035"/>
                      <a:pt x="11" y="1527"/>
                    </a:cubicBezTo>
                    <a:cubicBezTo>
                      <a:pt x="1" y="1581"/>
                      <a:pt x="45" y="1616"/>
                      <a:pt x="87" y="1616"/>
                    </a:cubicBezTo>
                    <a:cubicBezTo>
                      <a:pt x="114" y="1616"/>
                      <a:pt x="140" y="1600"/>
                      <a:pt x="147" y="1564"/>
                    </a:cubicBezTo>
                    <a:cubicBezTo>
                      <a:pt x="241" y="1072"/>
                      <a:pt x="335" y="582"/>
                      <a:pt x="433" y="88"/>
                    </a:cubicBezTo>
                    <a:cubicBezTo>
                      <a:pt x="442" y="36"/>
                      <a:pt x="397" y="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8"/>
              <p:cNvSpPr/>
              <p:nvPr/>
            </p:nvSpPr>
            <p:spPr>
              <a:xfrm>
                <a:off x="-448682" y="1737210"/>
                <a:ext cx="16388" cy="23787"/>
              </a:xfrm>
              <a:custGeom>
                <a:avLst/>
                <a:gdLst/>
                <a:ahLst/>
                <a:cxnLst/>
                <a:rect l="l" t="t" r="r" b="b"/>
                <a:pathLst>
                  <a:path w="237" h="344" extrusionOk="0">
                    <a:moveTo>
                      <a:pt x="160" y="0"/>
                    </a:moveTo>
                    <a:cubicBezTo>
                      <a:pt x="147" y="0"/>
                      <a:pt x="135" y="3"/>
                      <a:pt x="126" y="9"/>
                    </a:cubicBezTo>
                    <a:lnTo>
                      <a:pt x="111" y="22"/>
                    </a:lnTo>
                    <a:cubicBezTo>
                      <a:pt x="102" y="31"/>
                      <a:pt x="98" y="40"/>
                      <a:pt x="93" y="51"/>
                    </a:cubicBezTo>
                    <a:cubicBezTo>
                      <a:pt x="65" y="120"/>
                      <a:pt x="36" y="190"/>
                      <a:pt x="8" y="256"/>
                    </a:cubicBezTo>
                    <a:cubicBezTo>
                      <a:pt x="1" y="273"/>
                      <a:pt x="8" y="295"/>
                      <a:pt x="15" y="309"/>
                    </a:cubicBezTo>
                    <a:cubicBezTo>
                      <a:pt x="25" y="322"/>
                      <a:pt x="39" y="337"/>
                      <a:pt x="56" y="341"/>
                    </a:cubicBezTo>
                    <a:cubicBezTo>
                      <a:pt x="63" y="343"/>
                      <a:pt x="70" y="344"/>
                      <a:pt x="77" y="344"/>
                    </a:cubicBezTo>
                    <a:cubicBezTo>
                      <a:pt x="89" y="344"/>
                      <a:pt x="100" y="341"/>
                      <a:pt x="109" y="335"/>
                    </a:cubicBezTo>
                    <a:cubicBezTo>
                      <a:pt x="113" y="330"/>
                      <a:pt x="119" y="328"/>
                      <a:pt x="122" y="322"/>
                    </a:cubicBezTo>
                    <a:cubicBezTo>
                      <a:pt x="131" y="313"/>
                      <a:pt x="137" y="304"/>
                      <a:pt x="141" y="293"/>
                    </a:cubicBezTo>
                    <a:cubicBezTo>
                      <a:pt x="168" y="225"/>
                      <a:pt x="200" y="155"/>
                      <a:pt x="227" y="88"/>
                    </a:cubicBezTo>
                    <a:cubicBezTo>
                      <a:pt x="237" y="72"/>
                      <a:pt x="231" y="50"/>
                      <a:pt x="222" y="35"/>
                    </a:cubicBezTo>
                    <a:cubicBezTo>
                      <a:pt x="213" y="22"/>
                      <a:pt x="196" y="7"/>
                      <a:pt x="181" y="4"/>
                    </a:cubicBezTo>
                    <a:cubicBezTo>
                      <a:pt x="174" y="1"/>
                      <a:pt x="167" y="0"/>
                      <a:pt x="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8"/>
              <p:cNvSpPr/>
              <p:nvPr/>
            </p:nvSpPr>
            <p:spPr>
              <a:xfrm>
                <a:off x="-932514" y="1729742"/>
                <a:ext cx="30909" cy="31739"/>
              </a:xfrm>
              <a:custGeom>
                <a:avLst/>
                <a:gdLst/>
                <a:ahLst/>
                <a:cxnLst/>
                <a:rect l="l" t="t" r="r" b="b"/>
                <a:pathLst>
                  <a:path w="447" h="459" extrusionOk="0">
                    <a:moveTo>
                      <a:pt x="77" y="0"/>
                    </a:moveTo>
                    <a:cubicBezTo>
                      <a:pt x="58" y="0"/>
                      <a:pt x="40" y="7"/>
                      <a:pt x="28" y="21"/>
                    </a:cubicBezTo>
                    <a:cubicBezTo>
                      <a:pt x="0" y="51"/>
                      <a:pt x="0" y="91"/>
                      <a:pt x="28" y="121"/>
                    </a:cubicBezTo>
                    <a:cubicBezTo>
                      <a:pt x="124" y="226"/>
                      <a:pt x="223" y="331"/>
                      <a:pt x="319" y="438"/>
                    </a:cubicBezTo>
                    <a:cubicBezTo>
                      <a:pt x="332" y="452"/>
                      <a:pt x="350" y="458"/>
                      <a:pt x="369" y="458"/>
                    </a:cubicBezTo>
                    <a:cubicBezTo>
                      <a:pt x="387" y="458"/>
                      <a:pt x="406" y="452"/>
                      <a:pt x="419" y="438"/>
                    </a:cubicBezTo>
                    <a:cubicBezTo>
                      <a:pt x="446" y="410"/>
                      <a:pt x="446" y="370"/>
                      <a:pt x="419" y="338"/>
                    </a:cubicBezTo>
                    <a:cubicBezTo>
                      <a:pt x="323" y="233"/>
                      <a:pt x="223" y="126"/>
                      <a:pt x="126" y="21"/>
                    </a:cubicBezTo>
                    <a:cubicBezTo>
                      <a:pt x="114" y="7"/>
                      <a:pt x="95"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492"/>
        <p:cNvGrpSpPr/>
        <p:nvPr/>
      </p:nvGrpSpPr>
      <p:grpSpPr>
        <a:xfrm>
          <a:off x="0" y="0"/>
          <a:ext cx="0" cy="0"/>
          <a:chOff x="0" y="0"/>
          <a:chExt cx="0" cy="0"/>
        </a:xfrm>
      </p:grpSpPr>
      <p:sp>
        <p:nvSpPr>
          <p:cNvPr id="493" name="Google Shape;493;p19"/>
          <p:cNvSpPr txBox="1">
            <a:spLocks noGrp="1"/>
          </p:cNvSpPr>
          <p:nvPr>
            <p:ph type="title"/>
          </p:nvPr>
        </p:nvSpPr>
        <p:spPr>
          <a:xfrm>
            <a:off x="720000" y="1565225"/>
            <a:ext cx="3432900" cy="625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4" name="Google Shape;494;p19"/>
          <p:cNvSpPr txBox="1">
            <a:spLocks noGrp="1"/>
          </p:cNvSpPr>
          <p:nvPr>
            <p:ph type="subTitle" idx="1"/>
          </p:nvPr>
        </p:nvSpPr>
        <p:spPr>
          <a:xfrm>
            <a:off x="720000" y="2114625"/>
            <a:ext cx="3432900" cy="80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495" name="Google Shape;495;p19"/>
          <p:cNvGrpSpPr/>
          <p:nvPr/>
        </p:nvGrpSpPr>
        <p:grpSpPr>
          <a:xfrm>
            <a:off x="-181230" y="-196197"/>
            <a:ext cx="9461248" cy="2169254"/>
            <a:chOff x="-181230" y="-196197"/>
            <a:chExt cx="9461248" cy="2169254"/>
          </a:xfrm>
        </p:grpSpPr>
        <p:sp>
          <p:nvSpPr>
            <p:cNvPr id="496" name="Google Shape;496;p19"/>
            <p:cNvSpPr/>
            <p:nvPr/>
          </p:nvSpPr>
          <p:spPr>
            <a:xfrm>
              <a:off x="-181230" y="176554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9"/>
            <p:cNvSpPr/>
            <p:nvPr/>
          </p:nvSpPr>
          <p:spPr>
            <a:xfrm>
              <a:off x="-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9"/>
            <p:cNvSpPr/>
            <p:nvPr/>
          </p:nvSpPr>
          <p:spPr>
            <a:xfrm>
              <a:off x="8728406" y="1296433"/>
              <a:ext cx="551613"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9"/>
            <p:cNvSpPr/>
            <p:nvPr/>
          </p:nvSpPr>
          <p:spPr>
            <a:xfrm>
              <a:off x="8244879" y="194132"/>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9"/>
            <p:cNvSpPr/>
            <p:nvPr/>
          </p:nvSpPr>
          <p:spPr>
            <a:xfrm>
              <a:off x="4784900" y="-196197"/>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9"/>
            <p:cNvSpPr/>
            <p:nvPr/>
          </p:nvSpPr>
          <p:spPr>
            <a:xfrm>
              <a:off x="103162" y="1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19"/>
          <p:cNvGrpSpPr/>
          <p:nvPr/>
        </p:nvGrpSpPr>
        <p:grpSpPr>
          <a:xfrm>
            <a:off x="-4882950" y="2782800"/>
            <a:ext cx="17364564" cy="1414667"/>
            <a:chOff x="-4882950" y="2630400"/>
            <a:chExt cx="17364564" cy="1414667"/>
          </a:xfrm>
        </p:grpSpPr>
        <p:sp>
          <p:nvSpPr>
            <p:cNvPr id="503" name="Google Shape;503;p19"/>
            <p:cNvSpPr/>
            <p:nvPr/>
          </p:nvSpPr>
          <p:spPr>
            <a:xfrm>
              <a:off x="6493627" y="2630400"/>
              <a:ext cx="5987987" cy="1414667"/>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9"/>
            <p:cNvSpPr/>
            <p:nvPr/>
          </p:nvSpPr>
          <p:spPr>
            <a:xfrm>
              <a:off x="-4882950" y="3000026"/>
              <a:ext cx="9263106" cy="1045036"/>
            </a:xfrm>
            <a:custGeom>
              <a:avLst/>
              <a:gdLst/>
              <a:ahLst/>
              <a:cxnLst/>
              <a:rect l="l" t="t" r="r" b="b"/>
              <a:pathLst>
                <a:path w="103736" h="17687" extrusionOk="0">
                  <a:moveTo>
                    <a:pt x="92693" y="0"/>
                  </a:moveTo>
                  <a:cubicBezTo>
                    <a:pt x="92444" y="0"/>
                    <a:pt x="92247" y="207"/>
                    <a:pt x="92262" y="456"/>
                  </a:cubicBezTo>
                  <a:lnTo>
                    <a:pt x="92920" y="11712"/>
                  </a:lnTo>
                  <a:cubicBezTo>
                    <a:pt x="92934" y="11957"/>
                    <a:pt x="92739" y="12167"/>
                    <a:pt x="92490" y="12167"/>
                  </a:cubicBezTo>
                  <a:lnTo>
                    <a:pt x="85097" y="12167"/>
                  </a:lnTo>
                  <a:cubicBezTo>
                    <a:pt x="84855" y="12167"/>
                    <a:pt x="84662" y="11970"/>
                    <a:pt x="84667" y="11726"/>
                  </a:cubicBezTo>
                  <a:lnTo>
                    <a:pt x="84802" y="4589"/>
                  </a:lnTo>
                  <a:cubicBezTo>
                    <a:pt x="84807" y="4359"/>
                    <a:pt x="84631" y="4167"/>
                    <a:pt x="84400" y="4150"/>
                  </a:cubicBezTo>
                  <a:lnTo>
                    <a:pt x="81619" y="3964"/>
                  </a:lnTo>
                  <a:cubicBezTo>
                    <a:pt x="81610" y="3964"/>
                    <a:pt x="81600" y="3963"/>
                    <a:pt x="81590" y="3963"/>
                  </a:cubicBezTo>
                  <a:cubicBezTo>
                    <a:pt x="81354" y="3963"/>
                    <a:pt x="81159" y="4156"/>
                    <a:pt x="81159" y="4396"/>
                  </a:cubicBezTo>
                  <a:lnTo>
                    <a:pt x="81159" y="7816"/>
                  </a:lnTo>
                  <a:cubicBezTo>
                    <a:pt x="81159" y="8048"/>
                    <a:pt x="80972" y="8240"/>
                    <a:pt x="80738" y="8247"/>
                  </a:cubicBezTo>
                  <a:lnTo>
                    <a:pt x="77320" y="8345"/>
                  </a:lnTo>
                  <a:cubicBezTo>
                    <a:pt x="77315" y="8345"/>
                    <a:pt x="77311" y="8345"/>
                    <a:pt x="77307" y="8345"/>
                  </a:cubicBezTo>
                  <a:cubicBezTo>
                    <a:pt x="77069" y="8345"/>
                    <a:pt x="76876" y="8154"/>
                    <a:pt x="76876" y="7915"/>
                  </a:cubicBezTo>
                  <a:lnTo>
                    <a:pt x="76876" y="6823"/>
                  </a:lnTo>
                  <a:cubicBezTo>
                    <a:pt x="76876" y="6585"/>
                    <a:pt x="76682" y="6391"/>
                    <a:pt x="76445" y="6391"/>
                  </a:cubicBezTo>
                  <a:lnTo>
                    <a:pt x="74663" y="6391"/>
                  </a:lnTo>
                  <a:cubicBezTo>
                    <a:pt x="74425" y="6391"/>
                    <a:pt x="74231" y="6198"/>
                    <a:pt x="74231" y="5962"/>
                  </a:cubicBezTo>
                  <a:lnTo>
                    <a:pt x="74231" y="1460"/>
                  </a:lnTo>
                  <a:cubicBezTo>
                    <a:pt x="74231" y="1222"/>
                    <a:pt x="74037" y="1030"/>
                    <a:pt x="73803" y="1030"/>
                  </a:cubicBezTo>
                  <a:cubicBezTo>
                    <a:pt x="73789" y="1030"/>
                    <a:pt x="73774" y="1031"/>
                    <a:pt x="73760" y="1032"/>
                  </a:cubicBezTo>
                  <a:lnTo>
                    <a:pt x="70833" y="1318"/>
                  </a:lnTo>
                  <a:cubicBezTo>
                    <a:pt x="70612" y="1338"/>
                    <a:pt x="70444" y="1524"/>
                    <a:pt x="70444" y="1746"/>
                  </a:cubicBezTo>
                  <a:lnTo>
                    <a:pt x="70444" y="10387"/>
                  </a:lnTo>
                  <a:cubicBezTo>
                    <a:pt x="70444" y="10624"/>
                    <a:pt x="70251" y="10818"/>
                    <a:pt x="70013" y="10818"/>
                  </a:cubicBezTo>
                  <a:lnTo>
                    <a:pt x="68611" y="10818"/>
                  </a:lnTo>
                  <a:cubicBezTo>
                    <a:pt x="68373" y="10818"/>
                    <a:pt x="68179" y="10624"/>
                    <a:pt x="68179" y="10387"/>
                  </a:cubicBezTo>
                  <a:lnTo>
                    <a:pt x="68179" y="8102"/>
                  </a:lnTo>
                  <a:cubicBezTo>
                    <a:pt x="68179" y="7956"/>
                    <a:pt x="68106" y="7820"/>
                    <a:pt x="67984" y="7740"/>
                  </a:cubicBezTo>
                  <a:lnTo>
                    <a:pt x="66593" y="6830"/>
                  </a:lnTo>
                  <a:cubicBezTo>
                    <a:pt x="66518" y="6782"/>
                    <a:pt x="66437" y="6760"/>
                    <a:pt x="66358" y="6760"/>
                  </a:cubicBezTo>
                  <a:cubicBezTo>
                    <a:pt x="66133" y="6760"/>
                    <a:pt x="65926" y="6938"/>
                    <a:pt x="65926" y="7191"/>
                  </a:cubicBezTo>
                  <a:cubicBezTo>
                    <a:pt x="65926" y="7429"/>
                    <a:pt x="65732" y="7622"/>
                    <a:pt x="65494" y="7622"/>
                  </a:cubicBezTo>
                  <a:lnTo>
                    <a:pt x="63699" y="7622"/>
                  </a:lnTo>
                  <a:cubicBezTo>
                    <a:pt x="63462" y="7622"/>
                    <a:pt x="63268" y="7816"/>
                    <a:pt x="63268" y="8054"/>
                  </a:cubicBezTo>
                  <a:lnTo>
                    <a:pt x="63268" y="9661"/>
                  </a:lnTo>
                  <a:cubicBezTo>
                    <a:pt x="63268" y="9893"/>
                    <a:pt x="63082" y="10084"/>
                    <a:pt x="62850" y="10092"/>
                  </a:cubicBezTo>
                  <a:lnTo>
                    <a:pt x="59693" y="10188"/>
                  </a:lnTo>
                  <a:cubicBezTo>
                    <a:pt x="59689" y="10188"/>
                    <a:pt x="59684" y="10188"/>
                    <a:pt x="59680" y="10188"/>
                  </a:cubicBezTo>
                  <a:cubicBezTo>
                    <a:pt x="59442" y="10188"/>
                    <a:pt x="59249" y="9997"/>
                    <a:pt x="59249" y="9758"/>
                  </a:cubicBezTo>
                  <a:lnTo>
                    <a:pt x="59249" y="6736"/>
                  </a:lnTo>
                  <a:cubicBezTo>
                    <a:pt x="59249" y="6535"/>
                    <a:pt x="59111" y="6362"/>
                    <a:pt x="58915" y="6316"/>
                  </a:cubicBezTo>
                  <a:lnTo>
                    <a:pt x="56088" y="5658"/>
                  </a:lnTo>
                  <a:cubicBezTo>
                    <a:pt x="56054" y="5650"/>
                    <a:pt x="56021" y="5646"/>
                    <a:pt x="55987" y="5646"/>
                  </a:cubicBezTo>
                  <a:cubicBezTo>
                    <a:pt x="55757" y="5646"/>
                    <a:pt x="55559" y="5833"/>
                    <a:pt x="55559" y="6076"/>
                  </a:cubicBezTo>
                  <a:lnTo>
                    <a:pt x="55559" y="11505"/>
                  </a:lnTo>
                  <a:cubicBezTo>
                    <a:pt x="55559" y="11739"/>
                    <a:pt x="55375" y="11929"/>
                    <a:pt x="55141" y="11937"/>
                  </a:cubicBezTo>
                  <a:lnTo>
                    <a:pt x="52311" y="12031"/>
                  </a:lnTo>
                  <a:cubicBezTo>
                    <a:pt x="52305" y="12031"/>
                    <a:pt x="52300" y="12031"/>
                    <a:pt x="52294" y="12031"/>
                  </a:cubicBezTo>
                  <a:cubicBezTo>
                    <a:pt x="52060" y="12031"/>
                    <a:pt x="51866" y="11839"/>
                    <a:pt x="51866" y="11601"/>
                  </a:cubicBezTo>
                  <a:lnTo>
                    <a:pt x="51866" y="5206"/>
                  </a:lnTo>
                  <a:cubicBezTo>
                    <a:pt x="51866" y="4976"/>
                    <a:pt x="51684" y="4786"/>
                    <a:pt x="51454" y="4775"/>
                  </a:cubicBezTo>
                  <a:lnTo>
                    <a:pt x="49579" y="4687"/>
                  </a:lnTo>
                  <a:cubicBezTo>
                    <a:pt x="49369" y="4678"/>
                    <a:pt x="49198" y="4519"/>
                    <a:pt x="49170" y="4313"/>
                  </a:cubicBezTo>
                  <a:lnTo>
                    <a:pt x="48789" y="1359"/>
                  </a:lnTo>
                  <a:cubicBezTo>
                    <a:pt x="48761" y="1145"/>
                    <a:pt x="48577" y="983"/>
                    <a:pt x="48359" y="983"/>
                  </a:cubicBezTo>
                  <a:lnTo>
                    <a:pt x="44893" y="983"/>
                  </a:lnTo>
                  <a:cubicBezTo>
                    <a:pt x="44655" y="983"/>
                    <a:pt x="44462" y="1176"/>
                    <a:pt x="44462" y="1414"/>
                  </a:cubicBezTo>
                  <a:lnTo>
                    <a:pt x="44462" y="9550"/>
                  </a:lnTo>
                  <a:cubicBezTo>
                    <a:pt x="44462" y="9779"/>
                    <a:pt x="44285" y="9967"/>
                    <a:pt x="44056" y="9981"/>
                  </a:cubicBezTo>
                  <a:lnTo>
                    <a:pt x="42954" y="10049"/>
                  </a:lnTo>
                  <a:cubicBezTo>
                    <a:pt x="42945" y="10050"/>
                    <a:pt x="42935" y="10050"/>
                    <a:pt x="42925" y="10050"/>
                  </a:cubicBezTo>
                  <a:cubicBezTo>
                    <a:pt x="42689" y="10050"/>
                    <a:pt x="42495" y="9859"/>
                    <a:pt x="42495" y="9620"/>
                  </a:cubicBezTo>
                  <a:lnTo>
                    <a:pt x="42495" y="4821"/>
                  </a:lnTo>
                  <a:cubicBezTo>
                    <a:pt x="42495" y="4595"/>
                    <a:pt x="42324" y="4408"/>
                    <a:pt x="42101" y="4390"/>
                  </a:cubicBezTo>
                  <a:lnTo>
                    <a:pt x="37317" y="3974"/>
                  </a:lnTo>
                  <a:cubicBezTo>
                    <a:pt x="37305" y="3973"/>
                    <a:pt x="37293" y="3972"/>
                    <a:pt x="37282" y="3972"/>
                  </a:cubicBezTo>
                  <a:cubicBezTo>
                    <a:pt x="37046" y="3972"/>
                    <a:pt x="36849" y="4163"/>
                    <a:pt x="36849" y="4405"/>
                  </a:cubicBezTo>
                  <a:lnTo>
                    <a:pt x="36849" y="8186"/>
                  </a:lnTo>
                  <a:cubicBezTo>
                    <a:pt x="36849" y="8419"/>
                    <a:pt x="36665" y="8608"/>
                    <a:pt x="36432" y="8618"/>
                  </a:cubicBezTo>
                  <a:lnTo>
                    <a:pt x="33781" y="8710"/>
                  </a:lnTo>
                  <a:cubicBezTo>
                    <a:pt x="33775" y="8710"/>
                    <a:pt x="33770" y="8710"/>
                    <a:pt x="33764" y="8710"/>
                  </a:cubicBezTo>
                  <a:cubicBezTo>
                    <a:pt x="33523" y="8710"/>
                    <a:pt x="33327" y="8511"/>
                    <a:pt x="33335" y="8267"/>
                  </a:cubicBezTo>
                  <a:lnTo>
                    <a:pt x="33550" y="444"/>
                  </a:lnTo>
                  <a:cubicBezTo>
                    <a:pt x="33558" y="201"/>
                    <a:pt x="33362" y="2"/>
                    <a:pt x="33119" y="2"/>
                  </a:cubicBezTo>
                  <a:lnTo>
                    <a:pt x="27699" y="2"/>
                  </a:lnTo>
                  <a:cubicBezTo>
                    <a:pt x="27460" y="2"/>
                    <a:pt x="27264" y="199"/>
                    <a:pt x="27268" y="439"/>
                  </a:cubicBezTo>
                  <a:lnTo>
                    <a:pt x="27415" y="10285"/>
                  </a:lnTo>
                  <a:cubicBezTo>
                    <a:pt x="27421" y="10516"/>
                    <a:pt x="27244" y="10709"/>
                    <a:pt x="27014" y="10722"/>
                  </a:cubicBezTo>
                  <a:lnTo>
                    <a:pt x="25969" y="10788"/>
                  </a:lnTo>
                  <a:cubicBezTo>
                    <a:pt x="25959" y="10789"/>
                    <a:pt x="25949" y="10789"/>
                    <a:pt x="25939" y="10789"/>
                  </a:cubicBezTo>
                  <a:cubicBezTo>
                    <a:pt x="25704" y="10789"/>
                    <a:pt x="25512" y="10598"/>
                    <a:pt x="25512" y="10359"/>
                  </a:cubicBezTo>
                  <a:lnTo>
                    <a:pt x="25512" y="7256"/>
                  </a:lnTo>
                  <a:cubicBezTo>
                    <a:pt x="25512" y="7018"/>
                    <a:pt x="25318" y="6824"/>
                    <a:pt x="25080" y="6824"/>
                  </a:cubicBezTo>
                  <a:lnTo>
                    <a:pt x="22652" y="6824"/>
                  </a:lnTo>
                  <a:cubicBezTo>
                    <a:pt x="22416" y="6824"/>
                    <a:pt x="22222" y="7018"/>
                    <a:pt x="22222" y="7256"/>
                  </a:cubicBezTo>
                  <a:lnTo>
                    <a:pt x="22222" y="12353"/>
                  </a:lnTo>
                  <a:cubicBezTo>
                    <a:pt x="22222" y="12591"/>
                    <a:pt x="22029" y="12784"/>
                    <a:pt x="21791" y="12784"/>
                  </a:cubicBezTo>
                  <a:lnTo>
                    <a:pt x="12125" y="12784"/>
                  </a:lnTo>
                  <a:cubicBezTo>
                    <a:pt x="11891" y="12784"/>
                    <a:pt x="11699" y="12598"/>
                    <a:pt x="11694" y="12362"/>
                  </a:cubicBezTo>
                  <a:lnTo>
                    <a:pt x="11443" y="1285"/>
                  </a:lnTo>
                  <a:cubicBezTo>
                    <a:pt x="11440" y="1051"/>
                    <a:pt x="11248" y="863"/>
                    <a:pt x="11012" y="863"/>
                  </a:cubicBezTo>
                  <a:lnTo>
                    <a:pt x="5684" y="863"/>
                  </a:lnTo>
                  <a:cubicBezTo>
                    <a:pt x="5456" y="863"/>
                    <a:pt x="5268" y="1042"/>
                    <a:pt x="5253" y="1268"/>
                  </a:cubicBezTo>
                  <a:lnTo>
                    <a:pt x="4783" y="9345"/>
                  </a:lnTo>
                  <a:cubicBezTo>
                    <a:pt x="4770" y="9556"/>
                    <a:pt x="4606" y="9727"/>
                    <a:pt x="4396" y="9749"/>
                  </a:cubicBezTo>
                  <a:lnTo>
                    <a:pt x="1" y="10202"/>
                  </a:lnTo>
                  <a:lnTo>
                    <a:pt x="1" y="17686"/>
                  </a:lnTo>
                  <a:lnTo>
                    <a:pt x="103735" y="17686"/>
                  </a:lnTo>
                  <a:lnTo>
                    <a:pt x="103735" y="1843"/>
                  </a:lnTo>
                  <a:lnTo>
                    <a:pt x="101036" y="1226"/>
                  </a:lnTo>
                  <a:cubicBezTo>
                    <a:pt x="101003" y="1219"/>
                    <a:pt x="100971" y="1215"/>
                    <a:pt x="100940" y="1215"/>
                  </a:cubicBezTo>
                  <a:cubicBezTo>
                    <a:pt x="100709" y="1215"/>
                    <a:pt x="100509" y="1403"/>
                    <a:pt x="100509" y="1646"/>
                  </a:cubicBezTo>
                  <a:lnTo>
                    <a:pt x="100509" y="4484"/>
                  </a:lnTo>
                  <a:cubicBezTo>
                    <a:pt x="100509" y="4722"/>
                    <a:pt x="100315" y="4915"/>
                    <a:pt x="100077" y="4915"/>
                  </a:cubicBezTo>
                  <a:lnTo>
                    <a:pt x="97254" y="4915"/>
                  </a:lnTo>
                  <a:cubicBezTo>
                    <a:pt x="97016" y="4915"/>
                    <a:pt x="96823" y="4722"/>
                    <a:pt x="96823" y="4484"/>
                  </a:cubicBezTo>
                  <a:lnTo>
                    <a:pt x="96823" y="430"/>
                  </a:lnTo>
                  <a:cubicBezTo>
                    <a:pt x="96823" y="194"/>
                    <a:pt x="96629" y="0"/>
                    <a:pt x="96392" y="0"/>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19"/>
          <p:cNvGrpSpPr/>
          <p:nvPr/>
        </p:nvGrpSpPr>
        <p:grpSpPr>
          <a:xfrm>
            <a:off x="-63379" y="4479299"/>
            <a:ext cx="9263285" cy="677904"/>
            <a:chOff x="-63379" y="4923731"/>
            <a:chExt cx="9263285" cy="969682"/>
          </a:xfrm>
        </p:grpSpPr>
        <p:sp>
          <p:nvSpPr>
            <p:cNvPr id="506" name="Google Shape;506;p19"/>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9"/>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9"/>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19"/>
          <p:cNvGrpSpPr/>
          <p:nvPr/>
        </p:nvGrpSpPr>
        <p:grpSpPr>
          <a:xfrm>
            <a:off x="6999949" y="-196211"/>
            <a:ext cx="497501" cy="721626"/>
            <a:chOff x="8752549" y="1771614"/>
            <a:chExt cx="497501" cy="721626"/>
          </a:xfrm>
        </p:grpSpPr>
        <p:sp>
          <p:nvSpPr>
            <p:cNvPr id="516" name="Google Shape;516;p19"/>
            <p:cNvSpPr/>
            <p:nvPr/>
          </p:nvSpPr>
          <p:spPr>
            <a:xfrm>
              <a:off x="8752549" y="1771614"/>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a:off x="8752550" y="235214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p:nvPr/>
          </p:nvSpPr>
          <p:spPr>
            <a:xfrm>
              <a:off x="9023090" y="214389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519;p19"/>
          <p:cNvGrpSpPr/>
          <p:nvPr/>
        </p:nvGrpSpPr>
        <p:grpSpPr>
          <a:xfrm>
            <a:off x="-63500" y="3082097"/>
            <a:ext cx="9263374" cy="1397197"/>
            <a:chOff x="-63500" y="3082097"/>
            <a:chExt cx="9263374" cy="1397197"/>
          </a:xfrm>
        </p:grpSpPr>
        <p:grpSp>
          <p:nvGrpSpPr>
            <p:cNvPr id="520" name="Google Shape;520;p19"/>
            <p:cNvGrpSpPr/>
            <p:nvPr/>
          </p:nvGrpSpPr>
          <p:grpSpPr>
            <a:xfrm>
              <a:off x="-63500" y="3082097"/>
              <a:ext cx="9263374" cy="1397197"/>
              <a:chOff x="-63500" y="3082097"/>
              <a:chExt cx="9263374" cy="1397197"/>
            </a:xfrm>
          </p:grpSpPr>
          <p:sp>
            <p:nvSpPr>
              <p:cNvPr id="521" name="Google Shape;521;p19"/>
              <p:cNvSpPr/>
              <p:nvPr/>
            </p:nvSpPr>
            <p:spPr>
              <a:xfrm>
                <a:off x="-63500" y="3873197"/>
                <a:ext cx="9263374" cy="606097"/>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9"/>
              <p:cNvSpPr/>
              <p:nvPr/>
            </p:nvSpPr>
            <p:spPr>
              <a:xfrm>
                <a:off x="5118099" y="3082097"/>
                <a:ext cx="2505684" cy="1236421"/>
              </a:xfrm>
              <a:custGeom>
                <a:avLst/>
                <a:gdLst/>
                <a:ahLst/>
                <a:cxnLst/>
                <a:rect l="l" t="t" r="r" b="b"/>
                <a:pathLst>
                  <a:path w="14639" h="9413" extrusionOk="0">
                    <a:moveTo>
                      <a:pt x="7352" y="0"/>
                    </a:moveTo>
                    <a:cubicBezTo>
                      <a:pt x="3689" y="0"/>
                      <a:pt x="3750" y="4136"/>
                      <a:pt x="3974" y="5115"/>
                    </a:cubicBezTo>
                    <a:cubicBezTo>
                      <a:pt x="3722" y="4296"/>
                      <a:pt x="3031" y="2450"/>
                      <a:pt x="1920" y="2450"/>
                    </a:cubicBezTo>
                    <a:cubicBezTo>
                      <a:pt x="1828" y="2450"/>
                      <a:pt x="1734" y="2462"/>
                      <a:pt x="1637" y="2489"/>
                    </a:cubicBezTo>
                    <a:cubicBezTo>
                      <a:pt x="80" y="2916"/>
                      <a:pt x="2287" y="5640"/>
                      <a:pt x="2444" y="5832"/>
                    </a:cubicBezTo>
                    <a:cubicBezTo>
                      <a:pt x="2364" y="5738"/>
                      <a:pt x="1776" y="5099"/>
                      <a:pt x="1036" y="5099"/>
                    </a:cubicBezTo>
                    <a:cubicBezTo>
                      <a:pt x="730" y="5099"/>
                      <a:pt x="398" y="5208"/>
                      <a:pt x="65" y="5509"/>
                    </a:cubicBezTo>
                    <a:cubicBezTo>
                      <a:pt x="43" y="5530"/>
                      <a:pt x="21" y="5550"/>
                      <a:pt x="0" y="5570"/>
                    </a:cubicBezTo>
                    <a:lnTo>
                      <a:pt x="0" y="6840"/>
                    </a:lnTo>
                    <a:cubicBezTo>
                      <a:pt x="358" y="7336"/>
                      <a:pt x="984" y="7747"/>
                      <a:pt x="1246" y="7907"/>
                    </a:cubicBezTo>
                    <a:cubicBezTo>
                      <a:pt x="1046" y="7797"/>
                      <a:pt x="616" y="7603"/>
                      <a:pt x="115" y="7603"/>
                    </a:cubicBezTo>
                    <a:cubicBezTo>
                      <a:pt x="77" y="7603"/>
                      <a:pt x="39" y="7604"/>
                      <a:pt x="0" y="7606"/>
                    </a:cubicBezTo>
                    <a:lnTo>
                      <a:pt x="0" y="9412"/>
                    </a:lnTo>
                    <a:lnTo>
                      <a:pt x="6788" y="8920"/>
                    </a:lnTo>
                    <a:lnTo>
                      <a:pt x="6935" y="8909"/>
                    </a:lnTo>
                    <a:lnTo>
                      <a:pt x="7189" y="8891"/>
                    </a:lnTo>
                    <a:lnTo>
                      <a:pt x="7446" y="8872"/>
                    </a:lnTo>
                    <a:lnTo>
                      <a:pt x="8043" y="8828"/>
                    </a:lnTo>
                    <a:lnTo>
                      <a:pt x="11590" y="8570"/>
                    </a:lnTo>
                    <a:lnTo>
                      <a:pt x="13216" y="8452"/>
                    </a:lnTo>
                    <a:lnTo>
                      <a:pt x="13814" y="8408"/>
                    </a:lnTo>
                    <a:lnTo>
                      <a:pt x="14284" y="8375"/>
                    </a:lnTo>
                    <a:lnTo>
                      <a:pt x="14638" y="8349"/>
                    </a:lnTo>
                    <a:lnTo>
                      <a:pt x="14638" y="8344"/>
                    </a:lnTo>
                    <a:cubicBezTo>
                      <a:pt x="14633" y="8312"/>
                      <a:pt x="14609" y="8104"/>
                      <a:pt x="14502" y="7879"/>
                    </a:cubicBezTo>
                    <a:cubicBezTo>
                      <a:pt x="14439" y="7748"/>
                      <a:pt x="14349" y="7606"/>
                      <a:pt x="14218" y="7492"/>
                    </a:cubicBezTo>
                    <a:cubicBezTo>
                      <a:pt x="14089" y="7382"/>
                      <a:pt x="13925" y="7291"/>
                      <a:pt x="13709" y="7254"/>
                    </a:cubicBezTo>
                    <a:cubicBezTo>
                      <a:pt x="13636" y="7241"/>
                      <a:pt x="13556" y="7234"/>
                      <a:pt x="13470" y="7234"/>
                    </a:cubicBezTo>
                    <a:cubicBezTo>
                      <a:pt x="13231" y="7234"/>
                      <a:pt x="12942" y="7289"/>
                      <a:pt x="12596" y="7422"/>
                    </a:cubicBezTo>
                    <a:cubicBezTo>
                      <a:pt x="12945" y="6847"/>
                      <a:pt x="13087" y="6175"/>
                      <a:pt x="12375" y="5697"/>
                    </a:cubicBezTo>
                    <a:cubicBezTo>
                      <a:pt x="11963" y="5421"/>
                      <a:pt x="11631" y="5322"/>
                      <a:pt x="11365" y="5322"/>
                    </a:cubicBezTo>
                    <a:cubicBezTo>
                      <a:pt x="10714" y="5322"/>
                      <a:pt x="10465" y="5923"/>
                      <a:pt x="10436" y="6003"/>
                    </a:cubicBezTo>
                    <a:cubicBezTo>
                      <a:pt x="10448" y="5957"/>
                      <a:pt x="10503" y="5740"/>
                      <a:pt x="10562" y="5410"/>
                    </a:cubicBezTo>
                    <a:cubicBezTo>
                      <a:pt x="10615" y="5117"/>
                      <a:pt x="10671" y="4737"/>
                      <a:pt x="10698" y="4313"/>
                    </a:cubicBezTo>
                    <a:cubicBezTo>
                      <a:pt x="10707" y="4182"/>
                      <a:pt x="10713" y="4048"/>
                      <a:pt x="10715" y="3912"/>
                    </a:cubicBezTo>
                    <a:cubicBezTo>
                      <a:pt x="10718" y="3606"/>
                      <a:pt x="10706" y="3283"/>
                      <a:pt x="10667" y="2966"/>
                    </a:cubicBezTo>
                    <a:cubicBezTo>
                      <a:pt x="10641" y="2773"/>
                      <a:pt x="10608" y="2581"/>
                      <a:pt x="10562" y="2395"/>
                    </a:cubicBezTo>
                    <a:cubicBezTo>
                      <a:pt x="10464" y="1986"/>
                      <a:pt x="10307" y="1590"/>
                      <a:pt x="10070" y="1245"/>
                    </a:cubicBezTo>
                    <a:cubicBezTo>
                      <a:pt x="9589" y="534"/>
                      <a:pt x="8771" y="23"/>
                      <a:pt x="7434" y="1"/>
                    </a:cubicBezTo>
                    <a:cubicBezTo>
                      <a:pt x="7407" y="1"/>
                      <a:pt x="7379" y="0"/>
                      <a:pt x="7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 name="Google Shape;523;p19"/>
            <p:cNvSpPr/>
            <p:nvPr/>
          </p:nvSpPr>
          <p:spPr>
            <a:xfrm rot="-597038">
              <a:off x="5072655" y="3787972"/>
              <a:ext cx="243056" cy="212035"/>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524"/>
        <p:cNvGrpSpPr/>
        <p:nvPr/>
      </p:nvGrpSpPr>
      <p:grpSpPr>
        <a:xfrm>
          <a:off x="0" y="0"/>
          <a:ext cx="0" cy="0"/>
          <a:chOff x="0" y="0"/>
          <a:chExt cx="0" cy="0"/>
        </a:xfrm>
      </p:grpSpPr>
      <p:sp>
        <p:nvSpPr>
          <p:cNvPr id="525" name="Google Shape;525;p20"/>
          <p:cNvSpPr txBox="1">
            <a:spLocks noGrp="1"/>
          </p:cNvSpPr>
          <p:nvPr>
            <p:ph type="title"/>
          </p:nvPr>
        </p:nvSpPr>
        <p:spPr>
          <a:xfrm>
            <a:off x="4488175" y="1555775"/>
            <a:ext cx="3391200" cy="8385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6" name="Google Shape;526;p20"/>
          <p:cNvSpPr txBox="1">
            <a:spLocks noGrp="1"/>
          </p:cNvSpPr>
          <p:nvPr>
            <p:ph type="subTitle" idx="1"/>
          </p:nvPr>
        </p:nvSpPr>
        <p:spPr>
          <a:xfrm>
            <a:off x="4488350" y="2394150"/>
            <a:ext cx="3391200" cy="83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527" name="Google Shape;527;p20"/>
          <p:cNvGrpSpPr/>
          <p:nvPr/>
        </p:nvGrpSpPr>
        <p:grpSpPr>
          <a:xfrm>
            <a:off x="-181230" y="-196197"/>
            <a:ext cx="9461248" cy="2169254"/>
            <a:chOff x="-181230" y="-196197"/>
            <a:chExt cx="9461248" cy="2169254"/>
          </a:xfrm>
        </p:grpSpPr>
        <p:sp>
          <p:nvSpPr>
            <p:cNvPr id="528" name="Google Shape;528;p20"/>
            <p:cNvSpPr/>
            <p:nvPr/>
          </p:nvSpPr>
          <p:spPr>
            <a:xfrm>
              <a:off x="-181230" y="176554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0"/>
            <p:cNvSpPr/>
            <p:nvPr/>
          </p:nvSpPr>
          <p:spPr>
            <a:xfrm>
              <a:off x="-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0"/>
            <p:cNvSpPr/>
            <p:nvPr/>
          </p:nvSpPr>
          <p:spPr>
            <a:xfrm>
              <a:off x="8728406" y="1296433"/>
              <a:ext cx="551613"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0"/>
            <p:cNvSpPr/>
            <p:nvPr/>
          </p:nvSpPr>
          <p:spPr>
            <a:xfrm>
              <a:off x="8244879" y="194132"/>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0"/>
            <p:cNvSpPr/>
            <p:nvPr/>
          </p:nvSpPr>
          <p:spPr>
            <a:xfrm>
              <a:off x="4784900" y="-196197"/>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0"/>
            <p:cNvSpPr/>
            <p:nvPr/>
          </p:nvSpPr>
          <p:spPr>
            <a:xfrm>
              <a:off x="103162" y="1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0"/>
          <p:cNvGrpSpPr/>
          <p:nvPr/>
        </p:nvGrpSpPr>
        <p:grpSpPr>
          <a:xfrm>
            <a:off x="-4882950" y="2782800"/>
            <a:ext cx="17364564" cy="1414667"/>
            <a:chOff x="-4882950" y="2630400"/>
            <a:chExt cx="17364564" cy="1414667"/>
          </a:xfrm>
        </p:grpSpPr>
        <p:sp>
          <p:nvSpPr>
            <p:cNvPr id="535" name="Google Shape;535;p20"/>
            <p:cNvSpPr/>
            <p:nvPr/>
          </p:nvSpPr>
          <p:spPr>
            <a:xfrm>
              <a:off x="6493627" y="2630400"/>
              <a:ext cx="5987987" cy="1414667"/>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0"/>
            <p:cNvSpPr/>
            <p:nvPr/>
          </p:nvSpPr>
          <p:spPr>
            <a:xfrm>
              <a:off x="-4882950" y="3000026"/>
              <a:ext cx="9263106" cy="1045036"/>
            </a:xfrm>
            <a:custGeom>
              <a:avLst/>
              <a:gdLst/>
              <a:ahLst/>
              <a:cxnLst/>
              <a:rect l="l" t="t" r="r" b="b"/>
              <a:pathLst>
                <a:path w="103736" h="17687" extrusionOk="0">
                  <a:moveTo>
                    <a:pt x="92693" y="0"/>
                  </a:moveTo>
                  <a:cubicBezTo>
                    <a:pt x="92444" y="0"/>
                    <a:pt x="92247" y="207"/>
                    <a:pt x="92262" y="456"/>
                  </a:cubicBezTo>
                  <a:lnTo>
                    <a:pt x="92920" y="11712"/>
                  </a:lnTo>
                  <a:cubicBezTo>
                    <a:pt x="92934" y="11957"/>
                    <a:pt x="92739" y="12167"/>
                    <a:pt x="92490" y="12167"/>
                  </a:cubicBezTo>
                  <a:lnTo>
                    <a:pt x="85097" y="12167"/>
                  </a:lnTo>
                  <a:cubicBezTo>
                    <a:pt x="84855" y="12167"/>
                    <a:pt x="84662" y="11970"/>
                    <a:pt x="84667" y="11726"/>
                  </a:cubicBezTo>
                  <a:lnTo>
                    <a:pt x="84802" y="4589"/>
                  </a:lnTo>
                  <a:cubicBezTo>
                    <a:pt x="84807" y="4359"/>
                    <a:pt x="84631" y="4167"/>
                    <a:pt x="84400" y="4150"/>
                  </a:cubicBezTo>
                  <a:lnTo>
                    <a:pt x="81619" y="3964"/>
                  </a:lnTo>
                  <a:cubicBezTo>
                    <a:pt x="81610" y="3964"/>
                    <a:pt x="81600" y="3963"/>
                    <a:pt x="81590" y="3963"/>
                  </a:cubicBezTo>
                  <a:cubicBezTo>
                    <a:pt x="81354" y="3963"/>
                    <a:pt x="81159" y="4156"/>
                    <a:pt x="81159" y="4396"/>
                  </a:cubicBezTo>
                  <a:lnTo>
                    <a:pt x="81159" y="7816"/>
                  </a:lnTo>
                  <a:cubicBezTo>
                    <a:pt x="81159" y="8048"/>
                    <a:pt x="80972" y="8240"/>
                    <a:pt x="80738" y="8247"/>
                  </a:cubicBezTo>
                  <a:lnTo>
                    <a:pt x="77320" y="8345"/>
                  </a:lnTo>
                  <a:cubicBezTo>
                    <a:pt x="77315" y="8345"/>
                    <a:pt x="77311" y="8345"/>
                    <a:pt x="77307" y="8345"/>
                  </a:cubicBezTo>
                  <a:cubicBezTo>
                    <a:pt x="77069" y="8345"/>
                    <a:pt x="76876" y="8154"/>
                    <a:pt x="76876" y="7915"/>
                  </a:cubicBezTo>
                  <a:lnTo>
                    <a:pt x="76876" y="6823"/>
                  </a:lnTo>
                  <a:cubicBezTo>
                    <a:pt x="76876" y="6585"/>
                    <a:pt x="76682" y="6391"/>
                    <a:pt x="76445" y="6391"/>
                  </a:cubicBezTo>
                  <a:lnTo>
                    <a:pt x="74663" y="6391"/>
                  </a:lnTo>
                  <a:cubicBezTo>
                    <a:pt x="74425" y="6391"/>
                    <a:pt x="74231" y="6198"/>
                    <a:pt x="74231" y="5962"/>
                  </a:cubicBezTo>
                  <a:lnTo>
                    <a:pt x="74231" y="1460"/>
                  </a:lnTo>
                  <a:cubicBezTo>
                    <a:pt x="74231" y="1222"/>
                    <a:pt x="74037" y="1030"/>
                    <a:pt x="73803" y="1030"/>
                  </a:cubicBezTo>
                  <a:cubicBezTo>
                    <a:pt x="73789" y="1030"/>
                    <a:pt x="73774" y="1031"/>
                    <a:pt x="73760" y="1032"/>
                  </a:cubicBezTo>
                  <a:lnTo>
                    <a:pt x="70833" y="1318"/>
                  </a:lnTo>
                  <a:cubicBezTo>
                    <a:pt x="70612" y="1338"/>
                    <a:pt x="70444" y="1524"/>
                    <a:pt x="70444" y="1746"/>
                  </a:cubicBezTo>
                  <a:lnTo>
                    <a:pt x="70444" y="10387"/>
                  </a:lnTo>
                  <a:cubicBezTo>
                    <a:pt x="70444" y="10624"/>
                    <a:pt x="70251" y="10818"/>
                    <a:pt x="70013" y="10818"/>
                  </a:cubicBezTo>
                  <a:lnTo>
                    <a:pt x="68611" y="10818"/>
                  </a:lnTo>
                  <a:cubicBezTo>
                    <a:pt x="68373" y="10818"/>
                    <a:pt x="68179" y="10624"/>
                    <a:pt x="68179" y="10387"/>
                  </a:cubicBezTo>
                  <a:lnTo>
                    <a:pt x="68179" y="8102"/>
                  </a:lnTo>
                  <a:cubicBezTo>
                    <a:pt x="68179" y="7956"/>
                    <a:pt x="68106" y="7820"/>
                    <a:pt x="67984" y="7740"/>
                  </a:cubicBezTo>
                  <a:lnTo>
                    <a:pt x="66593" y="6830"/>
                  </a:lnTo>
                  <a:cubicBezTo>
                    <a:pt x="66518" y="6782"/>
                    <a:pt x="66437" y="6760"/>
                    <a:pt x="66358" y="6760"/>
                  </a:cubicBezTo>
                  <a:cubicBezTo>
                    <a:pt x="66133" y="6760"/>
                    <a:pt x="65926" y="6938"/>
                    <a:pt x="65926" y="7191"/>
                  </a:cubicBezTo>
                  <a:cubicBezTo>
                    <a:pt x="65926" y="7429"/>
                    <a:pt x="65732" y="7622"/>
                    <a:pt x="65494" y="7622"/>
                  </a:cubicBezTo>
                  <a:lnTo>
                    <a:pt x="63699" y="7622"/>
                  </a:lnTo>
                  <a:cubicBezTo>
                    <a:pt x="63462" y="7622"/>
                    <a:pt x="63268" y="7816"/>
                    <a:pt x="63268" y="8054"/>
                  </a:cubicBezTo>
                  <a:lnTo>
                    <a:pt x="63268" y="9661"/>
                  </a:lnTo>
                  <a:cubicBezTo>
                    <a:pt x="63268" y="9893"/>
                    <a:pt x="63082" y="10084"/>
                    <a:pt x="62850" y="10092"/>
                  </a:cubicBezTo>
                  <a:lnTo>
                    <a:pt x="59693" y="10188"/>
                  </a:lnTo>
                  <a:cubicBezTo>
                    <a:pt x="59689" y="10188"/>
                    <a:pt x="59684" y="10188"/>
                    <a:pt x="59680" y="10188"/>
                  </a:cubicBezTo>
                  <a:cubicBezTo>
                    <a:pt x="59442" y="10188"/>
                    <a:pt x="59249" y="9997"/>
                    <a:pt x="59249" y="9758"/>
                  </a:cubicBezTo>
                  <a:lnTo>
                    <a:pt x="59249" y="6736"/>
                  </a:lnTo>
                  <a:cubicBezTo>
                    <a:pt x="59249" y="6535"/>
                    <a:pt x="59111" y="6362"/>
                    <a:pt x="58915" y="6316"/>
                  </a:cubicBezTo>
                  <a:lnTo>
                    <a:pt x="56088" y="5658"/>
                  </a:lnTo>
                  <a:cubicBezTo>
                    <a:pt x="56054" y="5650"/>
                    <a:pt x="56021" y="5646"/>
                    <a:pt x="55987" y="5646"/>
                  </a:cubicBezTo>
                  <a:cubicBezTo>
                    <a:pt x="55757" y="5646"/>
                    <a:pt x="55559" y="5833"/>
                    <a:pt x="55559" y="6076"/>
                  </a:cubicBezTo>
                  <a:lnTo>
                    <a:pt x="55559" y="11505"/>
                  </a:lnTo>
                  <a:cubicBezTo>
                    <a:pt x="55559" y="11739"/>
                    <a:pt x="55375" y="11929"/>
                    <a:pt x="55141" y="11937"/>
                  </a:cubicBezTo>
                  <a:lnTo>
                    <a:pt x="52311" y="12031"/>
                  </a:lnTo>
                  <a:cubicBezTo>
                    <a:pt x="52305" y="12031"/>
                    <a:pt x="52300" y="12031"/>
                    <a:pt x="52294" y="12031"/>
                  </a:cubicBezTo>
                  <a:cubicBezTo>
                    <a:pt x="52060" y="12031"/>
                    <a:pt x="51866" y="11839"/>
                    <a:pt x="51866" y="11601"/>
                  </a:cubicBezTo>
                  <a:lnTo>
                    <a:pt x="51866" y="5206"/>
                  </a:lnTo>
                  <a:cubicBezTo>
                    <a:pt x="51866" y="4976"/>
                    <a:pt x="51684" y="4786"/>
                    <a:pt x="51454" y="4775"/>
                  </a:cubicBezTo>
                  <a:lnTo>
                    <a:pt x="49579" y="4687"/>
                  </a:lnTo>
                  <a:cubicBezTo>
                    <a:pt x="49369" y="4678"/>
                    <a:pt x="49198" y="4519"/>
                    <a:pt x="49170" y="4313"/>
                  </a:cubicBezTo>
                  <a:lnTo>
                    <a:pt x="48789" y="1359"/>
                  </a:lnTo>
                  <a:cubicBezTo>
                    <a:pt x="48761" y="1145"/>
                    <a:pt x="48577" y="983"/>
                    <a:pt x="48359" y="983"/>
                  </a:cubicBezTo>
                  <a:lnTo>
                    <a:pt x="44893" y="983"/>
                  </a:lnTo>
                  <a:cubicBezTo>
                    <a:pt x="44655" y="983"/>
                    <a:pt x="44462" y="1176"/>
                    <a:pt x="44462" y="1414"/>
                  </a:cubicBezTo>
                  <a:lnTo>
                    <a:pt x="44462" y="9550"/>
                  </a:lnTo>
                  <a:cubicBezTo>
                    <a:pt x="44462" y="9779"/>
                    <a:pt x="44285" y="9967"/>
                    <a:pt x="44056" y="9981"/>
                  </a:cubicBezTo>
                  <a:lnTo>
                    <a:pt x="42954" y="10049"/>
                  </a:lnTo>
                  <a:cubicBezTo>
                    <a:pt x="42945" y="10050"/>
                    <a:pt x="42935" y="10050"/>
                    <a:pt x="42925" y="10050"/>
                  </a:cubicBezTo>
                  <a:cubicBezTo>
                    <a:pt x="42689" y="10050"/>
                    <a:pt x="42495" y="9859"/>
                    <a:pt x="42495" y="9620"/>
                  </a:cubicBezTo>
                  <a:lnTo>
                    <a:pt x="42495" y="4821"/>
                  </a:lnTo>
                  <a:cubicBezTo>
                    <a:pt x="42495" y="4595"/>
                    <a:pt x="42324" y="4408"/>
                    <a:pt x="42101" y="4390"/>
                  </a:cubicBezTo>
                  <a:lnTo>
                    <a:pt x="37317" y="3974"/>
                  </a:lnTo>
                  <a:cubicBezTo>
                    <a:pt x="37305" y="3973"/>
                    <a:pt x="37293" y="3972"/>
                    <a:pt x="37282" y="3972"/>
                  </a:cubicBezTo>
                  <a:cubicBezTo>
                    <a:pt x="37046" y="3972"/>
                    <a:pt x="36849" y="4163"/>
                    <a:pt x="36849" y="4405"/>
                  </a:cubicBezTo>
                  <a:lnTo>
                    <a:pt x="36849" y="8186"/>
                  </a:lnTo>
                  <a:cubicBezTo>
                    <a:pt x="36849" y="8419"/>
                    <a:pt x="36665" y="8608"/>
                    <a:pt x="36432" y="8618"/>
                  </a:cubicBezTo>
                  <a:lnTo>
                    <a:pt x="33781" y="8710"/>
                  </a:lnTo>
                  <a:cubicBezTo>
                    <a:pt x="33775" y="8710"/>
                    <a:pt x="33770" y="8710"/>
                    <a:pt x="33764" y="8710"/>
                  </a:cubicBezTo>
                  <a:cubicBezTo>
                    <a:pt x="33523" y="8710"/>
                    <a:pt x="33327" y="8511"/>
                    <a:pt x="33335" y="8267"/>
                  </a:cubicBezTo>
                  <a:lnTo>
                    <a:pt x="33550" y="444"/>
                  </a:lnTo>
                  <a:cubicBezTo>
                    <a:pt x="33558" y="201"/>
                    <a:pt x="33362" y="2"/>
                    <a:pt x="33119" y="2"/>
                  </a:cubicBezTo>
                  <a:lnTo>
                    <a:pt x="27699" y="2"/>
                  </a:lnTo>
                  <a:cubicBezTo>
                    <a:pt x="27460" y="2"/>
                    <a:pt x="27264" y="199"/>
                    <a:pt x="27268" y="439"/>
                  </a:cubicBezTo>
                  <a:lnTo>
                    <a:pt x="27415" y="10285"/>
                  </a:lnTo>
                  <a:cubicBezTo>
                    <a:pt x="27421" y="10516"/>
                    <a:pt x="27244" y="10709"/>
                    <a:pt x="27014" y="10722"/>
                  </a:cubicBezTo>
                  <a:lnTo>
                    <a:pt x="25969" y="10788"/>
                  </a:lnTo>
                  <a:cubicBezTo>
                    <a:pt x="25959" y="10789"/>
                    <a:pt x="25949" y="10789"/>
                    <a:pt x="25939" y="10789"/>
                  </a:cubicBezTo>
                  <a:cubicBezTo>
                    <a:pt x="25704" y="10789"/>
                    <a:pt x="25512" y="10598"/>
                    <a:pt x="25512" y="10359"/>
                  </a:cubicBezTo>
                  <a:lnTo>
                    <a:pt x="25512" y="7256"/>
                  </a:lnTo>
                  <a:cubicBezTo>
                    <a:pt x="25512" y="7018"/>
                    <a:pt x="25318" y="6824"/>
                    <a:pt x="25080" y="6824"/>
                  </a:cubicBezTo>
                  <a:lnTo>
                    <a:pt x="22652" y="6824"/>
                  </a:lnTo>
                  <a:cubicBezTo>
                    <a:pt x="22416" y="6824"/>
                    <a:pt x="22222" y="7018"/>
                    <a:pt x="22222" y="7256"/>
                  </a:cubicBezTo>
                  <a:lnTo>
                    <a:pt x="22222" y="12353"/>
                  </a:lnTo>
                  <a:cubicBezTo>
                    <a:pt x="22222" y="12591"/>
                    <a:pt x="22029" y="12784"/>
                    <a:pt x="21791" y="12784"/>
                  </a:cubicBezTo>
                  <a:lnTo>
                    <a:pt x="12125" y="12784"/>
                  </a:lnTo>
                  <a:cubicBezTo>
                    <a:pt x="11891" y="12784"/>
                    <a:pt x="11699" y="12598"/>
                    <a:pt x="11694" y="12362"/>
                  </a:cubicBezTo>
                  <a:lnTo>
                    <a:pt x="11443" y="1285"/>
                  </a:lnTo>
                  <a:cubicBezTo>
                    <a:pt x="11440" y="1051"/>
                    <a:pt x="11248" y="863"/>
                    <a:pt x="11012" y="863"/>
                  </a:cubicBezTo>
                  <a:lnTo>
                    <a:pt x="5684" y="863"/>
                  </a:lnTo>
                  <a:cubicBezTo>
                    <a:pt x="5456" y="863"/>
                    <a:pt x="5268" y="1042"/>
                    <a:pt x="5253" y="1268"/>
                  </a:cubicBezTo>
                  <a:lnTo>
                    <a:pt x="4783" y="9345"/>
                  </a:lnTo>
                  <a:cubicBezTo>
                    <a:pt x="4770" y="9556"/>
                    <a:pt x="4606" y="9727"/>
                    <a:pt x="4396" y="9749"/>
                  </a:cubicBezTo>
                  <a:lnTo>
                    <a:pt x="1" y="10202"/>
                  </a:lnTo>
                  <a:lnTo>
                    <a:pt x="1" y="17686"/>
                  </a:lnTo>
                  <a:lnTo>
                    <a:pt x="103735" y="17686"/>
                  </a:lnTo>
                  <a:lnTo>
                    <a:pt x="103735" y="1843"/>
                  </a:lnTo>
                  <a:lnTo>
                    <a:pt x="101036" y="1226"/>
                  </a:lnTo>
                  <a:cubicBezTo>
                    <a:pt x="101003" y="1219"/>
                    <a:pt x="100971" y="1215"/>
                    <a:pt x="100940" y="1215"/>
                  </a:cubicBezTo>
                  <a:cubicBezTo>
                    <a:pt x="100709" y="1215"/>
                    <a:pt x="100509" y="1403"/>
                    <a:pt x="100509" y="1646"/>
                  </a:cubicBezTo>
                  <a:lnTo>
                    <a:pt x="100509" y="4484"/>
                  </a:lnTo>
                  <a:cubicBezTo>
                    <a:pt x="100509" y="4722"/>
                    <a:pt x="100315" y="4915"/>
                    <a:pt x="100077" y="4915"/>
                  </a:cubicBezTo>
                  <a:lnTo>
                    <a:pt x="97254" y="4915"/>
                  </a:lnTo>
                  <a:cubicBezTo>
                    <a:pt x="97016" y="4915"/>
                    <a:pt x="96823" y="4722"/>
                    <a:pt x="96823" y="4484"/>
                  </a:cubicBezTo>
                  <a:lnTo>
                    <a:pt x="96823" y="430"/>
                  </a:lnTo>
                  <a:cubicBezTo>
                    <a:pt x="96823" y="194"/>
                    <a:pt x="96629" y="0"/>
                    <a:pt x="96392" y="0"/>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20"/>
          <p:cNvGrpSpPr/>
          <p:nvPr/>
        </p:nvGrpSpPr>
        <p:grpSpPr>
          <a:xfrm>
            <a:off x="-63379" y="4479299"/>
            <a:ext cx="9263285" cy="677904"/>
            <a:chOff x="-63379" y="4923731"/>
            <a:chExt cx="9263285" cy="969682"/>
          </a:xfrm>
        </p:grpSpPr>
        <p:sp>
          <p:nvSpPr>
            <p:cNvPr id="538" name="Google Shape;538;p20"/>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0"/>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0"/>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0"/>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0"/>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0"/>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0"/>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0"/>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0"/>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20"/>
          <p:cNvGrpSpPr/>
          <p:nvPr/>
        </p:nvGrpSpPr>
        <p:grpSpPr>
          <a:xfrm>
            <a:off x="-63500" y="3147008"/>
            <a:ext cx="10605128" cy="1332286"/>
            <a:chOff x="-63500" y="3147008"/>
            <a:chExt cx="10605128" cy="1332286"/>
          </a:xfrm>
        </p:grpSpPr>
        <p:sp>
          <p:nvSpPr>
            <p:cNvPr id="548" name="Google Shape;548;p20"/>
            <p:cNvSpPr/>
            <p:nvPr/>
          </p:nvSpPr>
          <p:spPr>
            <a:xfrm>
              <a:off x="-63500" y="3873197"/>
              <a:ext cx="9263374" cy="606097"/>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0"/>
            <p:cNvSpPr/>
            <p:nvPr/>
          </p:nvSpPr>
          <p:spPr>
            <a:xfrm>
              <a:off x="7574025" y="3147008"/>
              <a:ext cx="2967603" cy="1260836"/>
            </a:xfrm>
            <a:custGeom>
              <a:avLst/>
              <a:gdLst/>
              <a:ahLst/>
              <a:cxnLst/>
              <a:rect l="l" t="t" r="r" b="b"/>
              <a:pathLst>
                <a:path w="42917" h="18234" extrusionOk="0">
                  <a:moveTo>
                    <a:pt x="23851" y="0"/>
                  </a:moveTo>
                  <a:cubicBezTo>
                    <a:pt x="23710" y="0"/>
                    <a:pt x="23562" y="11"/>
                    <a:pt x="23407" y="34"/>
                  </a:cubicBezTo>
                  <a:cubicBezTo>
                    <a:pt x="23237" y="60"/>
                    <a:pt x="23077" y="93"/>
                    <a:pt x="22933" y="139"/>
                  </a:cubicBezTo>
                  <a:cubicBezTo>
                    <a:pt x="21361" y="633"/>
                    <a:pt x="21271" y="2273"/>
                    <a:pt x="22006" y="3685"/>
                  </a:cubicBezTo>
                  <a:cubicBezTo>
                    <a:pt x="21720" y="3325"/>
                    <a:pt x="21398" y="3023"/>
                    <a:pt x="21048" y="2774"/>
                  </a:cubicBezTo>
                  <a:cubicBezTo>
                    <a:pt x="20349" y="2277"/>
                    <a:pt x="19544" y="2004"/>
                    <a:pt x="18718" y="1962"/>
                  </a:cubicBezTo>
                  <a:cubicBezTo>
                    <a:pt x="18611" y="1954"/>
                    <a:pt x="18505" y="1954"/>
                    <a:pt x="18396" y="1954"/>
                  </a:cubicBezTo>
                  <a:cubicBezTo>
                    <a:pt x="17554" y="1969"/>
                    <a:pt x="16699" y="2218"/>
                    <a:pt x="15921" y="2713"/>
                  </a:cubicBezTo>
                  <a:cubicBezTo>
                    <a:pt x="15843" y="2761"/>
                    <a:pt x="15773" y="2811"/>
                    <a:pt x="15702" y="2865"/>
                  </a:cubicBezTo>
                  <a:lnTo>
                    <a:pt x="15681" y="2879"/>
                  </a:lnTo>
                  <a:cubicBezTo>
                    <a:pt x="15678" y="2881"/>
                    <a:pt x="15676" y="2883"/>
                    <a:pt x="15674" y="2883"/>
                  </a:cubicBezTo>
                  <a:cubicBezTo>
                    <a:pt x="15657" y="2885"/>
                    <a:pt x="15641" y="2885"/>
                    <a:pt x="15626" y="2889"/>
                  </a:cubicBezTo>
                  <a:cubicBezTo>
                    <a:pt x="15455" y="2909"/>
                    <a:pt x="15296" y="2936"/>
                    <a:pt x="15151" y="2973"/>
                  </a:cubicBezTo>
                  <a:cubicBezTo>
                    <a:pt x="14821" y="3058"/>
                    <a:pt x="14557" y="3185"/>
                    <a:pt x="14351" y="3342"/>
                  </a:cubicBezTo>
                  <a:cubicBezTo>
                    <a:pt x="14308" y="3377"/>
                    <a:pt x="14266" y="3410"/>
                    <a:pt x="14227" y="3447"/>
                  </a:cubicBezTo>
                  <a:cubicBezTo>
                    <a:pt x="13778" y="3871"/>
                    <a:pt x="13687" y="4475"/>
                    <a:pt x="13866" y="5096"/>
                  </a:cubicBezTo>
                  <a:cubicBezTo>
                    <a:pt x="13888" y="5177"/>
                    <a:pt x="13916" y="5257"/>
                    <a:pt x="13945" y="5336"/>
                  </a:cubicBezTo>
                  <a:cubicBezTo>
                    <a:pt x="14017" y="5518"/>
                    <a:pt x="14111" y="5701"/>
                    <a:pt x="14225" y="5878"/>
                  </a:cubicBezTo>
                  <a:cubicBezTo>
                    <a:pt x="14054" y="5703"/>
                    <a:pt x="13872" y="5546"/>
                    <a:pt x="13682" y="5404"/>
                  </a:cubicBezTo>
                  <a:cubicBezTo>
                    <a:pt x="13590" y="5336"/>
                    <a:pt x="13497" y="5271"/>
                    <a:pt x="13400" y="5212"/>
                  </a:cubicBezTo>
                  <a:cubicBezTo>
                    <a:pt x="12908" y="4903"/>
                    <a:pt x="12359" y="4689"/>
                    <a:pt x="11784" y="4569"/>
                  </a:cubicBezTo>
                  <a:cubicBezTo>
                    <a:pt x="11684" y="4549"/>
                    <a:pt x="11585" y="4530"/>
                    <a:pt x="11483" y="4516"/>
                  </a:cubicBezTo>
                  <a:cubicBezTo>
                    <a:pt x="11332" y="4494"/>
                    <a:pt x="11177" y="4479"/>
                    <a:pt x="11023" y="4470"/>
                  </a:cubicBezTo>
                  <a:cubicBezTo>
                    <a:pt x="10921" y="4463"/>
                    <a:pt x="10820" y="4460"/>
                    <a:pt x="10717" y="4460"/>
                  </a:cubicBezTo>
                  <a:cubicBezTo>
                    <a:pt x="10688" y="4460"/>
                    <a:pt x="10658" y="4460"/>
                    <a:pt x="10628" y="4460"/>
                  </a:cubicBezTo>
                  <a:lnTo>
                    <a:pt x="10613" y="4460"/>
                  </a:lnTo>
                  <a:cubicBezTo>
                    <a:pt x="9769" y="4473"/>
                    <a:pt x="8914" y="4678"/>
                    <a:pt x="8138" y="5082"/>
                  </a:cubicBezTo>
                  <a:cubicBezTo>
                    <a:pt x="8063" y="5120"/>
                    <a:pt x="7991" y="5161"/>
                    <a:pt x="7919" y="5205"/>
                  </a:cubicBezTo>
                  <a:cubicBezTo>
                    <a:pt x="7914" y="5207"/>
                    <a:pt x="7906" y="5212"/>
                    <a:pt x="7899" y="5216"/>
                  </a:cubicBezTo>
                  <a:cubicBezTo>
                    <a:pt x="6642" y="5996"/>
                    <a:pt x="6332" y="7293"/>
                    <a:pt x="6799" y="8448"/>
                  </a:cubicBezTo>
                  <a:cubicBezTo>
                    <a:pt x="6882" y="8658"/>
                    <a:pt x="6989" y="8861"/>
                    <a:pt x="7123" y="9057"/>
                  </a:cubicBezTo>
                  <a:cubicBezTo>
                    <a:pt x="7182" y="9147"/>
                    <a:pt x="7250" y="9237"/>
                    <a:pt x="7320" y="9322"/>
                  </a:cubicBezTo>
                  <a:cubicBezTo>
                    <a:pt x="7286" y="9307"/>
                    <a:pt x="6719" y="9074"/>
                    <a:pt x="6178" y="9074"/>
                  </a:cubicBezTo>
                  <a:cubicBezTo>
                    <a:pt x="5833" y="9074"/>
                    <a:pt x="5500" y="9169"/>
                    <a:pt x="5321" y="9473"/>
                  </a:cubicBezTo>
                  <a:cubicBezTo>
                    <a:pt x="4858" y="10256"/>
                    <a:pt x="6154" y="10886"/>
                    <a:pt x="6200" y="10910"/>
                  </a:cubicBezTo>
                  <a:cubicBezTo>
                    <a:pt x="6038" y="10872"/>
                    <a:pt x="5874" y="10837"/>
                    <a:pt x="5711" y="10815"/>
                  </a:cubicBezTo>
                  <a:cubicBezTo>
                    <a:pt x="5408" y="10766"/>
                    <a:pt x="5103" y="10743"/>
                    <a:pt x="4799" y="10743"/>
                  </a:cubicBezTo>
                  <a:cubicBezTo>
                    <a:pt x="4537" y="10743"/>
                    <a:pt x="4277" y="10760"/>
                    <a:pt x="4020" y="10794"/>
                  </a:cubicBezTo>
                  <a:cubicBezTo>
                    <a:pt x="3631" y="10844"/>
                    <a:pt x="3248" y="10934"/>
                    <a:pt x="2886" y="11062"/>
                  </a:cubicBezTo>
                  <a:cubicBezTo>
                    <a:pt x="2518" y="11187"/>
                    <a:pt x="2168" y="11353"/>
                    <a:pt x="1851" y="11552"/>
                  </a:cubicBezTo>
                  <a:cubicBezTo>
                    <a:pt x="1788" y="11590"/>
                    <a:pt x="1725" y="11629"/>
                    <a:pt x="1666" y="11672"/>
                  </a:cubicBezTo>
                  <a:cubicBezTo>
                    <a:pt x="1445" y="11823"/>
                    <a:pt x="1242" y="11992"/>
                    <a:pt x="1060" y="12173"/>
                  </a:cubicBezTo>
                  <a:cubicBezTo>
                    <a:pt x="791" y="12440"/>
                    <a:pt x="564" y="12742"/>
                    <a:pt x="391" y="13076"/>
                  </a:cubicBezTo>
                  <a:cubicBezTo>
                    <a:pt x="290" y="13267"/>
                    <a:pt x="214" y="13459"/>
                    <a:pt x="157" y="13651"/>
                  </a:cubicBezTo>
                  <a:cubicBezTo>
                    <a:pt x="0" y="14176"/>
                    <a:pt x="2" y="14688"/>
                    <a:pt x="128" y="15182"/>
                  </a:cubicBezTo>
                  <a:lnTo>
                    <a:pt x="2040" y="15263"/>
                  </a:lnTo>
                  <a:lnTo>
                    <a:pt x="3810" y="15339"/>
                  </a:lnTo>
                  <a:lnTo>
                    <a:pt x="7355" y="15490"/>
                  </a:lnTo>
                  <a:lnTo>
                    <a:pt x="7821" y="15512"/>
                  </a:lnTo>
                  <a:lnTo>
                    <a:pt x="8255" y="15530"/>
                  </a:lnTo>
                  <a:lnTo>
                    <a:pt x="8811" y="15553"/>
                  </a:lnTo>
                  <a:lnTo>
                    <a:pt x="17474" y="15921"/>
                  </a:lnTo>
                  <a:lnTo>
                    <a:pt x="17474" y="15543"/>
                  </a:lnTo>
                  <a:lnTo>
                    <a:pt x="22201" y="15790"/>
                  </a:lnTo>
                  <a:lnTo>
                    <a:pt x="22367" y="15798"/>
                  </a:lnTo>
                  <a:lnTo>
                    <a:pt x="22680" y="15812"/>
                  </a:lnTo>
                  <a:lnTo>
                    <a:pt x="22929" y="15825"/>
                  </a:lnTo>
                  <a:lnTo>
                    <a:pt x="23510" y="15855"/>
                  </a:lnTo>
                  <a:lnTo>
                    <a:pt x="28537" y="16115"/>
                  </a:lnTo>
                  <a:lnTo>
                    <a:pt x="29099" y="16144"/>
                  </a:lnTo>
                  <a:lnTo>
                    <a:pt x="29536" y="16168"/>
                  </a:lnTo>
                  <a:lnTo>
                    <a:pt x="29917" y="16188"/>
                  </a:lnTo>
                  <a:cubicBezTo>
                    <a:pt x="29936" y="16225"/>
                    <a:pt x="29954" y="16260"/>
                    <a:pt x="29973" y="16297"/>
                  </a:cubicBezTo>
                  <a:cubicBezTo>
                    <a:pt x="29976" y="16297"/>
                    <a:pt x="29978" y="16295"/>
                    <a:pt x="29984" y="16292"/>
                  </a:cubicBezTo>
                  <a:cubicBezTo>
                    <a:pt x="30059" y="16264"/>
                    <a:pt x="30135" y="16234"/>
                    <a:pt x="30207" y="16203"/>
                  </a:cubicBezTo>
                  <a:lnTo>
                    <a:pt x="33563" y="16376"/>
                  </a:lnTo>
                  <a:lnTo>
                    <a:pt x="33717" y="16384"/>
                  </a:lnTo>
                  <a:lnTo>
                    <a:pt x="33994" y="16398"/>
                  </a:lnTo>
                  <a:lnTo>
                    <a:pt x="34038" y="16612"/>
                  </a:lnTo>
                  <a:lnTo>
                    <a:pt x="34125" y="17049"/>
                  </a:lnTo>
                  <a:lnTo>
                    <a:pt x="34132" y="17080"/>
                  </a:lnTo>
                  <a:lnTo>
                    <a:pt x="34231" y="17571"/>
                  </a:lnTo>
                  <a:lnTo>
                    <a:pt x="34243" y="17624"/>
                  </a:lnTo>
                  <a:lnTo>
                    <a:pt x="34243" y="17626"/>
                  </a:lnTo>
                  <a:lnTo>
                    <a:pt x="34307" y="17950"/>
                  </a:lnTo>
                  <a:lnTo>
                    <a:pt x="34349" y="18164"/>
                  </a:lnTo>
                  <a:lnTo>
                    <a:pt x="34355" y="18192"/>
                  </a:lnTo>
                  <a:cubicBezTo>
                    <a:pt x="34355" y="18192"/>
                    <a:pt x="34407" y="18195"/>
                    <a:pt x="34499" y="18199"/>
                  </a:cubicBezTo>
                  <a:lnTo>
                    <a:pt x="34506" y="18199"/>
                  </a:lnTo>
                  <a:cubicBezTo>
                    <a:pt x="34690" y="18210"/>
                    <a:pt x="35037" y="18225"/>
                    <a:pt x="35488" y="18232"/>
                  </a:cubicBezTo>
                  <a:lnTo>
                    <a:pt x="35494" y="18232"/>
                  </a:lnTo>
                  <a:cubicBezTo>
                    <a:pt x="35613" y="18233"/>
                    <a:pt x="35739" y="18234"/>
                    <a:pt x="35872" y="18234"/>
                  </a:cubicBezTo>
                  <a:cubicBezTo>
                    <a:pt x="36374" y="18234"/>
                    <a:pt x="36965" y="18223"/>
                    <a:pt x="37587" y="18182"/>
                  </a:cubicBezTo>
                  <a:lnTo>
                    <a:pt x="37593" y="18182"/>
                  </a:lnTo>
                  <a:cubicBezTo>
                    <a:pt x="37952" y="18160"/>
                    <a:pt x="38323" y="18127"/>
                    <a:pt x="38693" y="18081"/>
                  </a:cubicBezTo>
                  <a:cubicBezTo>
                    <a:pt x="38857" y="18061"/>
                    <a:pt x="39021" y="18040"/>
                    <a:pt x="39181" y="18015"/>
                  </a:cubicBezTo>
                  <a:cubicBezTo>
                    <a:pt x="39327" y="17993"/>
                    <a:pt x="39473" y="17969"/>
                    <a:pt x="39614" y="17943"/>
                  </a:cubicBezTo>
                  <a:lnTo>
                    <a:pt x="39616" y="17943"/>
                  </a:lnTo>
                  <a:cubicBezTo>
                    <a:pt x="39620" y="17943"/>
                    <a:pt x="39622" y="17943"/>
                    <a:pt x="39624" y="17941"/>
                  </a:cubicBezTo>
                  <a:cubicBezTo>
                    <a:pt x="39629" y="17941"/>
                    <a:pt x="39631" y="17941"/>
                    <a:pt x="39635" y="17939"/>
                  </a:cubicBezTo>
                  <a:cubicBezTo>
                    <a:pt x="39834" y="17902"/>
                    <a:pt x="40027" y="17860"/>
                    <a:pt x="40215" y="17814"/>
                  </a:cubicBezTo>
                  <a:cubicBezTo>
                    <a:pt x="40639" y="17712"/>
                    <a:pt x="41043" y="17587"/>
                    <a:pt x="41398" y="17427"/>
                  </a:cubicBezTo>
                  <a:lnTo>
                    <a:pt x="41459" y="17399"/>
                  </a:lnTo>
                  <a:cubicBezTo>
                    <a:pt x="41492" y="17386"/>
                    <a:pt x="41522" y="17370"/>
                    <a:pt x="41555" y="17357"/>
                  </a:cubicBezTo>
                  <a:lnTo>
                    <a:pt x="41557" y="17357"/>
                  </a:lnTo>
                  <a:cubicBezTo>
                    <a:pt x="41561" y="17353"/>
                    <a:pt x="41566" y="17351"/>
                    <a:pt x="41573" y="17349"/>
                  </a:cubicBezTo>
                  <a:lnTo>
                    <a:pt x="41642" y="17314"/>
                  </a:lnTo>
                  <a:lnTo>
                    <a:pt x="41712" y="17279"/>
                  </a:lnTo>
                  <a:cubicBezTo>
                    <a:pt x="41717" y="17276"/>
                    <a:pt x="41726" y="17270"/>
                    <a:pt x="41736" y="17266"/>
                  </a:cubicBezTo>
                  <a:cubicBezTo>
                    <a:pt x="41795" y="17237"/>
                    <a:pt x="41846" y="17204"/>
                    <a:pt x="41900" y="17172"/>
                  </a:cubicBezTo>
                  <a:cubicBezTo>
                    <a:pt x="41964" y="17132"/>
                    <a:pt x="42025" y="17093"/>
                    <a:pt x="42084" y="17053"/>
                  </a:cubicBezTo>
                  <a:lnTo>
                    <a:pt x="42091" y="17045"/>
                  </a:lnTo>
                  <a:cubicBezTo>
                    <a:pt x="42148" y="17003"/>
                    <a:pt x="42202" y="16962"/>
                    <a:pt x="42255" y="16918"/>
                  </a:cubicBezTo>
                  <a:cubicBezTo>
                    <a:pt x="42331" y="16855"/>
                    <a:pt x="42399" y="16787"/>
                    <a:pt x="42464" y="16717"/>
                  </a:cubicBezTo>
                  <a:cubicBezTo>
                    <a:pt x="42648" y="16518"/>
                    <a:pt x="42784" y="16290"/>
                    <a:pt x="42854" y="16032"/>
                  </a:cubicBezTo>
                  <a:cubicBezTo>
                    <a:pt x="42884" y="15925"/>
                    <a:pt x="42900" y="15814"/>
                    <a:pt x="42906" y="15700"/>
                  </a:cubicBezTo>
                  <a:cubicBezTo>
                    <a:pt x="42917" y="15588"/>
                    <a:pt x="42911" y="15475"/>
                    <a:pt x="42895" y="15359"/>
                  </a:cubicBezTo>
                  <a:cubicBezTo>
                    <a:pt x="42880" y="15236"/>
                    <a:pt x="42852" y="15103"/>
                    <a:pt x="42810" y="14965"/>
                  </a:cubicBezTo>
                  <a:cubicBezTo>
                    <a:pt x="42757" y="14784"/>
                    <a:pt x="42677" y="14592"/>
                    <a:pt x="42570" y="14390"/>
                  </a:cubicBezTo>
                  <a:cubicBezTo>
                    <a:pt x="42443" y="14143"/>
                    <a:pt x="42277" y="13881"/>
                    <a:pt x="42069" y="13601"/>
                  </a:cubicBezTo>
                  <a:cubicBezTo>
                    <a:pt x="41918" y="13402"/>
                    <a:pt x="41769" y="13214"/>
                    <a:pt x="41618" y="13043"/>
                  </a:cubicBezTo>
                  <a:cubicBezTo>
                    <a:pt x="41384" y="12772"/>
                    <a:pt x="41148" y="12536"/>
                    <a:pt x="40910" y="12326"/>
                  </a:cubicBezTo>
                  <a:cubicBezTo>
                    <a:pt x="40645" y="12090"/>
                    <a:pt x="40377" y="11893"/>
                    <a:pt x="40112" y="11727"/>
                  </a:cubicBezTo>
                  <a:cubicBezTo>
                    <a:pt x="39832" y="11550"/>
                    <a:pt x="39548" y="11408"/>
                    <a:pt x="39272" y="11297"/>
                  </a:cubicBezTo>
                  <a:cubicBezTo>
                    <a:pt x="39181" y="11264"/>
                    <a:pt x="39095" y="11231"/>
                    <a:pt x="39006" y="11203"/>
                  </a:cubicBezTo>
                  <a:cubicBezTo>
                    <a:pt x="38890" y="11165"/>
                    <a:pt x="38774" y="11132"/>
                    <a:pt x="38660" y="11104"/>
                  </a:cubicBezTo>
                  <a:cubicBezTo>
                    <a:pt x="38632" y="11098"/>
                    <a:pt x="38606" y="11091"/>
                    <a:pt x="38581" y="11086"/>
                  </a:cubicBezTo>
                  <a:cubicBezTo>
                    <a:pt x="38240" y="11010"/>
                    <a:pt x="37907" y="10977"/>
                    <a:pt x="37582" y="10977"/>
                  </a:cubicBezTo>
                  <a:cubicBezTo>
                    <a:pt x="37425" y="10977"/>
                    <a:pt x="37270" y="10984"/>
                    <a:pt x="37117" y="10999"/>
                  </a:cubicBezTo>
                  <a:cubicBezTo>
                    <a:pt x="37106" y="10831"/>
                    <a:pt x="37095" y="10667"/>
                    <a:pt x="37075" y="10509"/>
                  </a:cubicBezTo>
                  <a:cubicBezTo>
                    <a:pt x="37068" y="10459"/>
                    <a:pt x="37060" y="10409"/>
                    <a:pt x="37053" y="10363"/>
                  </a:cubicBezTo>
                  <a:cubicBezTo>
                    <a:pt x="37049" y="10343"/>
                    <a:pt x="37047" y="10321"/>
                    <a:pt x="37044" y="10300"/>
                  </a:cubicBezTo>
                  <a:cubicBezTo>
                    <a:pt x="37029" y="10201"/>
                    <a:pt x="37014" y="10107"/>
                    <a:pt x="36996" y="10013"/>
                  </a:cubicBezTo>
                  <a:cubicBezTo>
                    <a:pt x="36976" y="9904"/>
                    <a:pt x="36952" y="9799"/>
                    <a:pt x="36928" y="9694"/>
                  </a:cubicBezTo>
                  <a:cubicBezTo>
                    <a:pt x="36928" y="9692"/>
                    <a:pt x="36924" y="9689"/>
                    <a:pt x="36928" y="9685"/>
                  </a:cubicBezTo>
                  <a:cubicBezTo>
                    <a:pt x="36826" y="9278"/>
                    <a:pt x="36681" y="8902"/>
                    <a:pt x="36498" y="8557"/>
                  </a:cubicBezTo>
                  <a:cubicBezTo>
                    <a:pt x="36467" y="8494"/>
                    <a:pt x="36434" y="8437"/>
                    <a:pt x="36399" y="8377"/>
                  </a:cubicBezTo>
                  <a:cubicBezTo>
                    <a:pt x="36299" y="8209"/>
                    <a:pt x="36196" y="8049"/>
                    <a:pt x="36082" y="7896"/>
                  </a:cubicBezTo>
                  <a:cubicBezTo>
                    <a:pt x="36023" y="7818"/>
                    <a:pt x="35966" y="7744"/>
                    <a:pt x="35905" y="7673"/>
                  </a:cubicBezTo>
                  <a:cubicBezTo>
                    <a:pt x="35899" y="7665"/>
                    <a:pt x="35896" y="7662"/>
                    <a:pt x="35888" y="7654"/>
                  </a:cubicBezTo>
                  <a:cubicBezTo>
                    <a:pt x="35853" y="7612"/>
                    <a:pt x="35818" y="7573"/>
                    <a:pt x="35781" y="7533"/>
                  </a:cubicBezTo>
                  <a:cubicBezTo>
                    <a:pt x="35614" y="7348"/>
                    <a:pt x="35437" y="7177"/>
                    <a:pt x="35245" y="7017"/>
                  </a:cubicBezTo>
                  <a:cubicBezTo>
                    <a:pt x="35116" y="6908"/>
                    <a:pt x="34983" y="6805"/>
                    <a:pt x="34845" y="6707"/>
                  </a:cubicBezTo>
                  <a:cubicBezTo>
                    <a:pt x="34652" y="6571"/>
                    <a:pt x="34449" y="6447"/>
                    <a:pt x="34239" y="6331"/>
                  </a:cubicBezTo>
                  <a:cubicBezTo>
                    <a:pt x="33793" y="6090"/>
                    <a:pt x="33317" y="5896"/>
                    <a:pt x="32824" y="5750"/>
                  </a:cubicBezTo>
                  <a:cubicBezTo>
                    <a:pt x="32785" y="5738"/>
                    <a:pt x="32742" y="5728"/>
                    <a:pt x="32702" y="5717"/>
                  </a:cubicBezTo>
                  <a:lnTo>
                    <a:pt x="32700" y="5717"/>
                  </a:lnTo>
                  <a:cubicBezTo>
                    <a:pt x="32475" y="5655"/>
                    <a:pt x="32252" y="5603"/>
                    <a:pt x="32024" y="5562"/>
                  </a:cubicBezTo>
                  <a:cubicBezTo>
                    <a:pt x="31932" y="5544"/>
                    <a:pt x="31839" y="5527"/>
                    <a:pt x="31745" y="5515"/>
                  </a:cubicBezTo>
                  <a:cubicBezTo>
                    <a:pt x="31430" y="5465"/>
                    <a:pt x="31112" y="5433"/>
                    <a:pt x="30795" y="5419"/>
                  </a:cubicBezTo>
                  <a:cubicBezTo>
                    <a:pt x="30701" y="5415"/>
                    <a:pt x="30605" y="5413"/>
                    <a:pt x="30513" y="5413"/>
                  </a:cubicBezTo>
                  <a:cubicBezTo>
                    <a:pt x="30478" y="5412"/>
                    <a:pt x="30443" y="5412"/>
                    <a:pt x="30408" y="5412"/>
                  </a:cubicBezTo>
                  <a:cubicBezTo>
                    <a:pt x="30330" y="5412"/>
                    <a:pt x="30252" y="5414"/>
                    <a:pt x="30172" y="5415"/>
                  </a:cubicBezTo>
                  <a:cubicBezTo>
                    <a:pt x="30131" y="5415"/>
                    <a:pt x="30092" y="5417"/>
                    <a:pt x="30050" y="5419"/>
                  </a:cubicBezTo>
                  <a:cubicBezTo>
                    <a:pt x="30080" y="5391"/>
                    <a:pt x="30107" y="5367"/>
                    <a:pt x="30135" y="5336"/>
                  </a:cubicBezTo>
                  <a:cubicBezTo>
                    <a:pt x="30334" y="5146"/>
                    <a:pt x="30527" y="4929"/>
                    <a:pt x="30710" y="4695"/>
                  </a:cubicBezTo>
                  <a:cubicBezTo>
                    <a:pt x="30824" y="4543"/>
                    <a:pt x="30935" y="4387"/>
                    <a:pt x="31036" y="4226"/>
                  </a:cubicBezTo>
                  <a:cubicBezTo>
                    <a:pt x="31226" y="3926"/>
                    <a:pt x="31382" y="3611"/>
                    <a:pt x="31486" y="3296"/>
                  </a:cubicBezTo>
                  <a:cubicBezTo>
                    <a:pt x="31497" y="3263"/>
                    <a:pt x="31506" y="3231"/>
                    <a:pt x="31515" y="3198"/>
                  </a:cubicBezTo>
                  <a:cubicBezTo>
                    <a:pt x="31628" y="2820"/>
                    <a:pt x="31663" y="2448"/>
                    <a:pt x="31585" y="2100"/>
                  </a:cubicBezTo>
                  <a:cubicBezTo>
                    <a:pt x="31570" y="2037"/>
                    <a:pt x="31552" y="1976"/>
                    <a:pt x="31532" y="1915"/>
                  </a:cubicBezTo>
                  <a:cubicBezTo>
                    <a:pt x="31499" y="1823"/>
                    <a:pt x="31456" y="1731"/>
                    <a:pt x="31403" y="1646"/>
                  </a:cubicBezTo>
                  <a:cubicBezTo>
                    <a:pt x="31312" y="1492"/>
                    <a:pt x="31191" y="1344"/>
                    <a:pt x="31034" y="1212"/>
                  </a:cubicBezTo>
                  <a:lnTo>
                    <a:pt x="31032" y="1212"/>
                  </a:lnTo>
                  <a:cubicBezTo>
                    <a:pt x="30898" y="1095"/>
                    <a:pt x="30734" y="990"/>
                    <a:pt x="30546" y="895"/>
                  </a:cubicBezTo>
                  <a:cubicBezTo>
                    <a:pt x="30251" y="747"/>
                    <a:pt x="29956" y="681"/>
                    <a:pt x="29661" y="681"/>
                  </a:cubicBezTo>
                  <a:cubicBezTo>
                    <a:pt x="29499" y="681"/>
                    <a:pt x="29341" y="699"/>
                    <a:pt x="29182" y="734"/>
                  </a:cubicBezTo>
                  <a:cubicBezTo>
                    <a:pt x="29090" y="754"/>
                    <a:pt x="28998" y="780"/>
                    <a:pt x="28907" y="812"/>
                  </a:cubicBezTo>
                  <a:cubicBezTo>
                    <a:pt x="28858" y="830"/>
                    <a:pt x="28808" y="848"/>
                    <a:pt x="28758" y="871"/>
                  </a:cubicBezTo>
                  <a:cubicBezTo>
                    <a:pt x="27739" y="1287"/>
                    <a:pt x="26823" y="2321"/>
                    <a:pt x="26263" y="3187"/>
                  </a:cubicBezTo>
                  <a:cubicBezTo>
                    <a:pt x="26333" y="1630"/>
                    <a:pt x="25601" y="148"/>
                    <a:pt x="24077" y="10"/>
                  </a:cubicBezTo>
                  <a:cubicBezTo>
                    <a:pt x="24004" y="3"/>
                    <a:pt x="23929" y="0"/>
                    <a:pt x="23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20"/>
          <p:cNvGrpSpPr/>
          <p:nvPr/>
        </p:nvGrpSpPr>
        <p:grpSpPr>
          <a:xfrm>
            <a:off x="8752549" y="1771614"/>
            <a:ext cx="497501" cy="721626"/>
            <a:chOff x="8752549" y="1771614"/>
            <a:chExt cx="497501" cy="721626"/>
          </a:xfrm>
        </p:grpSpPr>
        <p:sp>
          <p:nvSpPr>
            <p:cNvPr id="551" name="Google Shape;551;p20"/>
            <p:cNvSpPr/>
            <p:nvPr/>
          </p:nvSpPr>
          <p:spPr>
            <a:xfrm>
              <a:off x="8752549" y="1771614"/>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0"/>
            <p:cNvSpPr/>
            <p:nvPr/>
          </p:nvSpPr>
          <p:spPr>
            <a:xfrm>
              <a:off x="8752550" y="235214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0"/>
            <p:cNvSpPr/>
            <p:nvPr/>
          </p:nvSpPr>
          <p:spPr>
            <a:xfrm>
              <a:off x="9023090" y="214389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554"/>
        <p:cNvGrpSpPr/>
        <p:nvPr/>
      </p:nvGrpSpPr>
      <p:grpSpPr>
        <a:xfrm>
          <a:off x="0" y="0"/>
          <a:ext cx="0" cy="0"/>
          <a:chOff x="0" y="0"/>
          <a:chExt cx="0" cy="0"/>
        </a:xfrm>
      </p:grpSpPr>
      <p:grpSp>
        <p:nvGrpSpPr>
          <p:cNvPr id="555" name="Google Shape;555;p21"/>
          <p:cNvGrpSpPr/>
          <p:nvPr/>
        </p:nvGrpSpPr>
        <p:grpSpPr>
          <a:xfrm>
            <a:off x="-1817650" y="3583625"/>
            <a:ext cx="11222636" cy="1245892"/>
            <a:chOff x="-1817650" y="3583625"/>
            <a:chExt cx="11222636" cy="1245892"/>
          </a:xfrm>
        </p:grpSpPr>
        <p:sp>
          <p:nvSpPr>
            <p:cNvPr id="556" name="Google Shape;556;p21"/>
            <p:cNvSpPr/>
            <p:nvPr/>
          </p:nvSpPr>
          <p:spPr>
            <a:xfrm flipH="1">
              <a:off x="-1817650" y="3583625"/>
              <a:ext cx="2700633" cy="1245892"/>
            </a:xfrm>
            <a:custGeom>
              <a:avLst/>
              <a:gdLst/>
              <a:ahLst/>
              <a:cxnLst/>
              <a:rect l="l" t="t" r="r" b="b"/>
              <a:pathLst>
                <a:path w="73914" h="34099" extrusionOk="0">
                  <a:moveTo>
                    <a:pt x="0" y="34099"/>
                  </a:moveTo>
                  <a:lnTo>
                    <a:pt x="73914" y="33147"/>
                  </a:lnTo>
                  <a:lnTo>
                    <a:pt x="73724" y="7810"/>
                  </a:lnTo>
                  <a:lnTo>
                    <a:pt x="70104" y="7620"/>
                  </a:lnTo>
                  <a:lnTo>
                    <a:pt x="70104" y="16192"/>
                  </a:lnTo>
                  <a:lnTo>
                    <a:pt x="59627" y="14287"/>
                  </a:lnTo>
                  <a:lnTo>
                    <a:pt x="59436" y="25146"/>
                  </a:lnTo>
                  <a:lnTo>
                    <a:pt x="48197" y="24574"/>
                  </a:lnTo>
                  <a:lnTo>
                    <a:pt x="48006" y="15240"/>
                  </a:lnTo>
                  <a:lnTo>
                    <a:pt x="42863" y="16764"/>
                  </a:lnTo>
                  <a:lnTo>
                    <a:pt x="42672" y="24765"/>
                  </a:lnTo>
                  <a:lnTo>
                    <a:pt x="35243" y="24003"/>
                  </a:lnTo>
                  <a:lnTo>
                    <a:pt x="35624" y="0"/>
                  </a:lnTo>
                  <a:lnTo>
                    <a:pt x="22098" y="381"/>
                  </a:lnTo>
                  <a:lnTo>
                    <a:pt x="22479" y="22098"/>
                  </a:lnTo>
                  <a:lnTo>
                    <a:pt x="9144" y="28194"/>
                  </a:lnTo>
                  <a:lnTo>
                    <a:pt x="8763" y="21907"/>
                  </a:lnTo>
                  <a:lnTo>
                    <a:pt x="2858" y="24384"/>
                  </a:lnTo>
                  <a:close/>
                </a:path>
              </a:pathLst>
            </a:custGeom>
            <a:solidFill>
              <a:srgbClr val="91CB91">
                <a:alpha val="40880"/>
              </a:srgbClr>
            </a:solidFill>
            <a:ln>
              <a:noFill/>
            </a:ln>
          </p:spPr>
        </p:sp>
        <p:sp>
          <p:nvSpPr>
            <p:cNvPr id="557" name="Google Shape;557;p21"/>
            <p:cNvSpPr/>
            <p:nvPr/>
          </p:nvSpPr>
          <p:spPr>
            <a:xfrm>
              <a:off x="8040701" y="3801525"/>
              <a:ext cx="1364285" cy="948604"/>
            </a:xfrm>
            <a:custGeom>
              <a:avLst/>
              <a:gdLst/>
              <a:ahLst/>
              <a:cxnLst/>
              <a:rect l="l" t="t" r="r" b="b"/>
              <a:pathLst>
                <a:path w="48768" h="33909" extrusionOk="0">
                  <a:moveTo>
                    <a:pt x="48768" y="1143"/>
                  </a:moveTo>
                  <a:lnTo>
                    <a:pt x="46863" y="33337"/>
                  </a:lnTo>
                  <a:lnTo>
                    <a:pt x="0" y="33909"/>
                  </a:lnTo>
                  <a:lnTo>
                    <a:pt x="381" y="29718"/>
                  </a:lnTo>
                  <a:lnTo>
                    <a:pt x="11621" y="29337"/>
                  </a:lnTo>
                  <a:lnTo>
                    <a:pt x="16002" y="20383"/>
                  </a:lnTo>
                  <a:lnTo>
                    <a:pt x="15050" y="8001"/>
                  </a:lnTo>
                  <a:lnTo>
                    <a:pt x="25527" y="8382"/>
                  </a:lnTo>
                  <a:lnTo>
                    <a:pt x="25718" y="17526"/>
                  </a:lnTo>
                  <a:lnTo>
                    <a:pt x="31242" y="16764"/>
                  </a:lnTo>
                  <a:lnTo>
                    <a:pt x="31242" y="4000"/>
                  </a:lnTo>
                  <a:lnTo>
                    <a:pt x="37910" y="3810"/>
                  </a:lnTo>
                  <a:lnTo>
                    <a:pt x="37719" y="0"/>
                  </a:lnTo>
                  <a:close/>
                </a:path>
              </a:pathLst>
            </a:custGeom>
            <a:solidFill>
              <a:srgbClr val="91CB91">
                <a:alpha val="40880"/>
              </a:srgbClr>
            </a:solidFill>
            <a:ln>
              <a:noFill/>
            </a:ln>
          </p:spPr>
        </p:sp>
      </p:grpSp>
      <p:sp>
        <p:nvSpPr>
          <p:cNvPr id="558" name="Google Shape;558;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9" name="Google Shape;559;p21"/>
          <p:cNvSpPr txBox="1">
            <a:spLocks noGrp="1"/>
          </p:cNvSpPr>
          <p:nvPr>
            <p:ph type="subTitle" idx="1"/>
          </p:nvPr>
        </p:nvSpPr>
        <p:spPr>
          <a:xfrm>
            <a:off x="713225" y="1089650"/>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rtl="0">
              <a:lnSpc>
                <a:spcPct val="100000"/>
              </a:lnSpc>
              <a:spcBef>
                <a:spcPts val="0"/>
              </a:spcBef>
              <a:spcAft>
                <a:spcPts val="0"/>
              </a:spcAft>
              <a:buSzPts val="1400"/>
              <a:buChar char="○"/>
              <a:defRPr/>
            </a:lvl2pPr>
            <a:lvl3pPr lvl="2" rtl="0">
              <a:lnSpc>
                <a:spcPct val="100000"/>
              </a:lnSpc>
              <a:spcBef>
                <a:spcPts val="1600"/>
              </a:spcBef>
              <a:spcAft>
                <a:spcPts val="0"/>
              </a:spcAft>
              <a:buSzPts val="1400"/>
              <a:buChar char="■"/>
              <a:defRPr/>
            </a:lvl3pPr>
            <a:lvl4pPr lvl="3" rtl="0">
              <a:lnSpc>
                <a:spcPct val="100000"/>
              </a:lnSpc>
              <a:spcBef>
                <a:spcPts val="1600"/>
              </a:spcBef>
              <a:spcAft>
                <a:spcPts val="0"/>
              </a:spcAft>
              <a:buSzPts val="1400"/>
              <a:buChar char="●"/>
              <a:defRPr/>
            </a:lvl4pPr>
            <a:lvl5pPr lvl="4" rtl="0">
              <a:lnSpc>
                <a:spcPct val="100000"/>
              </a:lnSpc>
              <a:spcBef>
                <a:spcPts val="1600"/>
              </a:spcBef>
              <a:spcAft>
                <a:spcPts val="0"/>
              </a:spcAft>
              <a:buSzPts val="1400"/>
              <a:buChar char="○"/>
              <a:defRPr/>
            </a:lvl5pPr>
            <a:lvl6pPr lvl="5" rtl="0">
              <a:lnSpc>
                <a:spcPct val="100000"/>
              </a:lnSpc>
              <a:spcBef>
                <a:spcPts val="1600"/>
              </a:spcBef>
              <a:spcAft>
                <a:spcPts val="0"/>
              </a:spcAft>
              <a:buSzPts val="1400"/>
              <a:buChar char="■"/>
              <a:defRPr/>
            </a:lvl6pPr>
            <a:lvl7pPr lvl="6" rtl="0">
              <a:lnSpc>
                <a:spcPct val="100000"/>
              </a:lnSpc>
              <a:spcBef>
                <a:spcPts val="1600"/>
              </a:spcBef>
              <a:spcAft>
                <a:spcPts val="0"/>
              </a:spcAft>
              <a:buSzPts val="1400"/>
              <a:buChar char="●"/>
              <a:defRPr/>
            </a:lvl7pPr>
            <a:lvl8pPr lvl="7" rtl="0">
              <a:lnSpc>
                <a:spcPct val="100000"/>
              </a:lnSpc>
              <a:spcBef>
                <a:spcPts val="1600"/>
              </a:spcBef>
              <a:spcAft>
                <a:spcPts val="0"/>
              </a:spcAft>
              <a:buSzPts val="1400"/>
              <a:buChar char="○"/>
              <a:defRPr/>
            </a:lvl8pPr>
            <a:lvl9pPr lvl="8" rtl="0">
              <a:lnSpc>
                <a:spcPct val="100000"/>
              </a:lnSpc>
              <a:spcBef>
                <a:spcPts val="1600"/>
              </a:spcBef>
              <a:spcAft>
                <a:spcPts val="1600"/>
              </a:spcAft>
              <a:buSzPts val="1400"/>
              <a:buChar char="■"/>
              <a:defRPr/>
            </a:lvl9pPr>
          </a:lstStyle>
          <a:p>
            <a:endParaRPr/>
          </a:p>
        </p:txBody>
      </p:sp>
      <p:grpSp>
        <p:nvGrpSpPr>
          <p:cNvPr id="560" name="Google Shape;560;p21"/>
          <p:cNvGrpSpPr/>
          <p:nvPr/>
        </p:nvGrpSpPr>
        <p:grpSpPr>
          <a:xfrm>
            <a:off x="-43269" y="3936270"/>
            <a:ext cx="9243159" cy="849051"/>
            <a:chOff x="-43269" y="3936270"/>
            <a:chExt cx="9243159" cy="849051"/>
          </a:xfrm>
        </p:grpSpPr>
        <p:grpSp>
          <p:nvGrpSpPr>
            <p:cNvPr id="561" name="Google Shape;561;p21"/>
            <p:cNvGrpSpPr/>
            <p:nvPr/>
          </p:nvGrpSpPr>
          <p:grpSpPr>
            <a:xfrm>
              <a:off x="-43269" y="3936270"/>
              <a:ext cx="810800" cy="849036"/>
              <a:chOff x="-1562181" y="-54429"/>
              <a:chExt cx="695071" cy="727849"/>
            </a:xfrm>
          </p:grpSpPr>
          <p:sp>
            <p:nvSpPr>
              <p:cNvPr id="562" name="Google Shape;562;p21"/>
              <p:cNvSpPr/>
              <p:nvPr/>
            </p:nvSpPr>
            <p:spPr>
              <a:xfrm>
                <a:off x="-1562181" y="-54429"/>
                <a:ext cx="695071" cy="381141"/>
              </a:xfrm>
              <a:custGeom>
                <a:avLst/>
                <a:gdLst/>
                <a:ahLst/>
                <a:cxnLst/>
                <a:rect l="l" t="t" r="r" b="b"/>
                <a:pathLst>
                  <a:path w="10052" h="5512" extrusionOk="0">
                    <a:moveTo>
                      <a:pt x="7240" y="0"/>
                    </a:moveTo>
                    <a:cubicBezTo>
                      <a:pt x="6612" y="0"/>
                      <a:pt x="6455" y="546"/>
                      <a:pt x="5038" y="546"/>
                    </a:cubicBezTo>
                    <a:cubicBezTo>
                      <a:pt x="4763" y="546"/>
                      <a:pt x="4441" y="526"/>
                      <a:pt x="4059" y="477"/>
                    </a:cubicBezTo>
                    <a:cubicBezTo>
                      <a:pt x="3933" y="460"/>
                      <a:pt x="3811" y="453"/>
                      <a:pt x="3692" y="453"/>
                    </a:cubicBezTo>
                    <a:cubicBezTo>
                      <a:pt x="1119" y="453"/>
                      <a:pt x="1" y="4067"/>
                      <a:pt x="1230" y="4794"/>
                    </a:cubicBezTo>
                    <a:cubicBezTo>
                      <a:pt x="2269" y="5408"/>
                      <a:pt x="3528" y="5511"/>
                      <a:pt x="4426" y="5511"/>
                    </a:cubicBezTo>
                    <a:cubicBezTo>
                      <a:pt x="4626" y="5511"/>
                      <a:pt x="4808" y="5506"/>
                      <a:pt x="4965" y="5500"/>
                    </a:cubicBezTo>
                    <a:cubicBezTo>
                      <a:pt x="6025" y="5464"/>
                      <a:pt x="5809" y="4571"/>
                      <a:pt x="7170" y="4571"/>
                    </a:cubicBezTo>
                    <a:cubicBezTo>
                      <a:pt x="7381" y="4571"/>
                      <a:pt x="7629" y="4592"/>
                      <a:pt x="7927" y="4641"/>
                    </a:cubicBezTo>
                    <a:cubicBezTo>
                      <a:pt x="8015" y="4656"/>
                      <a:pt x="8097" y="4663"/>
                      <a:pt x="8175" y="4663"/>
                    </a:cubicBezTo>
                    <a:cubicBezTo>
                      <a:pt x="10051" y="4663"/>
                      <a:pt x="8975" y="515"/>
                      <a:pt x="7803" y="112"/>
                    </a:cubicBezTo>
                    <a:cubicBezTo>
                      <a:pt x="7572" y="32"/>
                      <a:pt x="7392" y="0"/>
                      <a:pt x="7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1"/>
              <p:cNvSpPr/>
              <p:nvPr/>
            </p:nvSpPr>
            <p:spPr>
              <a:xfrm>
                <a:off x="-1316081" y="126187"/>
                <a:ext cx="161667" cy="547233"/>
              </a:xfrm>
              <a:custGeom>
                <a:avLst/>
                <a:gdLst/>
                <a:ahLst/>
                <a:cxnLst/>
                <a:rect l="l" t="t" r="r" b="b"/>
                <a:pathLst>
                  <a:path w="2338" h="7914" extrusionOk="0">
                    <a:moveTo>
                      <a:pt x="979" y="1"/>
                    </a:moveTo>
                    <a:cubicBezTo>
                      <a:pt x="979" y="1"/>
                      <a:pt x="1172" y="1373"/>
                      <a:pt x="850" y="1982"/>
                    </a:cubicBezTo>
                    <a:cubicBezTo>
                      <a:pt x="825" y="2029"/>
                      <a:pt x="798" y="2050"/>
                      <a:pt x="770" y="2050"/>
                    </a:cubicBezTo>
                    <a:cubicBezTo>
                      <a:pt x="542" y="2050"/>
                      <a:pt x="255" y="598"/>
                      <a:pt x="255" y="598"/>
                    </a:cubicBezTo>
                    <a:lnTo>
                      <a:pt x="0" y="754"/>
                    </a:lnTo>
                    <a:cubicBezTo>
                      <a:pt x="0" y="754"/>
                      <a:pt x="1451" y="5155"/>
                      <a:pt x="142" y="7914"/>
                    </a:cubicBezTo>
                    <a:lnTo>
                      <a:pt x="2282" y="7846"/>
                    </a:lnTo>
                    <a:cubicBezTo>
                      <a:pt x="2282" y="7846"/>
                      <a:pt x="1478" y="5881"/>
                      <a:pt x="1738" y="3865"/>
                    </a:cubicBezTo>
                    <a:cubicBezTo>
                      <a:pt x="1930" y="2369"/>
                      <a:pt x="2337" y="1082"/>
                      <a:pt x="2337" y="1082"/>
                    </a:cubicBezTo>
                    <a:lnTo>
                      <a:pt x="2059" y="907"/>
                    </a:lnTo>
                    <a:cubicBezTo>
                      <a:pt x="2059" y="907"/>
                      <a:pt x="1932" y="2026"/>
                      <a:pt x="1598" y="2081"/>
                    </a:cubicBezTo>
                    <a:cubicBezTo>
                      <a:pt x="1589" y="2083"/>
                      <a:pt x="1580" y="2083"/>
                      <a:pt x="1571" y="2083"/>
                    </a:cubicBezTo>
                    <a:cubicBezTo>
                      <a:pt x="1138" y="2083"/>
                      <a:pt x="1427" y="176"/>
                      <a:pt x="1427" y="176"/>
                    </a:cubicBezTo>
                    <a:lnTo>
                      <a:pt x="9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21"/>
            <p:cNvGrpSpPr/>
            <p:nvPr/>
          </p:nvGrpSpPr>
          <p:grpSpPr>
            <a:xfrm>
              <a:off x="8504819" y="4057471"/>
              <a:ext cx="695071" cy="727849"/>
              <a:chOff x="-1562181" y="-54429"/>
              <a:chExt cx="695071" cy="727849"/>
            </a:xfrm>
          </p:grpSpPr>
          <p:sp>
            <p:nvSpPr>
              <p:cNvPr id="565" name="Google Shape;565;p21"/>
              <p:cNvSpPr/>
              <p:nvPr/>
            </p:nvSpPr>
            <p:spPr>
              <a:xfrm>
                <a:off x="-1562181" y="-54429"/>
                <a:ext cx="695071" cy="381141"/>
              </a:xfrm>
              <a:custGeom>
                <a:avLst/>
                <a:gdLst/>
                <a:ahLst/>
                <a:cxnLst/>
                <a:rect l="l" t="t" r="r" b="b"/>
                <a:pathLst>
                  <a:path w="10052" h="5512" extrusionOk="0">
                    <a:moveTo>
                      <a:pt x="7240" y="0"/>
                    </a:moveTo>
                    <a:cubicBezTo>
                      <a:pt x="6612" y="0"/>
                      <a:pt x="6455" y="546"/>
                      <a:pt x="5038" y="546"/>
                    </a:cubicBezTo>
                    <a:cubicBezTo>
                      <a:pt x="4763" y="546"/>
                      <a:pt x="4441" y="526"/>
                      <a:pt x="4059" y="477"/>
                    </a:cubicBezTo>
                    <a:cubicBezTo>
                      <a:pt x="3933" y="460"/>
                      <a:pt x="3811" y="453"/>
                      <a:pt x="3692" y="453"/>
                    </a:cubicBezTo>
                    <a:cubicBezTo>
                      <a:pt x="1119" y="453"/>
                      <a:pt x="1" y="4067"/>
                      <a:pt x="1230" y="4794"/>
                    </a:cubicBezTo>
                    <a:cubicBezTo>
                      <a:pt x="2269" y="5408"/>
                      <a:pt x="3528" y="5511"/>
                      <a:pt x="4426" y="5511"/>
                    </a:cubicBezTo>
                    <a:cubicBezTo>
                      <a:pt x="4626" y="5511"/>
                      <a:pt x="4808" y="5506"/>
                      <a:pt x="4965" y="5500"/>
                    </a:cubicBezTo>
                    <a:cubicBezTo>
                      <a:pt x="6025" y="5464"/>
                      <a:pt x="5809" y="4571"/>
                      <a:pt x="7170" y="4571"/>
                    </a:cubicBezTo>
                    <a:cubicBezTo>
                      <a:pt x="7381" y="4571"/>
                      <a:pt x="7629" y="4592"/>
                      <a:pt x="7927" y="4641"/>
                    </a:cubicBezTo>
                    <a:cubicBezTo>
                      <a:pt x="8015" y="4656"/>
                      <a:pt x="8097" y="4663"/>
                      <a:pt x="8175" y="4663"/>
                    </a:cubicBezTo>
                    <a:cubicBezTo>
                      <a:pt x="10051" y="4663"/>
                      <a:pt x="8975" y="515"/>
                      <a:pt x="7803" y="112"/>
                    </a:cubicBezTo>
                    <a:cubicBezTo>
                      <a:pt x="7572" y="32"/>
                      <a:pt x="7392" y="0"/>
                      <a:pt x="7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1"/>
              <p:cNvSpPr/>
              <p:nvPr/>
            </p:nvSpPr>
            <p:spPr>
              <a:xfrm>
                <a:off x="-1316081" y="126187"/>
                <a:ext cx="161667" cy="547233"/>
              </a:xfrm>
              <a:custGeom>
                <a:avLst/>
                <a:gdLst/>
                <a:ahLst/>
                <a:cxnLst/>
                <a:rect l="l" t="t" r="r" b="b"/>
                <a:pathLst>
                  <a:path w="2338" h="7914" extrusionOk="0">
                    <a:moveTo>
                      <a:pt x="979" y="1"/>
                    </a:moveTo>
                    <a:cubicBezTo>
                      <a:pt x="979" y="1"/>
                      <a:pt x="1172" y="1373"/>
                      <a:pt x="850" y="1982"/>
                    </a:cubicBezTo>
                    <a:cubicBezTo>
                      <a:pt x="825" y="2029"/>
                      <a:pt x="798" y="2050"/>
                      <a:pt x="770" y="2050"/>
                    </a:cubicBezTo>
                    <a:cubicBezTo>
                      <a:pt x="542" y="2050"/>
                      <a:pt x="255" y="598"/>
                      <a:pt x="255" y="598"/>
                    </a:cubicBezTo>
                    <a:lnTo>
                      <a:pt x="0" y="754"/>
                    </a:lnTo>
                    <a:cubicBezTo>
                      <a:pt x="0" y="754"/>
                      <a:pt x="1451" y="5155"/>
                      <a:pt x="142" y="7914"/>
                    </a:cubicBezTo>
                    <a:lnTo>
                      <a:pt x="2282" y="7846"/>
                    </a:lnTo>
                    <a:cubicBezTo>
                      <a:pt x="2282" y="7846"/>
                      <a:pt x="1478" y="5881"/>
                      <a:pt x="1738" y="3865"/>
                    </a:cubicBezTo>
                    <a:cubicBezTo>
                      <a:pt x="1930" y="2369"/>
                      <a:pt x="2337" y="1082"/>
                      <a:pt x="2337" y="1082"/>
                    </a:cubicBezTo>
                    <a:lnTo>
                      <a:pt x="2059" y="907"/>
                    </a:lnTo>
                    <a:cubicBezTo>
                      <a:pt x="2059" y="907"/>
                      <a:pt x="1932" y="2026"/>
                      <a:pt x="1598" y="2081"/>
                    </a:cubicBezTo>
                    <a:cubicBezTo>
                      <a:pt x="1589" y="2083"/>
                      <a:pt x="1580" y="2083"/>
                      <a:pt x="1571" y="2083"/>
                    </a:cubicBezTo>
                    <a:cubicBezTo>
                      <a:pt x="1138" y="2083"/>
                      <a:pt x="1427" y="176"/>
                      <a:pt x="1427" y="176"/>
                    </a:cubicBezTo>
                    <a:lnTo>
                      <a:pt x="9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7" name="Google Shape;567;p21"/>
          <p:cNvGrpSpPr/>
          <p:nvPr/>
        </p:nvGrpSpPr>
        <p:grpSpPr>
          <a:xfrm>
            <a:off x="-63500" y="4595386"/>
            <a:ext cx="9263410" cy="562284"/>
            <a:chOff x="-63500" y="4595386"/>
            <a:chExt cx="9263410" cy="562284"/>
          </a:xfrm>
        </p:grpSpPr>
        <p:sp>
          <p:nvSpPr>
            <p:cNvPr id="568" name="Google Shape;568;p21"/>
            <p:cNvSpPr/>
            <p:nvPr/>
          </p:nvSpPr>
          <p:spPr>
            <a:xfrm>
              <a:off x="-63500" y="4697598"/>
              <a:ext cx="9263374" cy="197076"/>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 name="Google Shape;569;p21"/>
            <p:cNvGrpSpPr/>
            <p:nvPr/>
          </p:nvGrpSpPr>
          <p:grpSpPr>
            <a:xfrm>
              <a:off x="-63375" y="4861142"/>
              <a:ext cx="9263285" cy="296529"/>
              <a:chOff x="-63379" y="4923731"/>
              <a:chExt cx="9263285" cy="969682"/>
            </a:xfrm>
          </p:grpSpPr>
          <p:sp>
            <p:nvSpPr>
              <p:cNvPr id="570" name="Google Shape;570;p21"/>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1"/>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1"/>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1"/>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1"/>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1"/>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1"/>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1"/>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1"/>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 name="Google Shape;579;p21"/>
            <p:cNvSpPr/>
            <p:nvPr/>
          </p:nvSpPr>
          <p:spPr>
            <a:xfrm>
              <a:off x="115500" y="4595386"/>
              <a:ext cx="221410" cy="257090"/>
            </a:xfrm>
            <a:custGeom>
              <a:avLst/>
              <a:gdLst/>
              <a:ahLst/>
              <a:cxnLst/>
              <a:rect l="l" t="t" r="r" b="b"/>
              <a:pathLst>
                <a:path w="3202" h="3718" extrusionOk="0">
                  <a:moveTo>
                    <a:pt x="2103" y="1"/>
                  </a:moveTo>
                  <a:cubicBezTo>
                    <a:pt x="1307" y="1"/>
                    <a:pt x="1613" y="1628"/>
                    <a:pt x="1613" y="1628"/>
                  </a:cubicBezTo>
                  <a:cubicBezTo>
                    <a:pt x="1613" y="1628"/>
                    <a:pt x="1374" y="950"/>
                    <a:pt x="986" y="950"/>
                  </a:cubicBezTo>
                  <a:cubicBezTo>
                    <a:pt x="923" y="950"/>
                    <a:pt x="856" y="968"/>
                    <a:pt x="785" y="1009"/>
                  </a:cubicBezTo>
                  <a:cubicBezTo>
                    <a:pt x="130" y="1396"/>
                    <a:pt x="725" y="2303"/>
                    <a:pt x="969" y="2626"/>
                  </a:cubicBezTo>
                  <a:lnTo>
                    <a:pt x="969" y="2626"/>
                  </a:lnTo>
                  <a:cubicBezTo>
                    <a:pt x="852" y="2488"/>
                    <a:pt x="646" y="2276"/>
                    <a:pt x="483" y="2276"/>
                  </a:cubicBezTo>
                  <a:cubicBezTo>
                    <a:pt x="408" y="2276"/>
                    <a:pt x="341" y="2322"/>
                    <a:pt x="297" y="2443"/>
                  </a:cubicBezTo>
                  <a:cubicBezTo>
                    <a:pt x="0" y="3255"/>
                    <a:pt x="1062" y="3718"/>
                    <a:pt x="1062" y="3718"/>
                  </a:cubicBezTo>
                  <a:lnTo>
                    <a:pt x="2225" y="3718"/>
                  </a:lnTo>
                  <a:cubicBezTo>
                    <a:pt x="2225" y="3718"/>
                    <a:pt x="3201" y="2021"/>
                    <a:pt x="2684" y="1632"/>
                  </a:cubicBezTo>
                  <a:cubicBezTo>
                    <a:pt x="2596" y="1566"/>
                    <a:pt x="2520" y="1539"/>
                    <a:pt x="2454" y="1539"/>
                  </a:cubicBezTo>
                  <a:cubicBezTo>
                    <a:pt x="2354" y="1539"/>
                    <a:pt x="2277" y="1601"/>
                    <a:pt x="2217" y="1688"/>
                  </a:cubicBezTo>
                  <a:lnTo>
                    <a:pt x="2217" y="1688"/>
                  </a:lnTo>
                  <a:cubicBezTo>
                    <a:pt x="2416" y="1036"/>
                    <a:pt x="2647" y="1"/>
                    <a:pt x="2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21"/>
            <p:cNvGrpSpPr/>
            <p:nvPr/>
          </p:nvGrpSpPr>
          <p:grpSpPr>
            <a:xfrm>
              <a:off x="126720" y="4724849"/>
              <a:ext cx="586509" cy="142582"/>
              <a:chOff x="-994955" y="1628924"/>
              <a:chExt cx="586509" cy="142582"/>
            </a:xfrm>
          </p:grpSpPr>
          <p:sp>
            <p:nvSpPr>
              <p:cNvPr id="581" name="Google Shape;581;p21"/>
              <p:cNvSpPr/>
              <p:nvPr/>
            </p:nvSpPr>
            <p:spPr>
              <a:xfrm>
                <a:off x="-994955" y="1628924"/>
                <a:ext cx="586509" cy="142582"/>
              </a:xfrm>
              <a:custGeom>
                <a:avLst/>
                <a:gdLst/>
                <a:ahLst/>
                <a:cxnLst/>
                <a:rect l="l" t="t" r="r" b="b"/>
                <a:pathLst>
                  <a:path w="8482" h="2062" extrusionOk="0">
                    <a:moveTo>
                      <a:pt x="5971" y="0"/>
                    </a:moveTo>
                    <a:cubicBezTo>
                      <a:pt x="5919" y="0"/>
                      <a:pt x="5868" y="2"/>
                      <a:pt x="5816" y="7"/>
                    </a:cubicBezTo>
                    <a:cubicBezTo>
                      <a:pt x="5393" y="44"/>
                      <a:pt x="4987" y="222"/>
                      <a:pt x="4637" y="466"/>
                    </a:cubicBezTo>
                    <a:cubicBezTo>
                      <a:pt x="4464" y="585"/>
                      <a:pt x="4298" y="718"/>
                      <a:pt x="4250" y="921"/>
                    </a:cubicBezTo>
                    <a:cubicBezTo>
                      <a:pt x="3961" y="646"/>
                      <a:pt x="3562" y="491"/>
                      <a:pt x="3162" y="491"/>
                    </a:cubicBezTo>
                    <a:cubicBezTo>
                      <a:pt x="3074" y="491"/>
                      <a:pt x="2986" y="498"/>
                      <a:pt x="2899" y="514"/>
                    </a:cubicBezTo>
                    <a:cubicBezTo>
                      <a:pt x="2418" y="598"/>
                      <a:pt x="2005" y="925"/>
                      <a:pt x="1792" y="1361"/>
                    </a:cubicBezTo>
                    <a:cubicBezTo>
                      <a:pt x="1618" y="1284"/>
                      <a:pt x="1428" y="1245"/>
                      <a:pt x="1239" y="1245"/>
                    </a:cubicBezTo>
                    <a:cubicBezTo>
                      <a:pt x="1072" y="1245"/>
                      <a:pt x="906" y="1275"/>
                      <a:pt x="750" y="1335"/>
                    </a:cubicBezTo>
                    <a:cubicBezTo>
                      <a:pt x="419" y="1464"/>
                      <a:pt x="142" y="1728"/>
                      <a:pt x="0" y="2054"/>
                    </a:cubicBezTo>
                    <a:lnTo>
                      <a:pt x="8481" y="2062"/>
                    </a:lnTo>
                    <a:cubicBezTo>
                      <a:pt x="8453" y="1940"/>
                      <a:pt x="8428" y="1813"/>
                      <a:pt x="8369" y="1702"/>
                    </a:cubicBezTo>
                    <a:cubicBezTo>
                      <a:pt x="8312" y="1590"/>
                      <a:pt x="8214" y="1492"/>
                      <a:pt x="8092" y="1461"/>
                    </a:cubicBezTo>
                    <a:cubicBezTo>
                      <a:pt x="8057" y="1451"/>
                      <a:pt x="8021" y="1447"/>
                      <a:pt x="7985" y="1447"/>
                    </a:cubicBezTo>
                    <a:cubicBezTo>
                      <a:pt x="7864" y="1447"/>
                      <a:pt x="7744" y="1496"/>
                      <a:pt x="7632" y="1553"/>
                    </a:cubicBezTo>
                    <a:cubicBezTo>
                      <a:pt x="7515" y="1114"/>
                      <a:pt x="7350" y="665"/>
                      <a:pt x="7009" y="366"/>
                    </a:cubicBezTo>
                    <a:cubicBezTo>
                      <a:pt x="6729" y="118"/>
                      <a:pt x="6347" y="0"/>
                      <a:pt x="59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1"/>
              <p:cNvSpPr/>
              <p:nvPr/>
            </p:nvSpPr>
            <p:spPr>
              <a:xfrm>
                <a:off x="-801547" y="1679195"/>
                <a:ext cx="55041" cy="79105"/>
              </a:xfrm>
              <a:custGeom>
                <a:avLst/>
                <a:gdLst/>
                <a:ahLst/>
                <a:cxnLst/>
                <a:rect l="l" t="t" r="r" b="b"/>
                <a:pathLst>
                  <a:path w="796" h="1144" extrusionOk="0">
                    <a:moveTo>
                      <a:pt x="98" y="0"/>
                    </a:moveTo>
                    <a:cubicBezTo>
                      <a:pt x="49" y="0"/>
                      <a:pt x="1" y="51"/>
                      <a:pt x="34" y="105"/>
                    </a:cubicBezTo>
                    <a:cubicBezTo>
                      <a:pt x="250" y="432"/>
                      <a:pt x="452" y="765"/>
                      <a:pt x="644" y="1108"/>
                    </a:cubicBezTo>
                    <a:cubicBezTo>
                      <a:pt x="658" y="1133"/>
                      <a:pt x="680" y="1143"/>
                      <a:pt x="702" y="1143"/>
                    </a:cubicBezTo>
                    <a:cubicBezTo>
                      <a:pt x="749" y="1143"/>
                      <a:pt x="796" y="1094"/>
                      <a:pt x="766" y="1038"/>
                    </a:cubicBezTo>
                    <a:cubicBezTo>
                      <a:pt x="576" y="697"/>
                      <a:pt x="369" y="360"/>
                      <a:pt x="156" y="34"/>
                    </a:cubicBezTo>
                    <a:cubicBezTo>
                      <a:pt x="141" y="10"/>
                      <a:pt x="120"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1"/>
              <p:cNvSpPr/>
              <p:nvPr/>
            </p:nvSpPr>
            <p:spPr>
              <a:xfrm>
                <a:off x="-601154" y="1644966"/>
                <a:ext cx="30563" cy="111742"/>
              </a:xfrm>
              <a:custGeom>
                <a:avLst/>
                <a:gdLst/>
                <a:ahLst/>
                <a:cxnLst/>
                <a:rect l="l" t="t" r="r" b="b"/>
                <a:pathLst>
                  <a:path w="442" h="1616" extrusionOk="0">
                    <a:moveTo>
                      <a:pt x="356" y="0"/>
                    </a:moveTo>
                    <a:cubicBezTo>
                      <a:pt x="329" y="0"/>
                      <a:pt x="304" y="15"/>
                      <a:pt x="296" y="51"/>
                    </a:cubicBezTo>
                    <a:cubicBezTo>
                      <a:pt x="202" y="545"/>
                      <a:pt x="107" y="1035"/>
                      <a:pt x="11" y="1527"/>
                    </a:cubicBezTo>
                    <a:cubicBezTo>
                      <a:pt x="1" y="1581"/>
                      <a:pt x="45" y="1616"/>
                      <a:pt x="87" y="1616"/>
                    </a:cubicBezTo>
                    <a:cubicBezTo>
                      <a:pt x="114" y="1616"/>
                      <a:pt x="140" y="1600"/>
                      <a:pt x="147" y="1564"/>
                    </a:cubicBezTo>
                    <a:cubicBezTo>
                      <a:pt x="241" y="1072"/>
                      <a:pt x="335" y="582"/>
                      <a:pt x="433" y="88"/>
                    </a:cubicBezTo>
                    <a:cubicBezTo>
                      <a:pt x="442" y="36"/>
                      <a:pt x="397" y="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1"/>
              <p:cNvSpPr/>
              <p:nvPr/>
            </p:nvSpPr>
            <p:spPr>
              <a:xfrm>
                <a:off x="-448682" y="1737210"/>
                <a:ext cx="16388" cy="23787"/>
              </a:xfrm>
              <a:custGeom>
                <a:avLst/>
                <a:gdLst/>
                <a:ahLst/>
                <a:cxnLst/>
                <a:rect l="l" t="t" r="r" b="b"/>
                <a:pathLst>
                  <a:path w="237" h="344" extrusionOk="0">
                    <a:moveTo>
                      <a:pt x="160" y="0"/>
                    </a:moveTo>
                    <a:cubicBezTo>
                      <a:pt x="147" y="0"/>
                      <a:pt x="135" y="3"/>
                      <a:pt x="126" y="9"/>
                    </a:cubicBezTo>
                    <a:lnTo>
                      <a:pt x="111" y="22"/>
                    </a:lnTo>
                    <a:cubicBezTo>
                      <a:pt x="102" y="31"/>
                      <a:pt x="98" y="40"/>
                      <a:pt x="93" y="51"/>
                    </a:cubicBezTo>
                    <a:cubicBezTo>
                      <a:pt x="65" y="120"/>
                      <a:pt x="36" y="190"/>
                      <a:pt x="8" y="256"/>
                    </a:cubicBezTo>
                    <a:cubicBezTo>
                      <a:pt x="1" y="273"/>
                      <a:pt x="8" y="295"/>
                      <a:pt x="15" y="309"/>
                    </a:cubicBezTo>
                    <a:cubicBezTo>
                      <a:pt x="25" y="322"/>
                      <a:pt x="39" y="337"/>
                      <a:pt x="56" y="341"/>
                    </a:cubicBezTo>
                    <a:cubicBezTo>
                      <a:pt x="63" y="343"/>
                      <a:pt x="70" y="344"/>
                      <a:pt x="77" y="344"/>
                    </a:cubicBezTo>
                    <a:cubicBezTo>
                      <a:pt x="89" y="344"/>
                      <a:pt x="100" y="341"/>
                      <a:pt x="109" y="335"/>
                    </a:cubicBezTo>
                    <a:cubicBezTo>
                      <a:pt x="113" y="330"/>
                      <a:pt x="119" y="328"/>
                      <a:pt x="122" y="322"/>
                    </a:cubicBezTo>
                    <a:cubicBezTo>
                      <a:pt x="131" y="313"/>
                      <a:pt x="137" y="304"/>
                      <a:pt x="141" y="293"/>
                    </a:cubicBezTo>
                    <a:cubicBezTo>
                      <a:pt x="168" y="225"/>
                      <a:pt x="200" y="155"/>
                      <a:pt x="227" y="88"/>
                    </a:cubicBezTo>
                    <a:cubicBezTo>
                      <a:pt x="237" y="72"/>
                      <a:pt x="231" y="50"/>
                      <a:pt x="222" y="35"/>
                    </a:cubicBezTo>
                    <a:cubicBezTo>
                      <a:pt x="213" y="22"/>
                      <a:pt x="196" y="7"/>
                      <a:pt x="181" y="4"/>
                    </a:cubicBezTo>
                    <a:cubicBezTo>
                      <a:pt x="174" y="1"/>
                      <a:pt x="167" y="0"/>
                      <a:pt x="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1"/>
              <p:cNvSpPr/>
              <p:nvPr/>
            </p:nvSpPr>
            <p:spPr>
              <a:xfrm>
                <a:off x="-932514" y="1729742"/>
                <a:ext cx="30909" cy="31739"/>
              </a:xfrm>
              <a:custGeom>
                <a:avLst/>
                <a:gdLst/>
                <a:ahLst/>
                <a:cxnLst/>
                <a:rect l="l" t="t" r="r" b="b"/>
                <a:pathLst>
                  <a:path w="447" h="459" extrusionOk="0">
                    <a:moveTo>
                      <a:pt x="77" y="0"/>
                    </a:moveTo>
                    <a:cubicBezTo>
                      <a:pt x="58" y="0"/>
                      <a:pt x="40" y="7"/>
                      <a:pt x="28" y="21"/>
                    </a:cubicBezTo>
                    <a:cubicBezTo>
                      <a:pt x="0" y="51"/>
                      <a:pt x="0" y="91"/>
                      <a:pt x="28" y="121"/>
                    </a:cubicBezTo>
                    <a:cubicBezTo>
                      <a:pt x="124" y="226"/>
                      <a:pt x="223" y="331"/>
                      <a:pt x="319" y="438"/>
                    </a:cubicBezTo>
                    <a:cubicBezTo>
                      <a:pt x="332" y="452"/>
                      <a:pt x="350" y="458"/>
                      <a:pt x="369" y="458"/>
                    </a:cubicBezTo>
                    <a:cubicBezTo>
                      <a:pt x="387" y="458"/>
                      <a:pt x="406" y="452"/>
                      <a:pt x="419" y="438"/>
                    </a:cubicBezTo>
                    <a:cubicBezTo>
                      <a:pt x="446" y="410"/>
                      <a:pt x="446" y="370"/>
                      <a:pt x="419" y="338"/>
                    </a:cubicBezTo>
                    <a:cubicBezTo>
                      <a:pt x="323" y="233"/>
                      <a:pt x="223" y="126"/>
                      <a:pt x="126" y="21"/>
                    </a:cubicBezTo>
                    <a:cubicBezTo>
                      <a:pt x="114" y="7"/>
                      <a:pt x="95"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 name="Google Shape;586;p21"/>
          <p:cNvGrpSpPr/>
          <p:nvPr/>
        </p:nvGrpSpPr>
        <p:grpSpPr>
          <a:xfrm>
            <a:off x="-335796" y="-325706"/>
            <a:ext cx="10267216" cy="1784876"/>
            <a:chOff x="-335796" y="-325706"/>
            <a:chExt cx="10267216" cy="1784876"/>
          </a:xfrm>
        </p:grpSpPr>
        <p:sp>
          <p:nvSpPr>
            <p:cNvPr id="587" name="Google Shape;587;p21"/>
            <p:cNvSpPr/>
            <p:nvPr/>
          </p:nvSpPr>
          <p:spPr>
            <a:xfrm>
              <a:off x="33233" y="1017723"/>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1"/>
            <p:cNvSpPr/>
            <p:nvPr/>
          </p:nvSpPr>
          <p:spPr>
            <a:xfrm>
              <a:off x="-335796" y="374452"/>
              <a:ext cx="695081" cy="325490"/>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1"/>
            <p:cNvSpPr/>
            <p:nvPr/>
          </p:nvSpPr>
          <p:spPr>
            <a:xfrm>
              <a:off x="333072" y="-325706"/>
              <a:ext cx="1065474" cy="572704"/>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1"/>
            <p:cNvSpPr/>
            <p:nvPr/>
          </p:nvSpPr>
          <p:spPr>
            <a:xfrm>
              <a:off x="8317416" y="30032"/>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1"/>
            <p:cNvSpPr/>
            <p:nvPr/>
          </p:nvSpPr>
          <p:spPr>
            <a:xfrm>
              <a:off x="6608050" y="-232984"/>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1"/>
            <p:cNvSpPr/>
            <p:nvPr/>
          </p:nvSpPr>
          <p:spPr>
            <a:xfrm>
              <a:off x="8711287" y="108966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1"/>
            <p:cNvSpPr/>
            <p:nvPr/>
          </p:nvSpPr>
          <p:spPr>
            <a:xfrm>
              <a:off x="1190322" y="-325706"/>
              <a:ext cx="1065474" cy="572704"/>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 name="Google Shape;594;p21"/>
          <p:cNvGrpSpPr/>
          <p:nvPr/>
        </p:nvGrpSpPr>
        <p:grpSpPr>
          <a:xfrm>
            <a:off x="8752549" y="1771614"/>
            <a:ext cx="497501" cy="721626"/>
            <a:chOff x="8752549" y="1771614"/>
            <a:chExt cx="497501" cy="721626"/>
          </a:xfrm>
        </p:grpSpPr>
        <p:sp>
          <p:nvSpPr>
            <p:cNvPr id="595" name="Google Shape;595;p21"/>
            <p:cNvSpPr/>
            <p:nvPr/>
          </p:nvSpPr>
          <p:spPr>
            <a:xfrm>
              <a:off x="8752549" y="1771614"/>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1"/>
            <p:cNvSpPr/>
            <p:nvPr/>
          </p:nvSpPr>
          <p:spPr>
            <a:xfrm>
              <a:off x="8752550" y="235214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1"/>
            <p:cNvSpPr/>
            <p:nvPr/>
          </p:nvSpPr>
          <p:spPr>
            <a:xfrm>
              <a:off x="9023090" y="214389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3"/>
          <p:cNvSpPr txBox="1">
            <a:spLocks noGrp="1"/>
          </p:cNvSpPr>
          <p:nvPr>
            <p:ph type="title"/>
          </p:nvPr>
        </p:nvSpPr>
        <p:spPr>
          <a:xfrm>
            <a:off x="713225" y="1726975"/>
            <a:ext cx="5786700" cy="845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9" name="Google Shape;39;p3"/>
          <p:cNvSpPr txBox="1">
            <a:spLocks noGrp="1"/>
          </p:cNvSpPr>
          <p:nvPr>
            <p:ph type="subTitle" idx="1"/>
          </p:nvPr>
        </p:nvSpPr>
        <p:spPr>
          <a:xfrm>
            <a:off x="713225" y="2572375"/>
            <a:ext cx="3648900" cy="343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0" name="Google Shape;40;p3"/>
          <p:cNvSpPr txBox="1">
            <a:spLocks noGrp="1"/>
          </p:cNvSpPr>
          <p:nvPr>
            <p:ph type="title" idx="2" hasCustomPrompt="1"/>
          </p:nvPr>
        </p:nvSpPr>
        <p:spPr>
          <a:xfrm>
            <a:off x="713225" y="839900"/>
            <a:ext cx="1432800" cy="728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9600"/>
              <a:buNone/>
              <a:defRPr sz="5000">
                <a:solidFill>
                  <a:schemeClr val="accent6"/>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grpSp>
        <p:nvGrpSpPr>
          <p:cNvPr id="41" name="Google Shape;41;p3"/>
          <p:cNvGrpSpPr/>
          <p:nvPr/>
        </p:nvGrpSpPr>
        <p:grpSpPr>
          <a:xfrm>
            <a:off x="-152403" y="3"/>
            <a:ext cx="9579908" cy="2141784"/>
            <a:chOff x="-152403" y="3"/>
            <a:chExt cx="9579908" cy="2141784"/>
          </a:xfrm>
        </p:grpSpPr>
        <p:sp>
          <p:nvSpPr>
            <p:cNvPr id="42" name="Google Shape;42;p3"/>
            <p:cNvSpPr/>
            <p:nvPr/>
          </p:nvSpPr>
          <p:spPr>
            <a:xfrm>
              <a:off x="0" y="28029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152403" y="104044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8746286" y="1336583"/>
              <a:ext cx="551613"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8616672" y="1798707"/>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7865255" y="3"/>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4453992" y="37887"/>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2900867" y="118300"/>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3"/>
          <p:cNvGrpSpPr/>
          <p:nvPr/>
        </p:nvGrpSpPr>
        <p:grpSpPr>
          <a:xfrm>
            <a:off x="-539610" y="2162950"/>
            <a:ext cx="10402358" cy="2710667"/>
            <a:chOff x="-539610" y="2162950"/>
            <a:chExt cx="10402358" cy="2710667"/>
          </a:xfrm>
        </p:grpSpPr>
        <p:sp>
          <p:nvSpPr>
            <p:cNvPr id="50" name="Google Shape;50;p3"/>
            <p:cNvSpPr/>
            <p:nvPr/>
          </p:nvSpPr>
          <p:spPr>
            <a:xfrm flipH="1">
              <a:off x="-539610" y="3458950"/>
              <a:ext cx="7739856" cy="1414667"/>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flipH="1">
              <a:off x="5961464" y="2162950"/>
              <a:ext cx="3901284" cy="2232198"/>
            </a:xfrm>
            <a:custGeom>
              <a:avLst/>
              <a:gdLst/>
              <a:ahLst/>
              <a:cxnLst/>
              <a:rect l="l" t="t" r="r" b="b"/>
              <a:pathLst>
                <a:path w="29860" h="17085" extrusionOk="0">
                  <a:moveTo>
                    <a:pt x="13662" y="1"/>
                  </a:moveTo>
                  <a:cubicBezTo>
                    <a:pt x="13387" y="1"/>
                    <a:pt x="13162" y="229"/>
                    <a:pt x="13169" y="504"/>
                  </a:cubicBezTo>
                  <a:lnTo>
                    <a:pt x="13394" y="11130"/>
                  </a:lnTo>
                  <a:cubicBezTo>
                    <a:pt x="13401" y="11399"/>
                    <a:pt x="13189" y="11624"/>
                    <a:pt x="12922" y="11631"/>
                  </a:cubicBezTo>
                  <a:lnTo>
                    <a:pt x="12091" y="11664"/>
                  </a:lnTo>
                  <a:cubicBezTo>
                    <a:pt x="12084" y="11665"/>
                    <a:pt x="12078" y="11665"/>
                    <a:pt x="12071" y="11665"/>
                  </a:cubicBezTo>
                  <a:cubicBezTo>
                    <a:pt x="11797" y="11665"/>
                    <a:pt x="11575" y="11440"/>
                    <a:pt x="11579" y="11165"/>
                  </a:cubicBezTo>
                  <a:lnTo>
                    <a:pt x="11704" y="4385"/>
                  </a:lnTo>
                  <a:cubicBezTo>
                    <a:pt x="11710" y="4110"/>
                    <a:pt x="11487" y="3886"/>
                    <a:pt x="11212" y="3886"/>
                  </a:cubicBezTo>
                  <a:lnTo>
                    <a:pt x="9679" y="3886"/>
                  </a:lnTo>
                  <a:cubicBezTo>
                    <a:pt x="9413" y="3886"/>
                    <a:pt x="9194" y="4098"/>
                    <a:pt x="9189" y="4365"/>
                  </a:cubicBezTo>
                  <a:lnTo>
                    <a:pt x="9089" y="8303"/>
                  </a:lnTo>
                  <a:cubicBezTo>
                    <a:pt x="9082" y="8570"/>
                    <a:pt x="8866" y="8782"/>
                    <a:pt x="8599" y="8782"/>
                  </a:cubicBezTo>
                  <a:cubicBezTo>
                    <a:pt x="8330" y="8782"/>
                    <a:pt x="8109" y="8563"/>
                    <a:pt x="8109" y="8292"/>
                  </a:cubicBezTo>
                  <a:lnTo>
                    <a:pt x="8109" y="1929"/>
                  </a:lnTo>
                  <a:cubicBezTo>
                    <a:pt x="8109" y="1658"/>
                    <a:pt x="7887" y="1438"/>
                    <a:pt x="7618" y="1438"/>
                  </a:cubicBezTo>
                  <a:cubicBezTo>
                    <a:pt x="7613" y="1438"/>
                    <a:pt x="7607" y="1438"/>
                    <a:pt x="7602" y="1438"/>
                  </a:cubicBezTo>
                  <a:lnTo>
                    <a:pt x="5501" y="1503"/>
                  </a:lnTo>
                  <a:cubicBezTo>
                    <a:pt x="5236" y="1512"/>
                    <a:pt x="5026" y="1726"/>
                    <a:pt x="5024" y="1991"/>
                  </a:cubicBezTo>
                  <a:lnTo>
                    <a:pt x="4970" y="9742"/>
                  </a:lnTo>
                  <a:cubicBezTo>
                    <a:pt x="4968" y="9998"/>
                    <a:pt x="4769" y="10210"/>
                    <a:pt x="4515" y="10229"/>
                  </a:cubicBezTo>
                  <a:lnTo>
                    <a:pt x="4322" y="10243"/>
                  </a:lnTo>
                  <a:cubicBezTo>
                    <a:pt x="4310" y="10244"/>
                    <a:pt x="4298" y="10245"/>
                    <a:pt x="4286" y="10245"/>
                  </a:cubicBezTo>
                  <a:cubicBezTo>
                    <a:pt x="3984" y="10245"/>
                    <a:pt x="3749" y="9974"/>
                    <a:pt x="3800" y="9670"/>
                  </a:cubicBezTo>
                  <a:lnTo>
                    <a:pt x="3863" y="9305"/>
                  </a:lnTo>
                  <a:cubicBezTo>
                    <a:pt x="3911" y="9025"/>
                    <a:pt x="3708" y="8760"/>
                    <a:pt x="3422" y="8734"/>
                  </a:cubicBezTo>
                  <a:lnTo>
                    <a:pt x="546" y="8474"/>
                  </a:lnTo>
                  <a:cubicBezTo>
                    <a:pt x="530" y="8473"/>
                    <a:pt x="514" y="8472"/>
                    <a:pt x="499" y="8472"/>
                  </a:cubicBezTo>
                  <a:cubicBezTo>
                    <a:pt x="225" y="8472"/>
                    <a:pt x="1" y="8702"/>
                    <a:pt x="11" y="8983"/>
                  </a:cubicBezTo>
                  <a:lnTo>
                    <a:pt x="317" y="16612"/>
                  </a:lnTo>
                  <a:cubicBezTo>
                    <a:pt x="328" y="16876"/>
                    <a:pt x="544" y="17084"/>
                    <a:pt x="803" y="17084"/>
                  </a:cubicBezTo>
                  <a:cubicBezTo>
                    <a:pt x="806" y="17084"/>
                    <a:pt x="809" y="17084"/>
                    <a:pt x="813" y="17084"/>
                  </a:cubicBezTo>
                  <a:lnTo>
                    <a:pt x="29296" y="16550"/>
                  </a:lnTo>
                  <a:cubicBezTo>
                    <a:pt x="29561" y="16546"/>
                    <a:pt x="29775" y="16329"/>
                    <a:pt x="29777" y="16065"/>
                  </a:cubicBezTo>
                  <a:lnTo>
                    <a:pt x="29856" y="8570"/>
                  </a:lnTo>
                  <a:cubicBezTo>
                    <a:pt x="29860" y="8297"/>
                    <a:pt x="29639" y="8073"/>
                    <a:pt x="29366" y="8073"/>
                  </a:cubicBezTo>
                  <a:lnTo>
                    <a:pt x="27960" y="8073"/>
                  </a:lnTo>
                  <a:cubicBezTo>
                    <a:pt x="27711" y="8073"/>
                    <a:pt x="27501" y="8261"/>
                    <a:pt x="27472" y="8506"/>
                  </a:cubicBezTo>
                  <a:lnTo>
                    <a:pt x="27120" y="11467"/>
                  </a:lnTo>
                  <a:cubicBezTo>
                    <a:pt x="27092" y="11707"/>
                    <a:pt x="26893" y="11891"/>
                    <a:pt x="26651" y="11900"/>
                  </a:cubicBezTo>
                  <a:lnTo>
                    <a:pt x="25953" y="11930"/>
                  </a:lnTo>
                  <a:cubicBezTo>
                    <a:pt x="25946" y="11930"/>
                    <a:pt x="25939" y="11930"/>
                    <a:pt x="25933" y="11930"/>
                  </a:cubicBezTo>
                  <a:cubicBezTo>
                    <a:pt x="25671" y="11930"/>
                    <a:pt x="25452" y="11722"/>
                    <a:pt x="25443" y="11458"/>
                  </a:cubicBezTo>
                  <a:lnTo>
                    <a:pt x="25142" y="3508"/>
                  </a:lnTo>
                  <a:cubicBezTo>
                    <a:pt x="25131" y="3244"/>
                    <a:pt x="24917" y="3038"/>
                    <a:pt x="24654" y="3036"/>
                  </a:cubicBezTo>
                  <a:lnTo>
                    <a:pt x="21147" y="3010"/>
                  </a:lnTo>
                  <a:cubicBezTo>
                    <a:pt x="21146" y="3010"/>
                    <a:pt x="21145" y="3010"/>
                    <a:pt x="21144" y="3010"/>
                  </a:cubicBezTo>
                  <a:cubicBezTo>
                    <a:pt x="20861" y="3010"/>
                    <a:pt x="20635" y="3245"/>
                    <a:pt x="20651" y="3528"/>
                  </a:cubicBezTo>
                  <a:lnTo>
                    <a:pt x="21003" y="10162"/>
                  </a:lnTo>
                  <a:cubicBezTo>
                    <a:pt x="21018" y="10426"/>
                    <a:pt x="20821" y="10653"/>
                    <a:pt x="20559" y="10678"/>
                  </a:cubicBezTo>
                  <a:lnTo>
                    <a:pt x="18900" y="10837"/>
                  </a:lnTo>
                  <a:cubicBezTo>
                    <a:pt x="18884" y="10838"/>
                    <a:pt x="18868" y="10839"/>
                    <a:pt x="18853" y="10839"/>
                  </a:cubicBezTo>
                  <a:cubicBezTo>
                    <a:pt x="18586" y="10839"/>
                    <a:pt x="18364" y="10623"/>
                    <a:pt x="18360" y="10350"/>
                  </a:cubicBezTo>
                  <a:lnTo>
                    <a:pt x="18305" y="526"/>
                  </a:lnTo>
                  <a:cubicBezTo>
                    <a:pt x="18303" y="259"/>
                    <a:pt x="18088" y="40"/>
                    <a:pt x="17817" y="38"/>
                  </a:cubicBezTo>
                  <a:lnTo>
                    <a:pt x="13665" y="1"/>
                  </a:lnTo>
                  <a:cubicBezTo>
                    <a:pt x="13664" y="1"/>
                    <a:pt x="13663" y="1"/>
                    <a:pt x="13662" y="1"/>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3"/>
          <p:cNvGrpSpPr/>
          <p:nvPr/>
        </p:nvGrpSpPr>
        <p:grpSpPr>
          <a:xfrm>
            <a:off x="-45620" y="3381125"/>
            <a:ext cx="10275531" cy="1816229"/>
            <a:chOff x="-45620" y="3381125"/>
            <a:chExt cx="10275531" cy="1816229"/>
          </a:xfrm>
        </p:grpSpPr>
        <p:grpSp>
          <p:nvGrpSpPr>
            <p:cNvPr id="53" name="Google Shape;53;p3"/>
            <p:cNvGrpSpPr/>
            <p:nvPr/>
          </p:nvGrpSpPr>
          <p:grpSpPr>
            <a:xfrm>
              <a:off x="-45620" y="4197700"/>
              <a:ext cx="9263406" cy="999653"/>
              <a:chOff x="-63500" y="4463498"/>
              <a:chExt cx="9263406" cy="1429914"/>
            </a:xfrm>
          </p:grpSpPr>
          <p:grpSp>
            <p:nvGrpSpPr>
              <p:cNvPr id="54" name="Google Shape;54;p3"/>
              <p:cNvGrpSpPr/>
              <p:nvPr/>
            </p:nvGrpSpPr>
            <p:grpSpPr>
              <a:xfrm>
                <a:off x="-63379" y="4923731"/>
                <a:ext cx="9263285" cy="969682"/>
                <a:chOff x="-63379" y="4923731"/>
                <a:chExt cx="9263285" cy="969682"/>
              </a:xfrm>
            </p:grpSpPr>
            <p:sp>
              <p:nvSpPr>
                <p:cNvPr id="55" name="Google Shape;55;p3"/>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3"/>
              <p:cNvSpPr/>
              <p:nvPr/>
            </p:nvSpPr>
            <p:spPr>
              <a:xfrm>
                <a:off x="-63500" y="4463498"/>
                <a:ext cx="9263374" cy="460239"/>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3"/>
            <p:cNvSpPr/>
            <p:nvPr/>
          </p:nvSpPr>
          <p:spPr>
            <a:xfrm>
              <a:off x="7674325" y="3381125"/>
              <a:ext cx="2555586" cy="1074991"/>
            </a:xfrm>
            <a:custGeom>
              <a:avLst/>
              <a:gdLst/>
              <a:ahLst/>
              <a:cxnLst/>
              <a:rect l="l" t="t" r="r" b="b"/>
              <a:pathLst>
                <a:path w="31894" h="13416" extrusionOk="0">
                  <a:moveTo>
                    <a:pt x="17927" y="1"/>
                  </a:moveTo>
                  <a:cubicBezTo>
                    <a:pt x="17716" y="1"/>
                    <a:pt x="17508" y="12"/>
                    <a:pt x="17302" y="34"/>
                  </a:cubicBezTo>
                  <a:lnTo>
                    <a:pt x="17274" y="276"/>
                  </a:lnTo>
                  <a:cubicBezTo>
                    <a:pt x="16938" y="101"/>
                    <a:pt x="16531" y="1"/>
                    <a:pt x="16056" y="1"/>
                  </a:cubicBezTo>
                  <a:cubicBezTo>
                    <a:pt x="15919" y="1"/>
                    <a:pt x="15775" y="9"/>
                    <a:pt x="15627" y="27"/>
                  </a:cubicBezTo>
                  <a:cubicBezTo>
                    <a:pt x="15455" y="47"/>
                    <a:pt x="15297" y="75"/>
                    <a:pt x="15151" y="112"/>
                  </a:cubicBezTo>
                  <a:cubicBezTo>
                    <a:pt x="14823" y="198"/>
                    <a:pt x="14558" y="324"/>
                    <a:pt x="14353" y="480"/>
                  </a:cubicBezTo>
                  <a:cubicBezTo>
                    <a:pt x="14309" y="515"/>
                    <a:pt x="14267" y="550"/>
                    <a:pt x="14228" y="587"/>
                  </a:cubicBezTo>
                  <a:cubicBezTo>
                    <a:pt x="13778" y="1011"/>
                    <a:pt x="13690" y="1614"/>
                    <a:pt x="13867" y="2236"/>
                  </a:cubicBezTo>
                  <a:cubicBezTo>
                    <a:pt x="13889" y="2317"/>
                    <a:pt x="13916" y="2395"/>
                    <a:pt x="13948" y="2476"/>
                  </a:cubicBezTo>
                  <a:cubicBezTo>
                    <a:pt x="14018" y="2658"/>
                    <a:pt x="14114" y="2839"/>
                    <a:pt x="14226" y="3018"/>
                  </a:cubicBezTo>
                  <a:cubicBezTo>
                    <a:pt x="14055" y="2843"/>
                    <a:pt x="13874" y="2686"/>
                    <a:pt x="13682" y="2542"/>
                  </a:cubicBezTo>
                  <a:cubicBezTo>
                    <a:pt x="13590" y="2476"/>
                    <a:pt x="13498" y="2411"/>
                    <a:pt x="13400" y="2351"/>
                  </a:cubicBezTo>
                  <a:cubicBezTo>
                    <a:pt x="12908" y="2043"/>
                    <a:pt x="12359" y="1829"/>
                    <a:pt x="11784" y="1709"/>
                  </a:cubicBezTo>
                  <a:cubicBezTo>
                    <a:pt x="11685" y="1687"/>
                    <a:pt x="11585" y="1669"/>
                    <a:pt x="11484" y="1656"/>
                  </a:cubicBezTo>
                  <a:cubicBezTo>
                    <a:pt x="11333" y="1632"/>
                    <a:pt x="11178" y="1619"/>
                    <a:pt x="11023" y="1610"/>
                  </a:cubicBezTo>
                  <a:cubicBezTo>
                    <a:pt x="10922" y="1603"/>
                    <a:pt x="10820" y="1600"/>
                    <a:pt x="10719" y="1600"/>
                  </a:cubicBezTo>
                  <a:cubicBezTo>
                    <a:pt x="10689" y="1600"/>
                    <a:pt x="10660" y="1600"/>
                    <a:pt x="10631" y="1601"/>
                  </a:cubicBezTo>
                  <a:lnTo>
                    <a:pt x="10614" y="1601"/>
                  </a:lnTo>
                  <a:cubicBezTo>
                    <a:pt x="9770" y="1612"/>
                    <a:pt x="8917" y="1816"/>
                    <a:pt x="8139" y="2220"/>
                  </a:cubicBezTo>
                  <a:cubicBezTo>
                    <a:pt x="8064" y="2259"/>
                    <a:pt x="7992" y="2301"/>
                    <a:pt x="7922" y="2345"/>
                  </a:cubicBezTo>
                  <a:cubicBezTo>
                    <a:pt x="7914" y="2347"/>
                    <a:pt x="7907" y="2351"/>
                    <a:pt x="7899" y="2356"/>
                  </a:cubicBezTo>
                  <a:cubicBezTo>
                    <a:pt x="6643" y="3134"/>
                    <a:pt x="6333" y="4431"/>
                    <a:pt x="6799" y="5589"/>
                  </a:cubicBezTo>
                  <a:cubicBezTo>
                    <a:pt x="6882" y="5797"/>
                    <a:pt x="6991" y="6000"/>
                    <a:pt x="7124" y="6197"/>
                  </a:cubicBezTo>
                  <a:cubicBezTo>
                    <a:pt x="7184" y="6285"/>
                    <a:pt x="7251" y="6375"/>
                    <a:pt x="7323" y="6460"/>
                  </a:cubicBezTo>
                  <a:cubicBezTo>
                    <a:pt x="7289" y="6447"/>
                    <a:pt x="6722" y="6214"/>
                    <a:pt x="6181" y="6214"/>
                  </a:cubicBezTo>
                  <a:cubicBezTo>
                    <a:pt x="5836" y="6214"/>
                    <a:pt x="5502" y="6309"/>
                    <a:pt x="5323" y="6613"/>
                  </a:cubicBezTo>
                  <a:cubicBezTo>
                    <a:pt x="4859" y="7396"/>
                    <a:pt x="6154" y="8025"/>
                    <a:pt x="6200" y="8051"/>
                  </a:cubicBezTo>
                  <a:cubicBezTo>
                    <a:pt x="6038" y="8012"/>
                    <a:pt x="5876" y="7977"/>
                    <a:pt x="5712" y="7953"/>
                  </a:cubicBezTo>
                  <a:cubicBezTo>
                    <a:pt x="5408" y="7905"/>
                    <a:pt x="5101" y="7882"/>
                    <a:pt x="4796" y="7882"/>
                  </a:cubicBezTo>
                  <a:cubicBezTo>
                    <a:pt x="4536" y="7882"/>
                    <a:pt x="4276" y="7899"/>
                    <a:pt x="4020" y="7933"/>
                  </a:cubicBezTo>
                  <a:cubicBezTo>
                    <a:pt x="3631" y="7984"/>
                    <a:pt x="3250" y="8073"/>
                    <a:pt x="2887" y="8200"/>
                  </a:cubicBezTo>
                  <a:cubicBezTo>
                    <a:pt x="2518" y="8327"/>
                    <a:pt x="2168" y="8491"/>
                    <a:pt x="1851" y="8690"/>
                  </a:cubicBezTo>
                  <a:cubicBezTo>
                    <a:pt x="1789" y="8731"/>
                    <a:pt x="1726" y="8769"/>
                    <a:pt x="1667" y="8810"/>
                  </a:cubicBezTo>
                  <a:cubicBezTo>
                    <a:pt x="1446" y="8963"/>
                    <a:pt x="1243" y="9131"/>
                    <a:pt x="1061" y="9313"/>
                  </a:cubicBezTo>
                  <a:cubicBezTo>
                    <a:pt x="792" y="9580"/>
                    <a:pt x="565" y="9882"/>
                    <a:pt x="394" y="10216"/>
                  </a:cubicBezTo>
                  <a:cubicBezTo>
                    <a:pt x="292" y="10408"/>
                    <a:pt x="215" y="10597"/>
                    <a:pt x="158" y="10789"/>
                  </a:cubicBezTo>
                  <a:cubicBezTo>
                    <a:pt x="1" y="11314"/>
                    <a:pt x="3" y="11828"/>
                    <a:pt x="128" y="12320"/>
                  </a:cubicBezTo>
                  <a:lnTo>
                    <a:pt x="2043" y="12402"/>
                  </a:lnTo>
                  <a:lnTo>
                    <a:pt x="3812" y="12477"/>
                  </a:lnTo>
                  <a:lnTo>
                    <a:pt x="7356" y="12630"/>
                  </a:lnTo>
                  <a:lnTo>
                    <a:pt x="7822" y="12650"/>
                  </a:lnTo>
                  <a:lnTo>
                    <a:pt x="8255" y="12669"/>
                  </a:lnTo>
                  <a:lnTo>
                    <a:pt x="8812" y="12693"/>
                  </a:lnTo>
                  <a:lnTo>
                    <a:pt x="17477" y="13061"/>
                  </a:lnTo>
                  <a:lnTo>
                    <a:pt x="17477" y="12814"/>
                  </a:lnTo>
                  <a:lnTo>
                    <a:pt x="31293" y="13415"/>
                  </a:lnTo>
                  <a:cubicBezTo>
                    <a:pt x="31689" y="13094"/>
                    <a:pt x="31894" y="12649"/>
                    <a:pt x="31807" y="12077"/>
                  </a:cubicBezTo>
                  <a:cubicBezTo>
                    <a:pt x="31788" y="11950"/>
                    <a:pt x="31755" y="11832"/>
                    <a:pt x="31717" y="11725"/>
                  </a:cubicBezTo>
                  <a:cubicBezTo>
                    <a:pt x="31624" y="11478"/>
                    <a:pt x="31479" y="11277"/>
                    <a:pt x="31293" y="11117"/>
                  </a:cubicBezTo>
                  <a:cubicBezTo>
                    <a:pt x="31254" y="11082"/>
                    <a:pt x="31212" y="11053"/>
                    <a:pt x="31169" y="11019"/>
                  </a:cubicBezTo>
                  <a:cubicBezTo>
                    <a:pt x="30788" y="10752"/>
                    <a:pt x="30272" y="10632"/>
                    <a:pt x="29712" y="10632"/>
                  </a:cubicBezTo>
                  <a:cubicBezTo>
                    <a:pt x="29533" y="10632"/>
                    <a:pt x="29351" y="10644"/>
                    <a:pt x="29166" y="10667"/>
                  </a:cubicBezTo>
                  <a:cubicBezTo>
                    <a:pt x="29070" y="10680"/>
                    <a:pt x="28971" y="10695"/>
                    <a:pt x="28871" y="10714"/>
                  </a:cubicBezTo>
                  <a:cubicBezTo>
                    <a:pt x="28646" y="10758"/>
                    <a:pt x="28423" y="10815"/>
                    <a:pt x="28202" y="10889"/>
                  </a:cubicBezTo>
                  <a:cubicBezTo>
                    <a:pt x="28420" y="10773"/>
                    <a:pt x="28619" y="10647"/>
                    <a:pt x="28798" y="10513"/>
                  </a:cubicBezTo>
                  <a:cubicBezTo>
                    <a:pt x="28884" y="10448"/>
                    <a:pt x="28963" y="10384"/>
                    <a:pt x="29041" y="10317"/>
                  </a:cubicBezTo>
                  <a:cubicBezTo>
                    <a:pt x="29431" y="9971"/>
                    <a:pt x="29713" y="9580"/>
                    <a:pt x="29874" y="9164"/>
                  </a:cubicBezTo>
                  <a:cubicBezTo>
                    <a:pt x="29901" y="9092"/>
                    <a:pt x="29927" y="9020"/>
                    <a:pt x="29947" y="8946"/>
                  </a:cubicBezTo>
                  <a:cubicBezTo>
                    <a:pt x="29981" y="8836"/>
                    <a:pt x="30003" y="8723"/>
                    <a:pt x="30019" y="8611"/>
                  </a:cubicBezTo>
                  <a:cubicBezTo>
                    <a:pt x="30032" y="8515"/>
                    <a:pt x="30040" y="8417"/>
                    <a:pt x="30041" y="8322"/>
                  </a:cubicBezTo>
                  <a:lnTo>
                    <a:pt x="30041" y="8310"/>
                  </a:lnTo>
                  <a:cubicBezTo>
                    <a:pt x="30056" y="7691"/>
                    <a:pt x="29833" y="7054"/>
                    <a:pt x="29365" y="6460"/>
                  </a:cubicBezTo>
                  <a:cubicBezTo>
                    <a:pt x="29319" y="6403"/>
                    <a:pt x="29271" y="6348"/>
                    <a:pt x="29220" y="6293"/>
                  </a:cubicBezTo>
                  <a:cubicBezTo>
                    <a:pt x="29216" y="6289"/>
                    <a:pt x="29210" y="6283"/>
                    <a:pt x="29207" y="6276"/>
                  </a:cubicBezTo>
                  <a:cubicBezTo>
                    <a:pt x="28514" y="5540"/>
                    <a:pt x="27438" y="5195"/>
                    <a:pt x="26335" y="5195"/>
                  </a:cubicBezTo>
                  <a:cubicBezTo>
                    <a:pt x="25989" y="5195"/>
                    <a:pt x="25640" y="5229"/>
                    <a:pt x="25300" y="5296"/>
                  </a:cubicBezTo>
                  <a:cubicBezTo>
                    <a:pt x="25042" y="5345"/>
                    <a:pt x="24789" y="5415"/>
                    <a:pt x="24546" y="5502"/>
                  </a:cubicBezTo>
                  <a:cubicBezTo>
                    <a:pt x="24434" y="5542"/>
                    <a:pt x="24323" y="5585"/>
                    <a:pt x="24216" y="5635"/>
                  </a:cubicBezTo>
                  <a:cubicBezTo>
                    <a:pt x="24246" y="5594"/>
                    <a:pt x="25036" y="4538"/>
                    <a:pt x="24095" y="4155"/>
                  </a:cubicBezTo>
                  <a:cubicBezTo>
                    <a:pt x="23933" y="4090"/>
                    <a:pt x="23776" y="4063"/>
                    <a:pt x="23626" y="4063"/>
                  </a:cubicBezTo>
                  <a:cubicBezTo>
                    <a:pt x="22900" y="4063"/>
                    <a:pt x="22339" y="4695"/>
                    <a:pt x="22314" y="4724"/>
                  </a:cubicBezTo>
                  <a:cubicBezTo>
                    <a:pt x="22370" y="4606"/>
                    <a:pt x="22412" y="4488"/>
                    <a:pt x="22449" y="4369"/>
                  </a:cubicBezTo>
                  <a:cubicBezTo>
                    <a:pt x="22576" y="3959"/>
                    <a:pt x="22600" y="3539"/>
                    <a:pt x="22528" y="3128"/>
                  </a:cubicBezTo>
                  <a:cubicBezTo>
                    <a:pt x="22476" y="2837"/>
                    <a:pt x="22381" y="2553"/>
                    <a:pt x="22237" y="2282"/>
                  </a:cubicBezTo>
                  <a:cubicBezTo>
                    <a:pt x="22095" y="2004"/>
                    <a:pt x="21905" y="1739"/>
                    <a:pt x="21673" y="1494"/>
                  </a:cubicBezTo>
                  <a:cubicBezTo>
                    <a:pt x="21627" y="1446"/>
                    <a:pt x="21581" y="1400"/>
                    <a:pt x="21533" y="1352"/>
                  </a:cubicBezTo>
                  <a:cubicBezTo>
                    <a:pt x="21356" y="1180"/>
                    <a:pt x="21157" y="1022"/>
                    <a:pt x="20938" y="880"/>
                  </a:cubicBezTo>
                  <a:cubicBezTo>
                    <a:pt x="20621" y="668"/>
                    <a:pt x="20260" y="486"/>
                    <a:pt x="19860" y="340"/>
                  </a:cubicBezTo>
                  <a:cubicBezTo>
                    <a:pt x="19629" y="257"/>
                    <a:pt x="19397" y="191"/>
                    <a:pt x="19169" y="137"/>
                  </a:cubicBezTo>
                  <a:cubicBezTo>
                    <a:pt x="18749" y="44"/>
                    <a:pt x="18334" y="1"/>
                    <a:pt x="17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3"/>
          <p:cNvGrpSpPr/>
          <p:nvPr/>
        </p:nvGrpSpPr>
        <p:grpSpPr>
          <a:xfrm>
            <a:off x="7135950" y="3381120"/>
            <a:ext cx="810817" cy="845412"/>
            <a:chOff x="-1091475" y="4274820"/>
            <a:chExt cx="810817" cy="845412"/>
          </a:xfrm>
        </p:grpSpPr>
        <p:sp>
          <p:nvSpPr>
            <p:cNvPr id="67" name="Google Shape;67;p3"/>
            <p:cNvSpPr/>
            <p:nvPr/>
          </p:nvSpPr>
          <p:spPr>
            <a:xfrm>
              <a:off x="-1091475" y="4274820"/>
              <a:ext cx="810817" cy="483146"/>
            </a:xfrm>
            <a:custGeom>
              <a:avLst/>
              <a:gdLst/>
              <a:ahLst/>
              <a:cxnLst/>
              <a:rect l="l" t="t" r="r" b="b"/>
              <a:pathLst>
                <a:path w="10618" h="6327" extrusionOk="0">
                  <a:moveTo>
                    <a:pt x="4251" y="1"/>
                  </a:moveTo>
                  <a:cubicBezTo>
                    <a:pt x="2306" y="1"/>
                    <a:pt x="3319" y="1743"/>
                    <a:pt x="1730" y="2387"/>
                  </a:cubicBezTo>
                  <a:cubicBezTo>
                    <a:pt x="1" y="3088"/>
                    <a:pt x="937" y="4908"/>
                    <a:pt x="2168" y="5636"/>
                  </a:cubicBezTo>
                  <a:cubicBezTo>
                    <a:pt x="3168" y="6228"/>
                    <a:pt x="4380" y="6327"/>
                    <a:pt x="5241" y="6327"/>
                  </a:cubicBezTo>
                  <a:cubicBezTo>
                    <a:pt x="5431" y="6327"/>
                    <a:pt x="5604" y="6322"/>
                    <a:pt x="5754" y="6316"/>
                  </a:cubicBezTo>
                  <a:cubicBezTo>
                    <a:pt x="6768" y="6281"/>
                    <a:pt x="6562" y="5426"/>
                    <a:pt x="7861" y="5426"/>
                  </a:cubicBezTo>
                  <a:cubicBezTo>
                    <a:pt x="8063" y="5426"/>
                    <a:pt x="8302" y="5447"/>
                    <a:pt x="8589" y="5494"/>
                  </a:cubicBezTo>
                  <a:cubicBezTo>
                    <a:pt x="8709" y="5515"/>
                    <a:pt x="8820" y="5524"/>
                    <a:pt x="8922" y="5524"/>
                  </a:cubicBezTo>
                  <a:cubicBezTo>
                    <a:pt x="10617" y="5524"/>
                    <a:pt x="9794" y="2892"/>
                    <a:pt x="8692" y="2511"/>
                  </a:cubicBezTo>
                  <a:cubicBezTo>
                    <a:pt x="7372" y="2056"/>
                    <a:pt x="7540" y="392"/>
                    <a:pt x="4826" y="41"/>
                  </a:cubicBezTo>
                  <a:cubicBezTo>
                    <a:pt x="4610" y="14"/>
                    <a:pt x="4419" y="1"/>
                    <a:pt x="4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754560" y="4545757"/>
              <a:ext cx="176168" cy="574475"/>
            </a:xfrm>
            <a:custGeom>
              <a:avLst/>
              <a:gdLst/>
              <a:ahLst/>
              <a:cxnLst/>
              <a:rect l="l" t="t" r="r" b="b"/>
              <a:pathLst>
                <a:path w="2307" h="7523" extrusionOk="0">
                  <a:moveTo>
                    <a:pt x="2039" y="0"/>
                  </a:moveTo>
                  <a:lnTo>
                    <a:pt x="1715" y="1257"/>
                  </a:lnTo>
                  <a:cubicBezTo>
                    <a:pt x="1697" y="1325"/>
                    <a:pt x="1642" y="1357"/>
                    <a:pt x="1587" y="1357"/>
                  </a:cubicBezTo>
                  <a:cubicBezTo>
                    <a:pt x="1525" y="1357"/>
                    <a:pt x="1462" y="1315"/>
                    <a:pt x="1457" y="1237"/>
                  </a:cubicBezTo>
                  <a:lnTo>
                    <a:pt x="1361" y="168"/>
                  </a:lnTo>
                  <a:lnTo>
                    <a:pt x="1094" y="168"/>
                  </a:lnTo>
                  <a:lnTo>
                    <a:pt x="778" y="1384"/>
                  </a:lnTo>
                  <a:cubicBezTo>
                    <a:pt x="763" y="1445"/>
                    <a:pt x="709" y="1482"/>
                    <a:pt x="652" y="1482"/>
                  </a:cubicBezTo>
                  <a:cubicBezTo>
                    <a:pt x="620" y="1482"/>
                    <a:pt x="587" y="1470"/>
                    <a:pt x="561" y="1443"/>
                  </a:cubicBezTo>
                  <a:lnTo>
                    <a:pt x="126" y="1008"/>
                  </a:lnTo>
                  <a:lnTo>
                    <a:pt x="1" y="1235"/>
                  </a:lnTo>
                  <a:cubicBezTo>
                    <a:pt x="1" y="1235"/>
                    <a:pt x="1379" y="4731"/>
                    <a:pt x="126" y="7376"/>
                  </a:cubicBezTo>
                  <a:lnTo>
                    <a:pt x="2183" y="7523"/>
                  </a:lnTo>
                  <a:cubicBezTo>
                    <a:pt x="2183" y="7523"/>
                    <a:pt x="1256" y="6028"/>
                    <a:pt x="1689" y="3539"/>
                  </a:cubicBezTo>
                  <a:cubicBezTo>
                    <a:pt x="2122" y="1047"/>
                    <a:pt x="2306" y="168"/>
                    <a:pt x="2306" y="168"/>
                  </a:cubicBezTo>
                  <a:lnTo>
                    <a:pt x="20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3"/>
          <p:cNvGrpSpPr/>
          <p:nvPr/>
        </p:nvGrpSpPr>
        <p:grpSpPr>
          <a:xfrm>
            <a:off x="152388" y="3458945"/>
            <a:ext cx="810817" cy="845412"/>
            <a:chOff x="-1091475" y="4274820"/>
            <a:chExt cx="810817" cy="845412"/>
          </a:xfrm>
        </p:grpSpPr>
        <p:sp>
          <p:nvSpPr>
            <p:cNvPr id="70" name="Google Shape;70;p3"/>
            <p:cNvSpPr/>
            <p:nvPr/>
          </p:nvSpPr>
          <p:spPr>
            <a:xfrm>
              <a:off x="-1091475" y="4274820"/>
              <a:ext cx="810817" cy="483146"/>
            </a:xfrm>
            <a:custGeom>
              <a:avLst/>
              <a:gdLst/>
              <a:ahLst/>
              <a:cxnLst/>
              <a:rect l="l" t="t" r="r" b="b"/>
              <a:pathLst>
                <a:path w="10618" h="6327" extrusionOk="0">
                  <a:moveTo>
                    <a:pt x="4251" y="1"/>
                  </a:moveTo>
                  <a:cubicBezTo>
                    <a:pt x="2306" y="1"/>
                    <a:pt x="3319" y="1743"/>
                    <a:pt x="1730" y="2387"/>
                  </a:cubicBezTo>
                  <a:cubicBezTo>
                    <a:pt x="1" y="3088"/>
                    <a:pt x="937" y="4908"/>
                    <a:pt x="2168" y="5636"/>
                  </a:cubicBezTo>
                  <a:cubicBezTo>
                    <a:pt x="3168" y="6228"/>
                    <a:pt x="4380" y="6327"/>
                    <a:pt x="5241" y="6327"/>
                  </a:cubicBezTo>
                  <a:cubicBezTo>
                    <a:pt x="5431" y="6327"/>
                    <a:pt x="5604" y="6322"/>
                    <a:pt x="5754" y="6316"/>
                  </a:cubicBezTo>
                  <a:cubicBezTo>
                    <a:pt x="6768" y="6281"/>
                    <a:pt x="6562" y="5426"/>
                    <a:pt x="7861" y="5426"/>
                  </a:cubicBezTo>
                  <a:cubicBezTo>
                    <a:pt x="8063" y="5426"/>
                    <a:pt x="8302" y="5447"/>
                    <a:pt x="8589" y="5494"/>
                  </a:cubicBezTo>
                  <a:cubicBezTo>
                    <a:pt x="8709" y="5515"/>
                    <a:pt x="8820" y="5524"/>
                    <a:pt x="8922" y="5524"/>
                  </a:cubicBezTo>
                  <a:cubicBezTo>
                    <a:pt x="10617" y="5524"/>
                    <a:pt x="9794" y="2892"/>
                    <a:pt x="8692" y="2511"/>
                  </a:cubicBezTo>
                  <a:cubicBezTo>
                    <a:pt x="7372" y="2056"/>
                    <a:pt x="7540" y="392"/>
                    <a:pt x="4826" y="41"/>
                  </a:cubicBezTo>
                  <a:cubicBezTo>
                    <a:pt x="4610" y="14"/>
                    <a:pt x="4419" y="1"/>
                    <a:pt x="4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754560" y="4545757"/>
              <a:ext cx="176168" cy="574475"/>
            </a:xfrm>
            <a:custGeom>
              <a:avLst/>
              <a:gdLst/>
              <a:ahLst/>
              <a:cxnLst/>
              <a:rect l="l" t="t" r="r" b="b"/>
              <a:pathLst>
                <a:path w="2307" h="7523" extrusionOk="0">
                  <a:moveTo>
                    <a:pt x="2039" y="0"/>
                  </a:moveTo>
                  <a:lnTo>
                    <a:pt x="1715" y="1257"/>
                  </a:lnTo>
                  <a:cubicBezTo>
                    <a:pt x="1697" y="1325"/>
                    <a:pt x="1642" y="1357"/>
                    <a:pt x="1587" y="1357"/>
                  </a:cubicBezTo>
                  <a:cubicBezTo>
                    <a:pt x="1525" y="1357"/>
                    <a:pt x="1462" y="1315"/>
                    <a:pt x="1457" y="1237"/>
                  </a:cubicBezTo>
                  <a:lnTo>
                    <a:pt x="1361" y="168"/>
                  </a:lnTo>
                  <a:lnTo>
                    <a:pt x="1094" y="168"/>
                  </a:lnTo>
                  <a:lnTo>
                    <a:pt x="778" y="1384"/>
                  </a:lnTo>
                  <a:cubicBezTo>
                    <a:pt x="763" y="1445"/>
                    <a:pt x="709" y="1482"/>
                    <a:pt x="652" y="1482"/>
                  </a:cubicBezTo>
                  <a:cubicBezTo>
                    <a:pt x="620" y="1482"/>
                    <a:pt x="587" y="1470"/>
                    <a:pt x="561" y="1443"/>
                  </a:cubicBezTo>
                  <a:lnTo>
                    <a:pt x="126" y="1008"/>
                  </a:lnTo>
                  <a:lnTo>
                    <a:pt x="1" y="1235"/>
                  </a:lnTo>
                  <a:cubicBezTo>
                    <a:pt x="1" y="1235"/>
                    <a:pt x="1379" y="4731"/>
                    <a:pt x="126" y="7376"/>
                  </a:cubicBezTo>
                  <a:lnTo>
                    <a:pt x="2183" y="7523"/>
                  </a:lnTo>
                  <a:cubicBezTo>
                    <a:pt x="2183" y="7523"/>
                    <a:pt x="1256" y="6028"/>
                    <a:pt x="1689" y="3539"/>
                  </a:cubicBezTo>
                  <a:cubicBezTo>
                    <a:pt x="2122" y="1047"/>
                    <a:pt x="2306" y="168"/>
                    <a:pt x="2306" y="168"/>
                  </a:cubicBezTo>
                  <a:lnTo>
                    <a:pt x="20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98"/>
        <p:cNvGrpSpPr/>
        <p:nvPr/>
      </p:nvGrpSpPr>
      <p:grpSpPr>
        <a:xfrm>
          <a:off x="0" y="0"/>
          <a:ext cx="0" cy="0"/>
          <a:chOff x="0" y="0"/>
          <a:chExt cx="0" cy="0"/>
        </a:xfrm>
      </p:grpSpPr>
      <p:sp>
        <p:nvSpPr>
          <p:cNvPr id="599" name="Google Shape;59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00" name="Google Shape;600;p22"/>
          <p:cNvSpPr txBox="1">
            <a:spLocks noGrp="1"/>
          </p:cNvSpPr>
          <p:nvPr>
            <p:ph type="subTitle" idx="1"/>
          </p:nvPr>
        </p:nvSpPr>
        <p:spPr>
          <a:xfrm>
            <a:off x="4939585" y="2980824"/>
            <a:ext cx="2623800" cy="10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1" name="Google Shape;601;p22"/>
          <p:cNvSpPr txBox="1">
            <a:spLocks noGrp="1"/>
          </p:cNvSpPr>
          <p:nvPr>
            <p:ph type="subTitle" idx="2"/>
          </p:nvPr>
        </p:nvSpPr>
        <p:spPr>
          <a:xfrm>
            <a:off x="1580613" y="2980824"/>
            <a:ext cx="2623800" cy="10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2" name="Google Shape;602;p22"/>
          <p:cNvSpPr txBox="1">
            <a:spLocks noGrp="1"/>
          </p:cNvSpPr>
          <p:nvPr>
            <p:ph type="subTitle" idx="3"/>
          </p:nvPr>
        </p:nvSpPr>
        <p:spPr>
          <a:xfrm>
            <a:off x="1580613" y="2589925"/>
            <a:ext cx="2623800" cy="390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Quando"/>
              <a:buNone/>
              <a:defRPr sz="2000" b="1">
                <a:solidFill>
                  <a:schemeClr val="dk1"/>
                </a:solidFill>
                <a:latin typeface="Quando"/>
                <a:ea typeface="Quando"/>
                <a:cs typeface="Quando"/>
                <a:sym typeface="Quando"/>
              </a:defRPr>
            </a:lvl1pPr>
            <a:lvl2pPr lvl="1" algn="ctr" rtl="0">
              <a:lnSpc>
                <a:spcPct val="100000"/>
              </a:lnSpc>
              <a:spcBef>
                <a:spcPts val="0"/>
              </a:spcBef>
              <a:spcAft>
                <a:spcPts val="0"/>
              </a:spcAft>
              <a:buSzPts val="2400"/>
              <a:buFont typeface="Quando"/>
              <a:buNone/>
              <a:defRPr sz="2400" b="1">
                <a:latin typeface="Quando"/>
                <a:ea typeface="Quando"/>
                <a:cs typeface="Quando"/>
                <a:sym typeface="Quando"/>
              </a:defRPr>
            </a:lvl2pPr>
            <a:lvl3pPr lvl="2" algn="ctr" rtl="0">
              <a:lnSpc>
                <a:spcPct val="100000"/>
              </a:lnSpc>
              <a:spcBef>
                <a:spcPts val="0"/>
              </a:spcBef>
              <a:spcAft>
                <a:spcPts val="0"/>
              </a:spcAft>
              <a:buSzPts val="2400"/>
              <a:buFont typeface="Quando"/>
              <a:buNone/>
              <a:defRPr sz="2400" b="1">
                <a:latin typeface="Quando"/>
                <a:ea typeface="Quando"/>
                <a:cs typeface="Quando"/>
                <a:sym typeface="Quando"/>
              </a:defRPr>
            </a:lvl3pPr>
            <a:lvl4pPr lvl="3" algn="ctr" rtl="0">
              <a:lnSpc>
                <a:spcPct val="100000"/>
              </a:lnSpc>
              <a:spcBef>
                <a:spcPts val="0"/>
              </a:spcBef>
              <a:spcAft>
                <a:spcPts val="0"/>
              </a:spcAft>
              <a:buSzPts val="2400"/>
              <a:buFont typeface="Quando"/>
              <a:buNone/>
              <a:defRPr sz="2400" b="1">
                <a:latin typeface="Quando"/>
                <a:ea typeface="Quando"/>
                <a:cs typeface="Quando"/>
                <a:sym typeface="Quando"/>
              </a:defRPr>
            </a:lvl4pPr>
            <a:lvl5pPr lvl="4" algn="ctr" rtl="0">
              <a:lnSpc>
                <a:spcPct val="100000"/>
              </a:lnSpc>
              <a:spcBef>
                <a:spcPts val="0"/>
              </a:spcBef>
              <a:spcAft>
                <a:spcPts val="0"/>
              </a:spcAft>
              <a:buSzPts val="2400"/>
              <a:buFont typeface="Quando"/>
              <a:buNone/>
              <a:defRPr sz="2400" b="1">
                <a:latin typeface="Quando"/>
                <a:ea typeface="Quando"/>
                <a:cs typeface="Quando"/>
                <a:sym typeface="Quando"/>
              </a:defRPr>
            </a:lvl5pPr>
            <a:lvl6pPr lvl="5" algn="ctr" rtl="0">
              <a:lnSpc>
                <a:spcPct val="100000"/>
              </a:lnSpc>
              <a:spcBef>
                <a:spcPts val="0"/>
              </a:spcBef>
              <a:spcAft>
                <a:spcPts val="0"/>
              </a:spcAft>
              <a:buSzPts val="2400"/>
              <a:buFont typeface="Quando"/>
              <a:buNone/>
              <a:defRPr sz="2400" b="1">
                <a:latin typeface="Quando"/>
                <a:ea typeface="Quando"/>
                <a:cs typeface="Quando"/>
                <a:sym typeface="Quando"/>
              </a:defRPr>
            </a:lvl6pPr>
            <a:lvl7pPr lvl="6" algn="ctr" rtl="0">
              <a:lnSpc>
                <a:spcPct val="100000"/>
              </a:lnSpc>
              <a:spcBef>
                <a:spcPts val="0"/>
              </a:spcBef>
              <a:spcAft>
                <a:spcPts val="0"/>
              </a:spcAft>
              <a:buSzPts val="2400"/>
              <a:buFont typeface="Quando"/>
              <a:buNone/>
              <a:defRPr sz="2400" b="1">
                <a:latin typeface="Quando"/>
                <a:ea typeface="Quando"/>
                <a:cs typeface="Quando"/>
                <a:sym typeface="Quando"/>
              </a:defRPr>
            </a:lvl7pPr>
            <a:lvl8pPr lvl="7" algn="ctr" rtl="0">
              <a:lnSpc>
                <a:spcPct val="100000"/>
              </a:lnSpc>
              <a:spcBef>
                <a:spcPts val="0"/>
              </a:spcBef>
              <a:spcAft>
                <a:spcPts val="0"/>
              </a:spcAft>
              <a:buSzPts val="2400"/>
              <a:buFont typeface="Quando"/>
              <a:buNone/>
              <a:defRPr sz="2400" b="1">
                <a:latin typeface="Quando"/>
                <a:ea typeface="Quando"/>
                <a:cs typeface="Quando"/>
                <a:sym typeface="Quando"/>
              </a:defRPr>
            </a:lvl8pPr>
            <a:lvl9pPr lvl="8" algn="ctr"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sp>
        <p:nvSpPr>
          <p:cNvPr id="603" name="Google Shape;603;p22"/>
          <p:cNvSpPr txBox="1">
            <a:spLocks noGrp="1"/>
          </p:cNvSpPr>
          <p:nvPr>
            <p:ph type="subTitle" idx="4"/>
          </p:nvPr>
        </p:nvSpPr>
        <p:spPr>
          <a:xfrm>
            <a:off x="4939588" y="2589925"/>
            <a:ext cx="2623800" cy="390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Quando"/>
              <a:buNone/>
              <a:defRPr sz="2000" b="1">
                <a:solidFill>
                  <a:schemeClr val="dk1"/>
                </a:solidFill>
                <a:latin typeface="Quando"/>
                <a:ea typeface="Quando"/>
                <a:cs typeface="Quando"/>
                <a:sym typeface="Quando"/>
              </a:defRPr>
            </a:lvl1pPr>
            <a:lvl2pPr lvl="1" algn="ctr" rtl="0">
              <a:lnSpc>
                <a:spcPct val="100000"/>
              </a:lnSpc>
              <a:spcBef>
                <a:spcPts val="0"/>
              </a:spcBef>
              <a:spcAft>
                <a:spcPts val="0"/>
              </a:spcAft>
              <a:buSzPts val="2400"/>
              <a:buFont typeface="Quando"/>
              <a:buNone/>
              <a:defRPr sz="2400" b="1">
                <a:latin typeface="Quando"/>
                <a:ea typeface="Quando"/>
                <a:cs typeface="Quando"/>
                <a:sym typeface="Quando"/>
              </a:defRPr>
            </a:lvl2pPr>
            <a:lvl3pPr lvl="2" algn="ctr" rtl="0">
              <a:lnSpc>
                <a:spcPct val="100000"/>
              </a:lnSpc>
              <a:spcBef>
                <a:spcPts val="0"/>
              </a:spcBef>
              <a:spcAft>
                <a:spcPts val="0"/>
              </a:spcAft>
              <a:buSzPts val="2400"/>
              <a:buFont typeface="Quando"/>
              <a:buNone/>
              <a:defRPr sz="2400" b="1">
                <a:latin typeface="Quando"/>
                <a:ea typeface="Quando"/>
                <a:cs typeface="Quando"/>
                <a:sym typeface="Quando"/>
              </a:defRPr>
            </a:lvl3pPr>
            <a:lvl4pPr lvl="3" algn="ctr" rtl="0">
              <a:lnSpc>
                <a:spcPct val="100000"/>
              </a:lnSpc>
              <a:spcBef>
                <a:spcPts val="0"/>
              </a:spcBef>
              <a:spcAft>
                <a:spcPts val="0"/>
              </a:spcAft>
              <a:buSzPts val="2400"/>
              <a:buFont typeface="Quando"/>
              <a:buNone/>
              <a:defRPr sz="2400" b="1">
                <a:latin typeface="Quando"/>
                <a:ea typeface="Quando"/>
                <a:cs typeface="Quando"/>
                <a:sym typeface="Quando"/>
              </a:defRPr>
            </a:lvl4pPr>
            <a:lvl5pPr lvl="4" algn="ctr" rtl="0">
              <a:lnSpc>
                <a:spcPct val="100000"/>
              </a:lnSpc>
              <a:spcBef>
                <a:spcPts val="0"/>
              </a:spcBef>
              <a:spcAft>
                <a:spcPts val="0"/>
              </a:spcAft>
              <a:buSzPts val="2400"/>
              <a:buFont typeface="Quando"/>
              <a:buNone/>
              <a:defRPr sz="2400" b="1">
                <a:latin typeface="Quando"/>
                <a:ea typeface="Quando"/>
                <a:cs typeface="Quando"/>
                <a:sym typeface="Quando"/>
              </a:defRPr>
            </a:lvl5pPr>
            <a:lvl6pPr lvl="5" algn="ctr" rtl="0">
              <a:lnSpc>
                <a:spcPct val="100000"/>
              </a:lnSpc>
              <a:spcBef>
                <a:spcPts val="0"/>
              </a:spcBef>
              <a:spcAft>
                <a:spcPts val="0"/>
              </a:spcAft>
              <a:buSzPts val="2400"/>
              <a:buFont typeface="Quando"/>
              <a:buNone/>
              <a:defRPr sz="2400" b="1">
                <a:latin typeface="Quando"/>
                <a:ea typeface="Quando"/>
                <a:cs typeface="Quando"/>
                <a:sym typeface="Quando"/>
              </a:defRPr>
            </a:lvl6pPr>
            <a:lvl7pPr lvl="6" algn="ctr" rtl="0">
              <a:lnSpc>
                <a:spcPct val="100000"/>
              </a:lnSpc>
              <a:spcBef>
                <a:spcPts val="0"/>
              </a:spcBef>
              <a:spcAft>
                <a:spcPts val="0"/>
              </a:spcAft>
              <a:buSzPts val="2400"/>
              <a:buFont typeface="Quando"/>
              <a:buNone/>
              <a:defRPr sz="2400" b="1">
                <a:latin typeface="Quando"/>
                <a:ea typeface="Quando"/>
                <a:cs typeface="Quando"/>
                <a:sym typeface="Quando"/>
              </a:defRPr>
            </a:lvl7pPr>
            <a:lvl8pPr lvl="7" algn="ctr" rtl="0">
              <a:lnSpc>
                <a:spcPct val="100000"/>
              </a:lnSpc>
              <a:spcBef>
                <a:spcPts val="0"/>
              </a:spcBef>
              <a:spcAft>
                <a:spcPts val="0"/>
              </a:spcAft>
              <a:buSzPts val="2400"/>
              <a:buFont typeface="Quando"/>
              <a:buNone/>
              <a:defRPr sz="2400" b="1">
                <a:latin typeface="Quando"/>
                <a:ea typeface="Quando"/>
                <a:cs typeface="Quando"/>
                <a:sym typeface="Quando"/>
              </a:defRPr>
            </a:lvl8pPr>
            <a:lvl9pPr lvl="8" algn="ctr"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grpSp>
        <p:nvGrpSpPr>
          <p:cNvPr id="604" name="Google Shape;604;p22"/>
          <p:cNvGrpSpPr/>
          <p:nvPr/>
        </p:nvGrpSpPr>
        <p:grpSpPr>
          <a:xfrm>
            <a:off x="-2054700" y="3606575"/>
            <a:ext cx="11459686" cy="1245892"/>
            <a:chOff x="-2054700" y="3606575"/>
            <a:chExt cx="11459686" cy="1245892"/>
          </a:xfrm>
        </p:grpSpPr>
        <p:sp>
          <p:nvSpPr>
            <p:cNvPr id="605" name="Google Shape;605;p22"/>
            <p:cNvSpPr/>
            <p:nvPr/>
          </p:nvSpPr>
          <p:spPr>
            <a:xfrm>
              <a:off x="-2054700" y="3606575"/>
              <a:ext cx="2700633" cy="1245892"/>
            </a:xfrm>
            <a:custGeom>
              <a:avLst/>
              <a:gdLst/>
              <a:ahLst/>
              <a:cxnLst/>
              <a:rect l="l" t="t" r="r" b="b"/>
              <a:pathLst>
                <a:path w="73914" h="34099" extrusionOk="0">
                  <a:moveTo>
                    <a:pt x="0" y="34099"/>
                  </a:moveTo>
                  <a:lnTo>
                    <a:pt x="73914" y="33147"/>
                  </a:lnTo>
                  <a:lnTo>
                    <a:pt x="73724" y="7810"/>
                  </a:lnTo>
                  <a:lnTo>
                    <a:pt x="70104" y="7620"/>
                  </a:lnTo>
                  <a:lnTo>
                    <a:pt x="70104" y="16192"/>
                  </a:lnTo>
                  <a:lnTo>
                    <a:pt x="59627" y="14287"/>
                  </a:lnTo>
                  <a:lnTo>
                    <a:pt x="59436" y="25146"/>
                  </a:lnTo>
                  <a:lnTo>
                    <a:pt x="48197" y="24574"/>
                  </a:lnTo>
                  <a:lnTo>
                    <a:pt x="48006" y="15240"/>
                  </a:lnTo>
                  <a:lnTo>
                    <a:pt x="42863" y="16764"/>
                  </a:lnTo>
                  <a:lnTo>
                    <a:pt x="42672" y="24765"/>
                  </a:lnTo>
                  <a:lnTo>
                    <a:pt x="35243" y="24003"/>
                  </a:lnTo>
                  <a:lnTo>
                    <a:pt x="35624" y="0"/>
                  </a:lnTo>
                  <a:lnTo>
                    <a:pt x="22098" y="381"/>
                  </a:lnTo>
                  <a:lnTo>
                    <a:pt x="22479" y="22098"/>
                  </a:lnTo>
                  <a:lnTo>
                    <a:pt x="9144" y="28194"/>
                  </a:lnTo>
                  <a:lnTo>
                    <a:pt x="8763" y="21907"/>
                  </a:lnTo>
                  <a:lnTo>
                    <a:pt x="2858" y="24384"/>
                  </a:lnTo>
                  <a:close/>
                </a:path>
              </a:pathLst>
            </a:custGeom>
            <a:solidFill>
              <a:srgbClr val="91CB91">
                <a:alpha val="40880"/>
              </a:srgbClr>
            </a:solidFill>
            <a:ln>
              <a:noFill/>
            </a:ln>
          </p:spPr>
        </p:sp>
        <p:sp>
          <p:nvSpPr>
            <p:cNvPr id="606" name="Google Shape;606;p22"/>
            <p:cNvSpPr/>
            <p:nvPr/>
          </p:nvSpPr>
          <p:spPr>
            <a:xfrm>
              <a:off x="8040701" y="3801525"/>
              <a:ext cx="1364285" cy="948604"/>
            </a:xfrm>
            <a:custGeom>
              <a:avLst/>
              <a:gdLst/>
              <a:ahLst/>
              <a:cxnLst/>
              <a:rect l="l" t="t" r="r" b="b"/>
              <a:pathLst>
                <a:path w="48768" h="33909" extrusionOk="0">
                  <a:moveTo>
                    <a:pt x="48768" y="1143"/>
                  </a:moveTo>
                  <a:lnTo>
                    <a:pt x="46863" y="33337"/>
                  </a:lnTo>
                  <a:lnTo>
                    <a:pt x="0" y="33909"/>
                  </a:lnTo>
                  <a:lnTo>
                    <a:pt x="381" y="29718"/>
                  </a:lnTo>
                  <a:lnTo>
                    <a:pt x="11621" y="29337"/>
                  </a:lnTo>
                  <a:lnTo>
                    <a:pt x="16002" y="20383"/>
                  </a:lnTo>
                  <a:lnTo>
                    <a:pt x="15050" y="8001"/>
                  </a:lnTo>
                  <a:lnTo>
                    <a:pt x="25527" y="8382"/>
                  </a:lnTo>
                  <a:lnTo>
                    <a:pt x="25718" y="17526"/>
                  </a:lnTo>
                  <a:lnTo>
                    <a:pt x="31242" y="16764"/>
                  </a:lnTo>
                  <a:lnTo>
                    <a:pt x="31242" y="4000"/>
                  </a:lnTo>
                  <a:lnTo>
                    <a:pt x="37910" y="3810"/>
                  </a:lnTo>
                  <a:lnTo>
                    <a:pt x="37719" y="0"/>
                  </a:lnTo>
                  <a:close/>
                </a:path>
              </a:pathLst>
            </a:custGeom>
            <a:solidFill>
              <a:srgbClr val="91CB91">
                <a:alpha val="40880"/>
              </a:srgbClr>
            </a:solidFill>
            <a:ln>
              <a:noFill/>
            </a:ln>
          </p:spPr>
        </p:sp>
      </p:grpSp>
      <p:grpSp>
        <p:nvGrpSpPr>
          <p:cNvPr id="607" name="Google Shape;607;p22"/>
          <p:cNvGrpSpPr/>
          <p:nvPr/>
        </p:nvGrpSpPr>
        <p:grpSpPr>
          <a:xfrm>
            <a:off x="-181230" y="-325706"/>
            <a:ext cx="10129775" cy="3047376"/>
            <a:chOff x="-181230" y="-325706"/>
            <a:chExt cx="10129775" cy="3047376"/>
          </a:xfrm>
        </p:grpSpPr>
        <p:sp>
          <p:nvSpPr>
            <p:cNvPr id="608" name="Google Shape;608;p22"/>
            <p:cNvSpPr/>
            <p:nvPr/>
          </p:nvSpPr>
          <p:spPr>
            <a:xfrm>
              <a:off x="-181230" y="176554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2"/>
            <p:cNvSpPr/>
            <p:nvPr/>
          </p:nvSpPr>
          <p:spPr>
            <a:xfrm>
              <a:off x="-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2"/>
            <p:cNvSpPr/>
            <p:nvPr/>
          </p:nvSpPr>
          <p:spPr>
            <a:xfrm>
              <a:off x="333072" y="-325706"/>
              <a:ext cx="1065474" cy="572704"/>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2"/>
            <p:cNvSpPr/>
            <p:nvPr/>
          </p:nvSpPr>
          <p:spPr>
            <a:xfrm>
              <a:off x="8244879" y="194132"/>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2"/>
            <p:cNvSpPr/>
            <p:nvPr/>
          </p:nvSpPr>
          <p:spPr>
            <a:xfrm>
              <a:off x="7295750" y="-118284"/>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2"/>
            <p:cNvSpPr/>
            <p:nvPr/>
          </p:nvSpPr>
          <p:spPr>
            <a:xfrm>
              <a:off x="8728412" y="235216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p22"/>
          <p:cNvGrpSpPr/>
          <p:nvPr/>
        </p:nvGrpSpPr>
        <p:grpSpPr>
          <a:xfrm>
            <a:off x="8504819" y="4057471"/>
            <a:ext cx="695071" cy="727849"/>
            <a:chOff x="-1562181" y="-54429"/>
            <a:chExt cx="695071" cy="727849"/>
          </a:xfrm>
        </p:grpSpPr>
        <p:sp>
          <p:nvSpPr>
            <p:cNvPr id="615" name="Google Shape;615;p22"/>
            <p:cNvSpPr/>
            <p:nvPr/>
          </p:nvSpPr>
          <p:spPr>
            <a:xfrm>
              <a:off x="-1562181" y="-54429"/>
              <a:ext cx="695071" cy="381141"/>
            </a:xfrm>
            <a:custGeom>
              <a:avLst/>
              <a:gdLst/>
              <a:ahLst/>
              <a:cxnLst/>
              <a:rect l="l" t="t" r="r" b="b"/>
              <a:pathLst>
                <a:path w="10052" h="5512" extrusionOk="0">
                  <a:moveTo>
                    <a:pt x="7240" y="0"/>
                  </a:moveTo>
                  <a:cubicBezTo>
                    <a:pt x="6612" y="0"/>
                    <a:pt x="6455" y="546"/>
                    <a:pt x="5038" y="546"/>
                  </a:cubicBezTo>
                  <a:cubicBezTo>
                    <a:pt x="4763" y="546"/>
                    <a:pt x="4441" y="526"/>
                    <a:pt x="4059" y="477"/>
                  </a:cubicBezTo>
                  <a:cubicBezTo>
                    <a:pt x="3933" y="460"/>
                    <a:pt x="3811" y="453"/>
                    <a:pt x="3692" y="453"/>
                  </a:cubicBezTo>
                  <a:cubicBezTo>
                    <a:pt x="1119" y="453"/>
                    <a:pt x="1" y="4067"/>
                    <a:pt x="1230" y="4794"/>
                  </a:cubicBezTo>
                  <a:cubicBezTo>
                    <a:pt x="2269" y="5408"/>
                    <a:pt x="3528" y="5511"/>
                    <a:pt x="4426" y="5511"/>
                  </a:cubicBezTo>
                  <a:cubicBezTo>
                    <a:pt x="4626" y="5511"/>
                    <a:pt x="4808" y="5506"/>
                    <a:pt x="4965" y="5500"/>
                  </a:cubicBezTo>
                  <a:cubicBezTo>
                    <a:pt x="6025" y="5464"/>
                    <a:pt x="5809" y="4571"/>
                    <a:pt x="7170" y="4571"/>
                  </a:cubicBezTo>
                  <a:cubicBezTo>
                    <a:pt x="7381" y="4571"/>
                    <a:pt x="7629" y="4592"/>
                    <a:pt x="7927" y="4641"/>
                  </a:cubicBezTo>
                  <a:cubicBezTo>
                    <a:pt x="8015" y="4656"/>
                    <a:pt x="8097" y="4663"/>
                    <a:pt x="8175" y="4663"/>
                  </a:cubicBezTo>
                  <a:cubicBezTo>
                    <a:pt x="10051" y="4663"/>
                    <a:pt x="8975" y="515"/>
                    <a:pt x="7803" y="112"/>
                  </a:cubicBezTo>
                  <a:cubicBezTo>
                    <a:pt x="7572" y="32"/>
                    <a:pt x="7392" y="0"/>
                    <a:pt x="7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2"/>
            <p:cNvSpPr/>
            <p:nvPr/>
          </p:nvSpPr>
          <p:spPr>
            <a:xfrm>
              <a:off x="-1316081" y="126187"/>
              <a:ext cx="161667" cy="547233"/>
            </a:xfrm>
            <a:custGeom>
              <a:avLst/>
              <a:gdLst/>
              <a:ahLst/>
              <a:cxnLst/>
              <a:rect l="l" t="t" r="r" b="b"/>
              <a:pathLst>
                <a:path w="2338" h="7914" extrusionOk="0">
                  <a:moveTo>
                    <a:pt x="979" y="1"/>
                  </a:moveTo>
                  <a:cubicBezTo>
                    <a:pt x="979" y="1"/>
                    <a:pt x="1172" y="1373"/>
                    <a:pt x="850" y="1982"/>
                  </a:cubicBezTo>
                  <a:cubicBezTo>
                    <a:pt x="825" y="2029"/>
                    <a:pt x="798" y="2050"/>
                    <a:pt x="770" y="2050"/>
                  </a:cubicBezTo>
                  <a:cubicBezTo>
                    <a:pt x="542" y="2050"/>
                    <a:pt x="255" y="598"/>
                    <a:pt x="255" y="598"/>
                  </a:cubicBezTo>
                  <a:lnTo>
                    <a:pt x="0" y="754"/>
                  </a:lnTo>
                  <a:cubicBezTo>
                    <a:pt x="0" y="754"/>
                    <a:pt x="1451" y="5155"/>
                    <a:pt x="142" y="7914"/>
                  </a:cubicBezTo>
                  <a:lnTo>
                    <a:pt x="2282" y="7846"/>
                  </a:lnTo>
                  <a:cubicBezTo>
                    <a:pt x="2282" y="7846"/>
                    <a:pt x="1478" y="5881"/>
                    <a:pt x="1738" y="3865"/>
                  </a:cubicBezTo>
                  <a:cubicBezTo>
                    <a:pt x="1930" y="2369"/>
                    <a:pt x="2337" y="1082"/>
                    <a:pt x="2337" y="1082"/>
                  </a:cubicBezTo>
                  <a:lnTo>
                    <a:pt x="2059" y="907"/>
                  </a:lnTo>
                  <a:cubicBezTo>
                    <a:pt x="2059" y="907"/>
                    <a:pt x="1932" y="2026"/>
                    <a:pt x="1598" y="2081"/>
                  </a:cubicBezTo>
                  <a:cubicBezTo>
                    <a:pt x="1589" y="2083"/>
                    <a:pt x="1580" y="2083"/>
                    <a:pt x="1571" y="2083"/>
                  </a:cubicBezTo>
                  <a:cubicBezTo>
                    <a:pt x="1138" y="2083"/>
                    <a:pt x="1427" y="176"/>
                    <a:pt x="1427" y="176"/>
                  </a:cubicBezTo>
                  <a:lnTo>
                    <a:pt x="9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22"/>
          <p:cNvGrpSpPr/>
          <p:nvPr/>
        </p:nvGrpSpPr>
        <p:grpSpPr>
          <a:xfrm>
            <a:off x="-63500" y="4595386"/>
            <a:ext cx="9263410" cy="562284"/>
            <a:chOff x="-63500" y="4595386"/>
            <a:chExt cx="9263410" cy="562284"/>
          </a:xfrm>
        </p:grpSpPr>
        <p:sp>
          <p:nvSpPr>
            <p:cNvPr id="618" name="Google Shape;618;p22"/>
            <p:cNvSpPr/>
            <p:nvPr/>
          </p:nvSpPr>
          <p:spPr>
            <a:xfrm>
              <a:off x="-63500" y="4697598"/>
              <a:ext cx="9263374" cy="197076"/>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2"/>
            <p:cNvGrpSpPr/>
            <p:nvPr/>
          </p:nvGrpSpPr>
          <p:grpSpPr>
            <a:xfrm>
              <a:off x="-63375" y="4861142"/>
              <a:ext cx="9263285" cy="296529"/>
              <a:chOff x="-63379" y="4923731"/>
              <a:chExt cx="9263285" cy="969682"/>
            </a:xfrm>
          </p:grpSpPr>
          <p:sp>
            <p:nvSpPr>
              <p:cNvPr id="620" name="Google Shape;620;p22"/>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2"/>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2"/>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2"/>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2"/>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2"/>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2"/>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2"/>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2"/>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 name="Google Shape;629;p22"/>
            <p:cNvSpPr/>
            <p:nvPr/>
          </p:nvSpPr>
          <p:spPr>
            <a:xfrm>
              <a:off x="115500" y="4595386"/>
              <a:ext cx="221410" cy="257090"/>
            </a:xfrm>
            <a:custGeom>
              <a:avLst/>
              <a:gdLst/>
              <a:ahLst/>
              <a:cxnLst/>
              <a:rect l="l" t="t" r="r" b="b"/>
              <a:pathLst>
                <a:path w="3202" h="3718" extrusionOk="0">
                  <a:moveTo>
                    <a:pt x="2103" y="1"/>
                  </a:moveTo>
                  <a:cubicBezTo>
                    <a:pt x="1307" y="1"/>
                    <a:pt x="1613" y="1628"/>
                    <a:pt x="1613" y="1628"/>
                  </a:cubicBezTo>
                  <a:cubicBezTo>
                    <a:pt x="1613" y="1628"/>
                    <a:pt x="1374" y="950"/>
                    <a:pt x="986" y="950"/>
                  </a:cubicBezTo>
                  <a:cubicBezTo>
                    <a:pt x="923" y="950"/>
                    <a:pt x="856" y="968"/>
                    <a:pt x="785" y="1009"/>
                  </a:cubicBezTo>
                  <a:cubicBezTo>
                    <a:pt x="130" y="1396"/>
                    <a:pt x="725" y="2303"/>
                    <a:pt x="969" y="2626"/>
                  </a:cubicBezTo>
                  <a:lnTo>
                    <a:pt x="969" y="2626"/>
                  </a:lnTo>
                  <a:cubicBezTo>
                    <a:pt x="852" y="2488"/>
                    <a:pt x="646" y="2276"/>
                    <a:pt x="483" y="2276"/>
                  </a:cubicBezTo>
                  <a:cubicBezTo>
                    <a:pt x="408" y="2276"/>
                    <a:pt x="341" y="2322"/>
                    <a:pt x="297" y="2443"/>
                  </a:cubicBezTo>
                  <a:cubicBezTo>
                    <a:pt x="0" y="3255"/>
                    <a:pt x="1062" y="3718"/>
                    <a:pt x="1062" y="3718"/>
                  </a:cubicBezTo>
                  <a:lnTo>
                    <a:pt x="2225" y="3718"/>
                  </a:lnTo>
                  <a:cubicBezTo>
                    <a:pt x="2225" y="3718"/>
                    <a:pt x="3201" y="2021"/>
                    <a:pt x="2684" y="1632"/>
                  </a:cubicBezTo>
                  <a:cubicBezTo>
                    <a:pt x="2596" y="1566"/>
                    <a:pt x="2520" y="1539"/>
                    <a:pt x="2454" y="1539"/>
                  </a:cubicBezTo>
                  <a:cubicBezTo>
                    <a:pt x="2354" y="1539"/>
                    <a:pt x="2277" y="1601"/>
                    <a:pt x="2217" y="1688"/>
                  </a:cubicBezTo>
                  <a:lnTo>
                    <a:pt x="2217" y="1688"/>
                  </a:lnTo>
                  <a:cubicBezTo>
                    <a:pt x="2416" y="1036"/>
                    <a:pt x="2647" y="1"/>
                    <a:pt x="2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 name="Google Shape;630;p22"/>
            <p:cNvGrpSpPr/>
            <p:nvPr/>
          </p:nvGrpSpPr>
          <p:grpSpPr>
            <a:xfrm>
              <a:off x="126720" y="4724849"/>
              <a:ext cx="586509" cy="142582"/>
              <a:chOff x="-994955" y="1628924"/>
              <a:chExt cx="586509" cy="142582"/>
            </a:xfrm>
          </p:grpSpPr>
          <p:sp>
            <p:nvSpPr>
              <p:cNvPr id="631" name="Google Shape;631;p22"/>
              <p:cNvSpPr/>
              <p:nvPr/>
            </p:nvSpPr>
            <p:spPr>
              <a:xfrm>
                <a:off x="-994955" y="1628924"/>
                <a:ext cx="586509" cy="142582"/>
              </a:xfrm>
              <a:custGeom>
                <a:avLst/>
                <a:gdLst/>
                <a:ahLst/>
                <a:cxnLst/>
                <a:rect l="l" t="t" r="r" b="b"/>
                <a:pathLst>
                  <a:path w="8482" h="2062" extrusionOk="0">
                    <a:moveTo>
                      <a:pt x="5971" y="0"/>
                    </a:moveTo>
                    <a:cubicBezTo>
                      <a:pt x="5919" y="0"/>
                      <a:pt x="5868" y="2"/>
                      <a:pt x="5816" y="7"/>
                    </a:cubicBezTo>
                    <a:cubicBezTo>
                      <a:pt x="5393" y="44"/>
                      <a:pt x="4987" y="222"/>
                      <a:pt x="4637" y="466"/>
                    </a:cubicBezTo>
                    <a:cubicBezTo>
                      <a:pt x="4464" y="585"/>
                      <a:pt x="4298" y="718"/>
                      <a:pt x="4250" y="921"/>
                    </a:cubicBezTo>
                    <a:cubicBezTo>
                      <a:pt x="3961" y="646"/>
                      <a:pt x="3562" y="491"/>
                      <a:pt x="3162" y="491"/>
                    </a:cubicBezTo>
                    <a:cubicBezTo>
                      <a:pt x="3074" y="491"/>
                      <a:pt x="2986" y="498"/>
                      <a:pt x="2899" y="514"/>
                    </a:cubicBezTo>
                    <a:cubicBezTo>
                      <a:pt x="2418" y="598"/>
                      <a:pt x="2005" y="925"/>
                      <a:pt x="1792" y="1361"/>
                    </a:cubicBezTo>
                    <a:cubicBezTo>
                      <a:pt x="1618" y="1284"/>
                      <a:pt x="1428" y="1245"/>
                      <a:pt x="1239" y="1245"/>
                    </a:cubicBezTo>
                    <a:cubicBezTo>
                      <a:pt x="1072" y="1245"/>
                      <a:pt x="906" y="1275"/>
                      <a:pt x="750" y="1335"/>
                    </a:cubicBezTo>
                    <a:cubicBezTo>
                      <a:pt x="419" y="1464"/>
                      <a:pt x="142" y="1728"/>
                      <a:pt x="0" y="2054"/>
                    </a:cubicBezTo>
                    <a:lnTo>
                      <a:pt x="8481" y="2062"/>
                    </a:lnTo>
                    <a:cubicBezTo>
                      <a:pt x="8453" y="1940"/>
                      <a:pt x="8428" y="1813"/>
                      <a:pt x="8369" y="1702"/>
                    </a:cubicBezTo>
                    <a:cubicBezTo>
                      <a:pt x="8312" y="1590"/>
                      <a:pt x="8214" y="1492"/>
                      <a:pt x="8092" y="1461"/>
                    </a:cubicBezTo>
                    <a:cubicBezTo>
                      <a:pt x="8057" y="1451"/>
                      <a:pt x="8021" y="1447"/>
                      <a:pt x="7985" y="1447"/>
                    </a:cubicBezTo>
                    <a:cubicBezTo>
                      <a:pt x="7864" y="1447"/>
                      <a:pt x="7744" y="1496"/>
                      <a:pt x="7632" y="1553"/>
                    </a:cubicBezTo>
                    <a:cubicBezTo>
                      <a:pt x="7515" y="1114"/>
                      <a:pt x="7350" y="665"/>
                      <a:pt x="7009" y="366"/>
                    </a:cubicBezTo>
                    <a:cubicBezTo>
                      <a:pt x="6729" y="118"/>
                      <a:pt x="6347" y="0"/>
                      <a:pt x="59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2"/>
              <p:cNvSpPr/>
              <p:nvPr/>
            </p:nvSpPr>
            <p:spPr>
              <a:xfrm>
                <a:off x="-801547" y="1679195"/>
                <a:ext cx="55041" cy="79105"/>
              </a:xfrm>
              <a:custGeom>
                <a:avLst/>
                <a:gdLst/>
                <a:ahLst/>
                <a:cxnLst/>
                <a:rect l="l" t="t" r="r" b="b"/>
                <a:pathLst>
                  <a:path w="796" h="1144" extrusionOk="0">
                    <a:moveTo>
                      <a:pt x="98" y="0"/>
                    </a:moveTo>
                    <a:cubicBezTo>
                      <a:pt x="49" y="0"/>
                      <a:pt x="1" y="51"/>
                      <a:pt x="34" y="105"/>
                    </a:cubicBezTo>
                    <a:cubicBezTo>
                      <a:pt x="250" y="432"/>
                      <a:pt x="452" y="765"/>
                      <a:pt x="644" y="1108"/>
                    </a:cubicBezTo>
                    <a:cubicBezTo>
                      <a:pt x="658" y="1133"/>
                      <a:pt x="680" y="1143"/>
                      <a:pt x="702" y="1143"/>
                    </a:cubicBezTo>
                    <a:cubicBezTo>
                      <a:pt x="749" y="1143"/>
                      <a:pt x="796" y="1094"/>
                      <a:pt x="766" y="1038"/>
                    </a:cubicBezTo>
                    <a:cubicBezTo>
                      <a:pt x="576" y="697"/>
                      <a:pt x="369" y="360"/>
                      <a:pt x="156" y="34"/>
                    </a:cubicBezTo>
                    <a:cubicBezTo>
                      <a:pt x="141" y="10"/>
                      <a:pt x="120"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2"/>
              <p:cNvSpPr/>
              <p:nvPr/>
            </p:nvSpPr>
            <p:spPr>
              <a:xfrm>
                <a:off x="-601154" y="1644966"/>
                <a:ext cx="30563" cy="111742"/>
              </a:xfrm>
              <a:custGeom>
                <a:avLst/>
                <a:gdLst/>
                <a:ahLst/>
                <a:cxnLst/>
                <a:rect l="l" t="t" r="r" b="b"/>
                <a:pathLst>
                  <a:path w="442" h="1616" extrusionOk="0">
                    <a:moveTo>
                      <a:pt x="356" y="0"/>
                    </a:moveTo>
                    <a:cubicBezTo>
                      <a:pt x="329" y="0"/>
                      <a:pt x="304" y="15"/>
                      <a:pt x="296" y="51"/>
                    </a:cubicBezTo>
                    <a:cubicBezTo>
                      <a:pt x="202" y="545"/>
                      <a:pt x="107" y="1035"/>
                      <a:pt x="11" y="1527"/>
                    </a:cubicBezTo>
                    <a:cubicBezTo>
                      <a:pt x="1" y="1581"/>
                      <a:pt x="45" y="1616"/>
                      <a:pt x="87" y="1616"/>
                    </a:cubicBezTo>
                    <a:cubicBezTo>
                      <a:pt x="114" y="1616"/>
                      <a:pt x="140" y="1600"/>
                      <a:pt x="147" y="1564"/>
                    </a:cubicBezTo>
                    <a:cubicBezTo>
                      <a:pt x="241" y="1072"/>
                      <a:pt x="335" y="582"/>
                      <a:pt x="433" y="88"/>
                    </a:cubicBezTo>
                    <a:cubicBezTo>
                      <a:pt x="442" y="36"/>
                      <a:pt x="397" y="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2"/>
              <p:cNvSpPr/>
              <p:nvPr/>
            </p:nvSpPr>
            <p:spPr>
              <a:xfrm>
                <a:off x="-448682" y="1737210"/>
                <a:ext cx="16388" cy="23787"/>
              </a:xfrm>
              <a:custGeom>
                <a:avLst/>
                <a:gdLst/>
                <a:ahLst/>
                <a:cxnLst/>
                <a:rect l="l" t="t" r="r" b="b"/>
                <a:pathLst>
                  <a:path w="237" h="344" extrusionOk="0">
                    <a:moveTo>
                      <a:pt x="160" y="0"/>
                    </a:moveTo>
                    <a:cubicBezTo>
                      <a:pt x="147" y="0"/>
                      <a:pt x="135" y="3"/>
                      <a:pt x="126" y="9"/>
                    </a:cubicBezTo>
                    <a:lnTo>
                      <a:pt x="111" y="22"/>
                    </a:lnTo>
                    <a:cubicBezTo>
                      <a:pt x="102" y="31"/>
                      <a:pt x="98" y="40"/>
                      <a:pt x="93" y="51"/>
                    </a:cubicBezTo>
                    <a:cubicBezTo>
                      <a:pt x="65" y="120"/>
                      <a:pt x="36" y="190"/>
                      <a:pt x="8" y="256"/>
                    </a:cubicBezTo>
                    <a:cubicBezTo>
                      <a:pt x="1" y="273"/>
                      <a:pt x="8" y="295"/>
                      <a:pt x="15" y="309"/>
                    </a:cubicBezTo>
                    <a:cubicBezTo>
                      <a:pt x="25" y="322"/>
                      <a:pt x="39" y="337"/>
                      <a:pt x="56" y="341"/>
                    </a:cubicBezTo>
                    <a:cubicBezTo>
                      <a:pt x="63" y="343"/>
                      <a:pt x="70" y="344"/>
                      <a:pt x="77" y="344"/>
                    </a:cubicBezTo>
                    <a:cubicBezTo>
                      <a:pt x="89" y="344"/>
                      <a:pt x="100" y="341"/>
                      <a:pt x="109" y="335"/>
                    </a:cubicBezTo>
                    <a:cubicBezTo>
                      <a:pt x="113" y="330"/>
                      <a:pt x="119" y="328"/>
                      <a:pt x="122" y="322"/>
                    </a:cubicBezTo>
                    <a:cubicBezTo>
                      <a:pt x="131" y="313"/>
                      <a:pt x="137" y="304"/>
                      <a:pt x="141" y="293"/>
                    </a:cubicBezTo>
                    <a:cubicBezTo>
                      <a:pt x="168" y="225"/>
                      <a:pt x="200" y="155"/>
                      <a:pt x="227" y="88"/>
                    </a:cubicBezTo>
                    <a:cubicBezTo>
                      <a:pt x="237" y="72"/>
                      <a:pt x="231" y="50"/>
                      <a:pt x="222" y="35"/>
                    </a:cubicBezTo>
                    <a:cubicBezTo>
                      <a:pt x="213" y="22"/>
                      <a:pt x="196" y="7"/>
                      <a:pt x="181" y="4"/>
                    </a:cubicBezTo>
                    <a:cubicBezTo>
                      <a:pt x="174" y="1"/>
                      <a:pt x="167" y="0"/>
                      <a:pt x="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2"/>
              <p:cNvSpPr/>
              <p:nvPr/>
            </p:nvSpPr>
            <p:spPr>
              <a:xfrm>
                <a:off x="-932514" y="1729742"/>
                <a:ext cx="30909" cy="31739"/>
              </a:xfrm>
              <a:custGeom>
                <a:avLst/>
                <a:gdLst/>
                <a:ahLst/>
                <a:cxnLst/>
                <a:rect l="l" t="t" r="r" b="b"/>
                <a:pathLst>
                  <a:path w="447" h="459" extrusionOk="0">
                    <a:moveTo>
                      <a:pt x="77" y="0"/>
                    </a:moveTo>
                    <a:cubicBezTo>
                      <a:pt x="58" y="0"/>
                      <a:pt x="40" y="7"/>
                      <a:pt x="28" y="21"/>
                    </a:cubicBezTo>
                    <a:cubicBezTo>
                      <a:pt x="0" y="51"/>
                      <a:pt x="0" y="91"/>
                      <a:pt x="28" y="121"/>
                    </a:cubicBezTo>
                    <a:cubicBezTo>
                      <a:pt x="124" y="226"/>
                      <a:pt x="223" y="331"/>
                      <a:pt x="319" y="438"/>
                    </a:cubicBezTo>
                    <a:cubicBezTo>
                      <a:pt x="332" y="452"/>
                      <a:pt x="350" y="458"/>
                      <a:pt x="369" y="458"/>
                    </a:cubicBezTo>
                    <a:cubicBezTo>
                      <a:pt x="387" y="458"/>
                      <a:pt x="406" y="452"/>
                      <a:pt x="419" y="438"/>
                    </a:cubicBezTo>
                    <a:cubicBezTo>
                      <a:pt x="446" y="410"/>
                      <a:pt x="446" y="370"/>
                      <a:pt x="419" y="338"/>
                    </a:cubicBezTo>
                    <a:cubicBezTo>
                      <a:pt x="323" y="233"/>
                      <a:pt x="223" y="126"/>
                      <a:pt x="126" y="21"/>
                    </a:cubicBezTo>
                    <a:cubicBezTo>
                      <a:pt x="114" y="7"/>
                      <a:pt x="95"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636"/>
        <p:cNvGrpSpPr/>
        <p:nvPr/>
      </p:nvGrpSpPr>
      <p:grpSpPr>
        <a:xfrm>
          <a:off x="0" y="0"/>
          <a:ext cx="0" cy="0"/>
          <a:chOff x="0" y="0"/>
          <a:chExt cx="0" cy="0"/>
        </a:xfrm>
      </p:grpSpPr>
      <p:grpSp>
        <p:nvGrpSpPr>
          <p:cNvPr id="637" name="Google Shape;637;p23"/>
          <p:cNvGrpSpPr/>
          <p:nvPr/>
        </p:nvGrpSpPr>
        <p:grpSpPr>
          <a:xfrm>
            <a:off x="-354225" y="3564300"/>
            <a:ext cx="10085005" cy="1260811"/>
            <a:chOff x="-354225" y="3564300"/>
            <a:chExt cx="10085005" cy="1260811"/>
          </a:xfrm>
        </p:grpSpPr>
        <p:sp>
          <p:nvSpPr>
            <p:cNvPr id="638" name="Google Shape;638;p23"/>
            <p:cNvSpPr/>
            <p:nvPr/>
          </p:nvSpPr>
          <p:spPr>
            <a:xfrm>
              <a:off x="-354225" y="3969525"/>
              <a:ext cx="1133475" cy="695325"/>
            </a:xfrm>
            <a:custGeom>
              <a:avLst/>
              <a:gdLst/>
              <a:ahLst/>
              <a:cxnLst/>
              <a:rect l="l" t="t" r="r" b="b"/>
              <a:pathLst>
                <a:path w="45339" h="27813" extrusionOk="0">
                  <a:moveTo>
                    <a:pt x="44958" y="23812"/>
                  </a:moveTo>
                  <a:lnTo>
                    <a:pt x="45339" y="27051"/>
                  </a:lnTo>
                  <a:lnTo>
                    <a:pt x="0" y="27813"/>
                  </a:lnTo>
                  <a:lnTo>
                    <a:pt x="7430" y="6477"/>
                  </a:lnTo>
                  <a:lnTo>
                    <a:pt x="20765" y="5524"/>
                  </a:lnTo>
                  <a:lnTo>
                    <a:pt x="21336" y="0"/>
                  </a:lnTo>
                  <a:lnTo>
                    <a:pt x="33719" y="190"/>
                  </a:lnTo>
                  <a:lnTo>
                    <a:pt x="33719" y="23241"/>
                  </a:lnTo>
                  <a:lnTo>
                    <a:pt x="36386" y="23241"/>
                  </a:lnTo>
                  <a:lnTo>
                    <a:pt x="36195" y="15621"/>
                  </a:lnTo>
                  <a:lnTo>
                    <a:pt x="44387" y="16383"/>
                  </a:lnTo>
                  <a:close/>
                </a:path>
              </a:pathLst>
            </a:custGeom>
            <a:solidFill>
              <a:srgbClr val="91CB91">
                <a:alpha val="40880"/>
              </a:srgbClr>
            </a:solidFill>
            <a:ln>
              <a:noFill/>
            </a:ln>
          </p:spPr>
        </p:sp>
        <p:sp>
          <p:nvSpPr>
            <p:cNvPr id="639" name="Google Shape;639;p23"/>
            <p:cNvSpPr/>
            <p:nvPr/>
          </p:nvSpPr>
          <p:spPr>
            <a:xfrm>
              <a:off x="6585681" y="3564300"/>
              <a:ext cx="3145100" cy="1260811"/>
            </a:xfrm>
            <a:custGeom>
              <a:avLst/>
              <a:gdLst/>
              <a:ahLst/>
              <a:cxnLst/>
              <a:rect l="l" t="t" r="r" b="b"/>
              <a:pathLst>
                <a:path w="86487" h="34671" extrusionOk="0">
                  <a:moveTo>
                    <a:pt x="86487" y="26480"/>
                  </a:moveTo>
                  <a:lnTo>
                    <a:pt x="86487" y="33719"/>
                  </a:lnTo>
                  <a:lnTo>
                    <a:pt x="0" y="34671"/>
                  </a:lnTo>
                  <a:lnTo>
                    <a:pt x="6858" y="30861"/>
                  </a:lnTo>
                  <a:lnTo>
                    <a:pt x="49149" y="29909"/>
                  </a:lnTo>
                  <a:lnTo>
                    <a:pt x="51626" y="0"/>
                  </a:lnTo>
                  <a:lnTo>
                    <a:pt x="64389" y="0"/>
                  </a:lnTo>
                  <a:lnTo>
                    <a:pt x="64770" y="3239"/>
                  </a:lnTo>
                  <a:lnTo>
                    <a:pt x="74295" y="4001"/>
                  </a:lnTo>
                  <a:lnTo>
                    <a:pt x="73533" y="24575"/>
                  </a:lnTo>
                  <a:close/>
                </a:path>
              </a:pathLst>
            </a:custGeom>
            <a:solidFill>
              <a:srgbClr val="91CB91">
                <a:alpha val="40880"/>
              </a:srgbClr>
            </a:solidFill>
            <a:ln>
              <a:noFill/>
            </a:ln>
          </p:spPr>
        </p:sp>
      </p:grpSp>
      <p:sp>
        <p:nvSpPr>
          <p:cNvPr id="640" name="Google Shape;640;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41" name="Google Shape;641;p23"/>
          <p:cNvSpPr txBox="1">
            <a:spLocks noGrp="1"/>
          </p:cNvSpPr>
          <p:nvPr>
            <p:ph type="subTitle" idx="1"/>
          </p:nvPr>
        </p:nvSpPr>
        <p:spPr>
          <a:xfrm>
            <a:off x="4996545" y="1505700"/>
            <a:ext cx="3028500" cy="271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2" name="Google Shape;642;p23"/>
          <p:cNvSpPr txBox="1">
            <a:spLocks noGrp="1"/>
          </p:cNvSpPr>
          <p:nvPr>
            <p:ph type="subTitle" idx="2"/>
          </p:nvPr>
        </p:nvSpPr>
        <p:spPr>
          <a:xfrm>
            <a:off x="1118950" y="1505700"/>
            <a:ext cx="3028500" cy="271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43" name="Google Shape;643;p23"/>
          <p:cNvGrpSpPr/>
          <p:nvPr/>
        </p:nvGrpSpPr>
        <p:grpSpPr>
          <a:xfrm>
            <a:off x="-63300" y="-158909"/>
            <a:ext cx="10035996" cy="3074679"/>
            <a:chOff x="-63300" y="-158909"/>
            <a:chExt cx="10035996" cy="3074679"/>
          </a:xfrm>
        </p:grpSpPr>
        <p:sp>
          <p:nvSpPr>
            <p:cNvPr id="644" name="Google Shape;644;p23"/>
            <p:cNvSpPr/>
            <p:nvPr/>
          </p:nvSpPr>
          <p:spPr>
            <a:xfrm>
              <a:off x="327295" y="235723"/>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3"/>
            <p:cNvSpPr/>
            <p:nvPr/>
          </p:nvSpPr>
          <p:spPr>
            <a:xfrm>
              <a:off x="7642984" y="-49322"/>
              <a:ext cx="1030494" cy="482560"/>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3"/>
            <p:cNvSpPr/>
            <p:nvPr/>
          </p:nvSpPr>
          <p:spPr>
            <a:xfrm>
              <a:off x="-63300" y="2211133"/>
              <a:ext cx="578117"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3"/>
            <p:cNvSpPr/>
            <p:nvPr/>
          </p:nvSpPr>
          <p:spPr>
            <a:xfrm>
              <a:off x="1267275" y="-158909"/>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3"/>
            <p:cNvSpPr/>
            <p:nvPr/>
          </p:nvSpPr>
          <p:spPr>
            <a:xfrm>
              <a:off x="8752562" y="254626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23"/>
          <p:cNvGrpSpPr/>
          <p:nvPr/>
        </p:nvGrpSpPr>
        <p:grpSpPr>
          <a:xfrm>
            <a:off x="8752549" y="1771614"/>
            <a:ext cx="497501" cy="721626"/>
            <a:chOff x="8752549" y="1771614"/>
            <a:chExt cx="497501" cy="721626"/>
          </a:xfrm>
        </p:grpSpPr>
        <p:sp>
          <p:nvSpPr>
            <p:cNvPr id="650" name="Google Shape;650;p23"/>
            <p:cNvSpPr/>
            <p:nvPr/>
          </p:nvSpPr>
          <p:spPr>
            <a:xfrm>
              <a:off x="8752549" y="1771614"/>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3"/>
            <p:cNvSpPr/>
            <p:nvPr/>
          </p:nvSpPr>
          <p:spPr>
            <a:xfrm>
              <a:off x="8752550" y="235214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3"/>
            <p:cNvSpPr/>
            <p:nvPr/>
          </p:nvSpPr>
          <p:spPr>
            <a:xfrm>
              <a:off x="9023090" y="214389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23"/>
          <p:cNvGrpSpPr/>
          <p:nvPr/>
        </p:nvGrpSpPr>
        <p:grpSpPr>
          <a:xfrm>
            <a:off x="-63379" y="4714275"/>
            <a:ext cx="9263285" cy="442757"/>
            <a:chOff x="-63379" y="4923731"/>
            <a:chExt cx="9263285" cy="969682"/>
          </a:xfrm>
        </p:grpSpPr>
        <p:sp>
          <p:nvSpPr>
            <p:cNvPr id="654" name="Google Shape;654;p23"/>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3"/>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3"/>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3"/>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3"/>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3"/>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3"/>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3"/>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3"/>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23"/>
          <p:cNvGrpSpPr/>
          <p:nvPr/>
        </p:nvGrpSpPr>
        <p:grpSpPr>
          <a:xfrm>
            <a:off x="-63500" y="3686783"/>
            <a:ext cx="10909928" cy="1260836"/>
            <a:chOff x="-63500" y="3686783"/>
            <a:chExt cx="10909928" cy="1260836"/>
          </a:xfrm>
        </p:grpSpPr>
        <p:sp>
          <p:nvSpPr>
            <p:cNvPr id="664" name="Google Shape;664;p23"/>
            <p:cNvSpPr/>
            <p:nvPr/>
          </p:nvSpPr>
          <p:spPr>
            <a:xfrm>
              <a:off x="-14985" y="4517725"/>
              <a:ext cx="454991" cy="177156"/>
            </a:xfrm>
            <a:custGeom>
              <a:avLst/>
              <a:gdLst/>
              <a:ahLst/>
              <a:cxnLst/>
              <a:rect l="l" t="t" r="r" b="b"/>
              <a:pathLst>
                <a:path w="6580" h="2562" extrusionOk="0">
                  <a:moveTo>
                    <a:pt x="3152" y="0"/>
                  </a:moveTo>
                  <a:cubicBezTo>
                    <a:pt x="2863" y="0"/>
                    <a:pt x="2513" y="112"/>
                    <a:pt x="2109" y="376"/>
                  </a:cubicBezTo>
                  <a:cubicBezTo>
                    <a:pt x="968" y="1123"/>
                    <a:pt x="570" y="559"/>
                    <a:pt x="285" y="1161"/>
                  </a:cubicBezTo>
                  <a:cubicBezTo>
                    <a:pt x="1" y="1766"/>
                    <a:pt x="799" y="2310"/>
                    <a:pt x="799" y="2310"/>
                  </a:cubicBezTo>
                  <a:lnTo>
                    <a:pt x="5185" y="2562"/>
                  </a:lnTo>
                  <a:cubicBezTo>
                    <a:pt x="5185" y="2562"/>
                    <a:pt x="6580" y="1858"/>
                    <a:pt x="5953" y="962"/>
                  </a:cubicBezTo>
                  <a:cubicBezTo>
                    <a:pt x="5793" y="733"/>
                    <a:pt x="5602" y="656"/>
                    <a:pt x="5405" y="656"/>
                  </a:cubicBezTo>
                  <a:cubicBezTo>
                    <a:pt x="4997" y="656"/>
                    <a:pt x="4561" y="985"/>
                    <a:pt x="4296" y="985"/>
                  </a:cubicBezTo>
                  <a:cubicBezTo>
                    <a:pt x="4189" y="985"/>
                    <a:pt x="4110" y="931"/>
                    <a:pt x="4073" y="778"/>
                  </a:cubicBezTo>
                  <a:cubicBezTo>
                    <a:pt x="3966" y="328"/>
                    <a:pt x="3648" y="0"/>
                    <a:pt x="3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23"/>
            <p:cNvGrpSpPr/>
            <p:nvPr/>
          </p:nvGrpSpPr>
          <p:grpSpPr>
            <a:xfrm>
              <a:off x="-63500" y="3686783"/>
              <a:ext cx="10909928" cy="1260836"/>
              <a:chOff x="-63500" y="3686783"/>
              <a:chExt cx="10909928" cy="1260836"/>
            </a:xfrm>
          </p:grpSpPr>
          <p:sp>
            <p:nvSpPr>
              <p:cNvPr id="666" name="Google Shape;666;p23"/>
              <p:cNvSpPr/>
              <p:nvPr/>
            </p:nvSpPr>
            <p:spPr>
              <a:xfrm>
                <a:off x="7878825" y="3686783"/>
                <a:ext cx="2967603" cy="1260836"/>
              </a:xfrm>
              <a:custGeom>
                <a:avLst/>
                <a:gdLst/>
                <a:ahLst/>
                <a:cxnLst/>
                <a:rect l="l" t="t" r="r" b="b"/>
                <a:pathLst>
                  <a:path w="42917" h="18234" extrusionOk="0">
                    <a:moveTo>
                      <a:pt x="23851" y="0"/>
                    </a:moveTo>
                    <a:cubicBezTo>
                      <a:pt x="23710" y="0"/>
                      <a:pt x="23562" y="11"/>
                      <a:pt x="23407" y="34"/>
                    </a:cubicBezTo>
                    <a:cubicBezTo>
                      <a:pt x="23237" y="60"/>
                      <a:pt x="23077" y="93"/>
                      <a:pt x="22933" y="139"/>
                    </a:cubicBezTo>
                    <a:cubicBezTo>
                      <a:pt x="21361" y="633"/>
                      <a:pt x="21271" y="2273"/>
                      <a:pt x="22006" y="3685"/>
                    </a:cubicBezTo>
                    <a:cubicBezTo>
                      <a:pt x="21720" y="3325"/>
                      <a:pt x="21398" y="3023"/>
                      <a:pt x="21048" y="2774"/>
                    </a:cubicBezTo>
                    <a:cubicBezTo>
                      <a:pt x="20349" y="2277"/>
                      <a:pt x="19544" y="2004"/>
                      <a:pt x="18718" y="1962"/>
                    </a:cubicBezTo>
                    <a:cubicBezTo>
                      <a:pt x="18611" y="1954"/>
                      <a:pt x="18505" y="1954"/>
                      <a:pt x="18396" y="1954"/>
                    </a:cubicBezTo>
                    <a:cubicBezTo>
                      <a:pt x="17554" y="1969"/>
                      <a:pt x="16699" y="2218"/>
                      <a:pt x="15921" y="2713"/>
                    </a:cubicBezTo>
                    <a:cubicBezTo>
                      <a:pt x="15843" y="2761"/>
                      <a:pt x="15773" y="2811"/>
                      <a:pt x="15702" y="2865"/>
                    </a:cubicBezTo>
                    <a:lnTo>
                      <a:pt x="15681" y="2879"/>
                    </a:lnTo>
                    <a:cubicBezTo>
                      <a:pt x="15678" y="2881"/>
                      <a:pt x="15676" y="2883"/>
                      <a:pt x="15674" y="2883"/>
                    </a:cubicBezTo>
                    <a:cubicBezTo>
                      <a:pt x="15657" y="2885"/>
                      <a:pt x="15641" y="2885"/>
                      <a:pt x="15626" y="2889"/>
                    </a:cubicBezTo>
                    <a:cubicBezTo>
                      <a:pt x="15455" y="2909"/>
                      <a:pt x="15296" y="2936"/>
                      <a:pt x="15151" y="2973"/>
                    </a:cubicBezTo>
                    <a:cubicBezTo>
                      <a:pt x="14821" y="3058"/>
                      <a:pt x="14557" y="3185"/>
                      <a:pt x="14351" y="3342"/>
                    </a:cubicBezTo>
                    <a:cubicBezTo>
                      <a:pt x="14308" y="3377"/>
                      <a:pt x="14266" y="3410"/>
                      <a:pt x="14227" y="3447"/>
                    </a:cubicBezTo>
                    <a:cubicBezTo>
                      <a:pt x="13778" y="3871"/>
                      <a:pt x="13687" y="4475"/>
                      <a:pt x="13866" y="5096"/>
                    </a:cubicBezTo>
                    <a:cubicBezTo>
                      <a:pt x="13888" y="5177"/>
                      <a:pt x="13916" y="5257"/>
                      <a:pt x="13945" y="5336"/>
                    </a:cubicBezTo>
                    <a:cubicBezTo>
                      <a:pt x="14017" y="5518"/>
                      <a:pt x="14111" y="5701"/>
                      <a:pt x="14225" y="5878"/>
                    </a:cubicBezTo>
                    <a:cubicBezTo>
                      <a:pt x="14054" y="5703"/>
                      <a:pt x="13872" y="5546"/>
                      <a:pt x="13682" y="5404"/>
                    </a:cubicBezTo>
                    <a:cubicBezTo>
                      <a:pt x="13590" y="5336"/>
                      <a:pt x="13497" y="5271"/>
                      <a:pt x="13400" y="5212"/>
                    </a:cubicBezTo>
                    <a:cubicBezTo>
                      <a:pt x="12908" y="4903"/>
                      <a:pt x="12359" y="4689"/>
                      <a:pt x="11784" y="4569"/>
                    </a:cubicBezTo>
                    <a:cubicBezTo>
                      <a:pt x="11684" y="4549"/>
                      <a:pt x="11585" y="4530"/>
                      <a:pt x="11483" y="4516"/>
                    </a:cubicBezTo>
                    <a:cubicBezTo>
                      <a:pt x="11332" y="4494"/>
                      <a:pt x="11177" y="4479"/>
                      <a:pt x="11023" y="4470"/>
                    </a:cubicBezTo>
                    <a:cubicBezTo>
                      <a:pt x="10921" y="4463"/>
                      <a:pt x="10820" y="4460"/>
                      <a:pt x="10717" y="4460"/>
                    </a:cubicBezTo>
                    <a:cubicBezTo>
                      <a:pt x="10688" y="4460"/>
                      <a:pt x="10658" y="4460"/>
                      <a:pt x="10628" y="4460"/>
                    </a:cubicBezTo>
                    <a:lnTo>
                      <a:pt x="10613" y="4460"/>
                    </a:lnTo>
                    <a:cubicBezTo>
                      <a:pt x="9769" y="4473"/>
                      <a:pt x="8914" y="4678"/>
                      <a:pt x="8138" y="5082"/>
                    </a:cubicBezTo>
                    <a:cubicBezTo>
                      <a:pt x="8063" y="5120"/>
                      <a:pt x="7991" y="5161"/>
                      <a:pt x="7919" y="5205"/>
                    </a:cubicBezTo>
                    <a:cubicBezTo>
                      <a:pt x="7914" y="5207"/>
                      <a:pt x="7906" y="5212"/>
                      <a:pt x="7899" y="5216"/>
                    </a:cubicBezTo>
                    <a:cubicBezTo>
                      <a:pt x="6642" y="5996"/>
                      <a:pt x="6332" y="7293"/>
                      <a:pt x="6799" y="8448"/>
                    </a:cubicBezTo>
                    <a:cubicBezTo>
                      <a:pt x="6882" y="8658"/>
                      <a:pt x="6989" y="8861"/>
                      <a:pt x="7123" y="9057"/>
                    </a:cubicBezTo>
                    <a:cubicBezTo>
                      <a:pt x="7182" y="9147"/>
                      <a:pt x="7250" y="9237"/>
                      <a:pt x="7320" y="9322"/>
                    </a:cubicBezTo>
                    <a:cubicBezTo>
                      <a:pt x="7286" y="9307"/>
                      <a:pt x="6719" y="9074"/>
                      <a:pt x="6178" y="9074"/>
                    </a:cubicBezTo>
                    <a:cubicBezTo>
                      <a:pt x="5833" y="9074"/>
                      <a:pt x="5500" y="9169"/>
                      <a:pt x="5321" y="9473"/>
                    </a:cubicBezTo>
                    <a:cubicBezTo>
                      <a:pt x="4858" y="10256"/>
                      <a:pt x="6154" y="10886"/>
                      <a:pt x="6200" y="10910"/>
                    </a:cubicBezTo>
                    <a:cubicBezTo>
                      <a:pt x="6038" y="10872"/>
                      <a:pt x="5874" y="10837"/>
                      <a:pt x="5711" y="10815"/>
                    </a:cubicBezTo>
                    <a:cubicBezTo>
                      <a:pt x="5408" y="10766"/>
                      <a:pt x="5103" y="10743"/>
                      <a:pt x="4799" y="10743"/>
                    </a:cubicBezTo>
                    <a:cubicBezTo>
                      <a:pt x="4537" y="10743"/>
                      <a:pt x="4277" y="10760"/>
                      <a:pt x="4020" y="10794"/>
                    </a:cubicBezTo>
                    <a:cubicBezTo>
                      <a:pt x="3631" y="10844"/>
                      <a:pt x="3248" y="10934"/>
                      <a:pt x="2886" y="11062"/>
                    </a:cubicBezTo>
                    <a:cubicBezTo>
                      <a:pt x="2518" y="11187"/>
                      <a:pt x="2168" y="11353"/>
                      <a:pt x="1851" y="11552"/>
                    </a:cubicBezTo>
                    <a:cubicBezTo>
                      <a:pt x="1788" y="11590"/>
                      <a:pt x="1725" y="11629"/>
                      <a:pt x="1666" y="11672"/>
                    </a:cubicBezTo>
                    <a:cubicBezTo>
                      <a:pt x="1445" y="11823"/>
                      <a:pt x="1242" y="11992"/>
                      <a:pt x="1060" y="12173"/>
                    </a:cubicBezTo>
                    <a:cubicBezTo>
                      <a:pt x="791" y="12440"/>
                      <a:pt x="564" y="12742"/>
                      <a:pt x="391" y="13076"/>
                    </a:cubicBezTo>
                    <a:cubicBezTo>
                      <a:pt x="290" y="13267"/>
                      <a:pt x="214" y="13459"/>
                      <a:pt x="157" y="13651"/>
                    </a:cubicBezTo>
                    <a:cubicBezTo>
                      <a:pt x="0" y="14176"/>
                      <a:pt x="2" y="14688"/>
                      <a:pt x="128" y="15182"/>
                    </a:cubicBezTo>
                    <a:lnTo>
                      <a:pt x="2040" y="15263"/>
                    </a:lnTo>
                    <a:lnTo>
                      <a:pt x="3810" y="15339"/>
                    </a:lnTo>
                    <a:lnTo>
                      <a:pt x="7355" y="15490"/>
                    </a:lnTo>
                    <a:lnTo>
                      <a:pt x="7821" y="15512"/>
                    </a:lnTo>
                    <a:lnTo>
                      <a:pt x="8255" y="15530"/>
                    </a:lnTo>
                    <a:lnTo>
                      <a:pt x="8811" y="15553"/>
                    </a:lnTo>
                    <a:lnTo>
                      <a:pt x="17474" y="15921"/>
                    </a:lnTo>
                    <a:lnTo>
                      <a:pt x="17474" y="15543"/>
                    </a:lnTo>
                    <a:lnTo>
                      <a:pt x="22201" y="15790"/>
                    </a:lnTo>
                    <a:lnTo>
                      <a:pt x="22367" y="15798"/>
                    </a:lnTo>
                    <a:lnTo>
                      <a:pt x="22680" y="15812"/>
                    </a:lnTo>
                    <a:lnTo>
                      <a:pt x="22929" y="15825"/>
                    </a:lnTo>
                    <a:lnTo>
                      <a:pt x="23510" y="15855"/>
                    </a:lnTo>
                    <a:lnTo>
                      <a:pt x="28537" y="16115"/>
                    </a:lnTo>
                    <a:lnTo>
                      <a:pt x="29099" y="16144"/>
                    </a:lnTo>
                    <a:lnTo>
                      <a:pt x="29536" y="16168"/>
                    </a:lnTo>
                    <a:lnTo>
                      <a:pt x="29917" y="16188"/>
                    </a:lnTo>
                    <a:cubicBezTo>
                      <a:pt x="29936" y="16225"/>
                      <a:pt x="29954" y="16260"/>
                      <a:pt x="29973" y="16297"/>
                    </a:cubicBezTo>
                    <a:cubicBezTo>
                      <a:pt x="29976" y="16297"/>
                      <a:pt x="29978" y="16295"/>
                      <a:pt x="29984" y="16292"/>
                    </a:cubicBezTo>
                    <a:cubicBezTo>
                      <a:pt x="30059" y="16264"/>
                      <a:pt x="30135" y="16234"/>
                      <a:pt x="30207" y="16203"/>
                    </a:cubicBezTo>
                    <a:lnTo>
                      <a:pt x="33563" y="16376"/>
                    </a:lnTo>
                    <a:lnTo>
                      <a:pt x="33717" y="16384"/>
                    </a:lnTo>
                    <a:lnTo>
                      <a:pt x="33994" y="16398"/>
                    </a:lnTo>
                    <a:lnTo>
                      <a:pt x="34038" y="16612"/>
                    </a:lnTo>
                    <a:lnTo>
                      <a:pt x="34125" y="17049"/>
                    </a:lnTo>
                    <a:lnTo>
                      <a:pt x="34132" y="17080"/>
                    </a:lnTo>
                    <a:lnTo>
                      <a:pt x="34231" y="17571"/>
                    </a:lnTo>
                    <a:lnTo>
                      <a:pt x="34243" y="17624"/>
                    </a:lnTo>
                    <a:lnTo>
                      <a:pt x="34243" y="17626"/>
                    </a:lnTo>
                    <a:lnTo>
                      <a:pt x="34307" y="17950"/>
                    </a:lnTo>
                    <a:lnTo>
                      <a:pt x="34349" y="18164"/>
                    </a:lnTo>
                    <a:lnTo>
                      <a:pt x="34355" y="18192"/>
                    </a:lnTo>
                    <a:cubicBezTo>
                      <a:pt x="34355" y="18192"/>
                      <a:pt x="34407" y="18195"/>
                      <a:pt x="34499" y="18199"/>
                    </a:cubicBezTo>
                    <a:lnTo>
                      <a:pt x="34506" y="18199"/>
                    </a:lnTo>
                    <a:cubicBezTo>
                      <a:pt x="34690" y="18210"/>
                      <a:pt x="35037" y="18225"/>
                      <a:pt x="35488" y="18232"/>
                    </a:cubicBezTo>
                    <a:lnTo>
                      <a:pt x="35494" y="18232"/>
                    </a:lnTo>
                    <a:cubicBezTo>
                      <a:pt x="35613" y="18233"/>
                      <a:pt x="35739" y="18234"/>
                      <a:pt x="35872" y="18234"/>
                    </a:cubicBezTo>
                    <a:cubicBezTo>
                      <a:pt x="36374" y="18234"/>
                      <a:pt x="36965" y="18223"/>
                      <a:pt x="37587" y="18182"/>
                    </a:cubicBezTo>
                    <a:lnTo>
                      <a:pt x="37593" y="18182"/>
                    </a:lnTo>
                    <a:cubicBezTo>
                      <a:pt x="37952" y="18160"/>
                      <a:pt x="38323" y="18127"/>
                      <a:pt x="38693" y="18081"/>
                    </a:cubicBezTo>
                    <a:cubicBezTo>
                      <a:pt x="38857" y="18061"/>
                      <a:pt x="39021" y="18040"/>
                      <a:pt x="39181" y="18015"/>
                    </a:cubicBezTo>
                    <a:cubicBezTo>
                      <a:pt x="39327" y="17993"/>
                      <a:pt x="39473" y="17969"/>
                      <a:pt x="39614" y="17943"/>
                    </a:cubicBezTo>
                    <a:lnTo>
                      <a:pt x="39616" y="17943"/>
                    </a:lnTo>
                    <a:cubicBezTo>
                      <a:pt x="39620" y="17943"/>
                      <a:pt x="39622" y="17943"/>
                      <a:pt x="39624" y="17941"/>
                    </a:cubicBezTo>
                    <a:cubicBezTo>
                      <a:pt x="39629" y="17941"/>
                      <a:pt x="39631" y="17941"/>
                      <a:pt x="39635" y="17939"/>
                    </a:cubicBezTo>
                    <a:cubicBezTo>
                      <a:pt x="39834" y="17902"/>
                      <a:pt x="40027" y="17860"/>
                      <a:pt x="40215" y="17814"/>
                    </a:cubicBezTo>
                    <a:cubicBezTo>
                      <a:pt x="40639" y="17712"/>
                      <a:pt x="41043" y="17587"/>
                      <a:pt x="41398" y="17427"/>
                    </a:cubicBezTo>
                    <a:lnTo>
                      <a:pt x="41459" y="17399"/>
                    </a:lnTo>
                    <a:cubicBezTo>
                      <a:pt x="41492" y="17386"/>
                      <a:pt x="41522" y="17370"/>
                      <a:pt x="41555" y="17357"/>
                    </a:cubicBezTo>
                    <a:lnTo>
                      <a:pt x="41557" y="17357"/>
                    </a:lnTo>
                    <a:cubicBezTo>
                      <a:pt x="41561" y="17353"/>
                      <a:pt x="41566" y="17351"/>
                      <a:pt x="41573" y="17349"/>
                    </a:cubicBezTo>
                    <a:lnTo>
                      <a:pt x="41642" y="17314"/>
                    </a:lnTo>
                    <a:lnTo>
                      <a:pt x="41712" y="17279"/>
                    </a:lnTo>
                    <a:cubicBezTo>
                      <a:pt x="41717" y="17276"/>
                      <a:pt x="41726" y="17270"/>
                      <a:pt x="41736" y="17266"/>
                    </a:cubicBezTo>
                    <a:cubicBezTo>
                      <a:pt x="41795" y="17237"/>
                      <a:pt x="41846" y="17204"/>
                      <a:pt x="41900" y="17172"/>
                    </a:cubicBezTo>
                    <a:cubicBezTo>
                      <a:pt x="41964" y="17132"/>
                      <a:pt x="42025" y="17093"/>
                      <a:pt x="42084" y="17053"/>
                    </a:cubicBezTo>
                    <a:lnTo>
                      <a:pt x="42091" y="17045"/>
                    </a:lnTo>
                    <a:cubicBezTo>
                      <a:pt x="42148" y="17003"/>
                      <a:pt x="42202" y="16962"/>
                      <a:pt x="42255" y="16918"/>
                    </a:cubicBezTo>
                    <a:cubicBezTo>
                      <a:pt x="42331" y="16855"/>
                      <a:pt x="42399" y="16787"/>
                      <a:pt x="42464" y="16717"/>
                    </a:cubicBezTo>
                    <a:cubicBezTo>
                      <a:pt x="42648" y="16518"/>
                      <a:pt x="42784" y="16290"/>
                      <a:pt x="42854" y="16032"/>
                    </a:cubicBezTo>
                    <a:cubicBezTo>
                      <a:pt x="42884" y="15925"/>
                      <a:pt x="42900" y="15814"/>
                      <a:pt x="42906" y="15700"/>
                    </a:cubicBezTo>
                    <a:cubicBezTo>
                      <a:pt x="42917" y="15588"/>
                      <a:pt x="42911" y="15475"/>
                      <a:pt x="42895" y="15359"/>
                    </a:cubicBezTo>
                    <a:cubicBezTo>
                      <a:pt x="42880" y="15236"/>
                      <a:pt x="42852" y="15103"/>
                      <a:pt x="42810" y="14965"/>
                    </a:cubicBezTo>
                    <a:cubicBezTo>
                      <a:pt x="42757" y="14784"/>
                      <a:pt x="42677" y="14592"/>
                      <a:pt x="42570" y="14390"/>
                    </a:cubicBezTo>
                    <a:cubicBezTo>
                      <a:pt x="42443" y="14143"/>
                      <a:pt x="42277" y="13881"/>
                      <a:pt x="42069" y="13601"/>
                    </a:cubicBezTo>
                    <a:cubicBezTo>
                      <a:pt x="41918" y="13402"/>
                      <a:pt x="41769" y="13214"/>
                      <a:pt x="41618" y="13043"/>
                    </a:cubicBezTo>
                    <a:cubicBezTo>
                      <a:pt x="41384" y="12772"/>
                      <a:pt x="41148" y="12536"/>
                      <a:pt x="40910" y="12326"/>
                    </a:cubicBezTo>
                    <a:cubicBezTo>
                      <a:pt x="40645" y="12090"/>
                      <a:pt x="40377" y="11893"/>
                      <a:pt x="40112" y="11727"/>
                    </a:cubicBezTo>
                    <a:cubicBezTo>
                      <a:pt x="39832" y="11550"/>
                      <a:pt x="39548" y="11408"/>
                      <a:pt x="39272" y="11297"/>
                    </a:cubicBezTo>
                    <a:cubicBezTo>
                      <a:pt x="39181" y="11264"/>
                      <a:pt x="39095" y="11231"/>
                      <a:pt x="39006" y="11203"/>
                    </a:cubicBezTo>
                    <a:cubicBezTo>
                      <a:pt x="38890" y="11165"/>
                      <a:pt x="38774" y="11132"/>
                      <a:pt x="38660" y="11104"/>
                    </a:cubicBezTo>
                    <a:cubicBezTo>
                      <a:pt x="38632" y="11098"/>
                      <a:pt x="38606" y="11091"/>
                      <a:pt x="38581" y="11086"/>
                    </a:cubicBezTo>
                    <a:cubicBezTo>
                      <a:pt x="38240" y="11010"/>
                      <a:pt x="37907" y="10977"/>
                      <a:pt x="37582" y="10977"/>
                    </a:cubicBezTo>
                    <a:cubicBezTo>
                      <a:pt x="37425" y="10977"/>
                      <a:pt x="37270" y="10984"/>
                      <a:pt x="37117" y="10999"/>
                    </a:cubicBezTo>
                    <a:cubicBezTo>
                      <a:pt x="37106" y="10831"/>
                      <a:pt x="37095" y="10667"/>
                      <a:pt x="37075" y="10509"/>
                    </a:cubicBezTo>
                    <a:cubicBezTo>
                      <a:pt x="37068" y="10459"/>
                      <a:pt x="37060" y="10409"/>
                      <a:pt x="37053" y="10363"/>
                    </a:cubicBezTo>
                    <a:cubicBezTo>
                      <a:pt x="37049" y="10343"/>
                      <a:pt x="37047" y="10321"/>
                      <a:pt x="37044" y="10300"/>
                    </a:cubicBezTo>
                    <a:cubicBezTo>
                      <a:pt x="37029" y="10201"/>
                      <a:pt x="37014" y="10107"/>
                      <a:pt x="36996" y="10013"/>
                    </a:cubicBezTo>
                    <a:cubicBezTo>
                      <a:pt x="36976" y="9904"/>
                      <a:pt x="36952" y="9799"/>
                      <a:pt x="36928" y="9694"/>
                    </a:cubicBezTo>
                    <a:cubicBezTo>
                      <a:pt x="36928" y="9692"/>
                      <a:pt x="36924" y="9689"/>
                      <a:pt x="36928" y="9685"/>
                    </a:cubicBezTo>
                    <a:cubicBezTo>
                      <a:pt x="36826" y="9278"/>
                      <a:pt x="36681" y="8902"/>
                      <a:pt x="36498" y="8557"/>
                    </a:cubicBezTo>
                    <a:cubicBezTo>
                      <a:pt x="36467" y="8494"/>
                      <a:pt x="36434" y="8437"/>
                      <a:pt x="36399" y="8377"/>
                    </a:cubicBezTo>
                    <a:cubicBezTo>
                      <a:pt x="36299" y="8209"/>
                      <a:pt x="36196" y="8049"/>
                      <a:pt x="36082" y="7896"/>
                    </a:cubicBezTo>
                    <a:cubicBezTo>
                      <a:pt x="36023" y="7818"/>
                      <a:pt x="35966" y="7744"/>
                      <a:pt x="35905" y="7673"/>
                    </a:cubicBezTo>
                    <a:cubicBezTo>
                      <a:pt x="35899" y="7665"/>
                      <a:pt x="35896" y="7662"/>
                      <a:pt x="35888" y="7654"/>
                    </a:cubicBezTo>
                    <a:cubicBezTo>
                      <a:pt x="35853" y="7612"/>
                      <a:pt x="35818" y="7573"/>
                      <a:pt x="35781" y="7533"/>
                    </a:cubicBezTo>
                    <a:cubicBezTo>
                      <a:pt x="35614" y="7348"/>
                      <a:pt x="35437" y="7177"/>
                      <a:pt x="35245" y="7017"/>
                    </a:cubicBezTo>
                    <a:cubicBezTo>
                      <a:pt x="35116" y="6908"/>
                      <a:pt x="34983" y="6805"/>
                      <a:pt x="34845" y="6707"/>
                    </a:cubicBezTo>
                    <a:cubicBezTo>
                      <a:pt x="34652" y="6571"/>
                      <a:pt x="34449" y="6447"/>
                      <a:pt x="34239" y="6331"/>
                    </a:cubicBezTo>
                    <a:cubicBezTo>
                      <a:pt x="33793" y="6090"/>
                      <a:pt x="33317" y="5896"/>
                      <a:pt x="32824" y="5750"/>
                    </a:cubicBezTo>
                    <a:cubicBezTo>
                      <a:pt x="32785" y="5738"/>
                      <a:pt x="32742" y="5728"/>
                      <a:pt x="32702" y="5717"/>
                    </a:cubicBezTo>
                    <a:lnTo>
                      <a:pt x="32700" y="5717"/>
                    </a:lnTo>
                    <a:cubicBezTo>
                      <a:pt x="32475" y="5655"/>
                      <a:pt x="32252" y="5603"/>
                      <a:pt x="32024" y="5562"/>
                    </a:cubicBezTo>
                    <a:cubicBezTo>
                      <a:pt x="31932" y="5544"/>
                      <a:pt x="31839" y="5527"/>
                      <a:pt x="31745" y="5515"/>
                    </a:cubicBezTo>
                    <a:cubicBezTo>
                      <a:pt x="31430" y="5465"/>
                      <a:pt x="31112" y="5433"/>
                      <a:pt x="30795" y="5419"/>
                    </a:cubicBezTo>
                    <a:cubicBezTo>
                      <a:pt x="30701" y="5415"/>
                      <a:pt x="30605" y="5413"/>
                      <a:pt x="30513" y="5413"/>
                    </a:cubicBezTo>
                    <a:cubicBezTo>
                      <a:pt x="30478" y="5412"/>
                      <a:pt x="30443" y="5412"/>
                      <a:pt x="30408" y="5412"/>
                    </a:cubicBezTo>
                    <a:cubicBezTo>
                      <a:pt x="30330" y="5412"/>
                      <a:pt x="30252" y="5414"/>
                      <a:pt x="30172" y="5415"/>
                    </a:cubicBezTo>
                    <a:cubicBezTo>
                      <a:pt x="30131" y="5415"/>
                      <a:pt x="30092" y="5417"/>
                      <a:pt x="30050" y="5419"/>
                    </a:cubicBezTo>
                    <a:cubicBezTo>
                      <a:pt x="30080" y="5391"/>
                      <a:pt x="30107" y="5367"/>
                      <a:pt x="30135" y="5336"/>
                    </a:cubicBezTo>
                    <a:cubicBezTo>
                      <a:pt x="30334" y="5146"/>
                      <a:pt x="30527" y="4929"/>
                      <a:pt x="30710" y="4695"/>
                    </a:cubicBezTo>
                    <a:cubicBezTo>
                      <a:pt x="30824" y="4543"/>
                      <a:pt x="30935" y="4387"/>
                      <a:pt x="31036" y="4226"/>
                    </a:cubicBezTo>
                    <a:cubicBezTo>
                      <a:pt x="31226" y="3926"/>
                      <a:pt x="31382" y="3611"/>
                      <a:pt x="31486" y="3296"/>
                    </a:cubicBezTo>
                    <a:cubicBezTo>
                      <a:pt x="31497" y="3263"/>
                      <a:pt x="31506" y="3231"/>
                      <a:pt x="31515" y="3198"/>
                    </a:cubicBezTo>
                    <a:cubicBezTo>
                      <a:pt x="31628" y="2820"/>
                      <a:pt x="31663" y="2448"/>
                      <a:pt x="31585" y="2100"/>
                    </a:cubicBezTo>
                    <a:cubicBezTo>
                      <a:pt x="31570" y="2037"/>
                      <a:pt x="31552" y="1976"/>
                      <a:pt x="31532" y="1915"/>
                    </a:cubicBezTo>
                    <a:cubicBezTo>
                      <a:pt x="31499" y="1823"/>
                      <a:pt x="31456" y="1731"/>
                      <a:pt x="31403" y="1646"/>
                    </a:cubicBezTo>
                    <a:cubicBezTo>
                      <a:pt x="31312" y="1492"/>
                      <a:pt x="31191" y="1344"/>
                      <a:pt x="31034" y="1212"/>
                    </a:cubicBezTo>
                    <a:lnTo>
                      <a:pt x="31032" y="1212"/>
                    </a:lnTo>
                    <a:cubicBezTo>
                      <a:pt x="30898" y="1095"/>
                      <a:pt x="30734" y="990"/>
                      <a:pt x="30546" y="895"/>
                    </a:cubicBezTo>
                    <a:cubicBezTo>
                      <a:pt x="30251" y="747"/>
                      <a:pt x="29956" y="681"/>
                      <a:pt x="29661" y="681"/>
                    </a:cubicBezTo>
                    <a:cubicBezTo>
                      <a:pt x="29499" y="681"/>
                      <a:pt x="29341" y="699"/>
                      <a:pt x="29182" y="734"/>
                    </a:cubicBezTo>
                    <a:cubicBezTo>
                      <a:pt x="29090" y="754"/>
                      <a:pt x="28998" y="780"/>
                      <a:pt x="28907" y="812"/>
                    </a:cubicBezTo>
                    <a:cubicBezTo>
                      <a:pt x="28858" y="830"/>
                      <a:pt x="28808" y="848"/>
                      <a:pt x="28758" y="871"/>
                    </a:cubicBezTo>
                    <a:cubicBezTo>
                      <a:pt x="27739" y="1287"/>
                      <a:pt x="26823" y="2321"/>
                      <a:pt x="26263" y="3187"/>
                    </a:cubicBezTo>
                    <a:cubicBezTo>
                      <a:pt x="26333" y="1630"/>
                      <a:pt x="25601" y="148"/>
                      <a:pt x="24077" y="10"/>
                    </a:cubicBezTo>
                    <a:cubicBezTo>
                      <a:pt x="24004" y="3"/>
                      <a:pt x="23929" y="0"/>
                      <a:pt x="23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3"/>
              <p:cNvSpPr/>
              <p:nvPr/>
            </p:nvSpPr>
            <p:spPr>
              <a:xfrm>
                <a:off x="-63500" y="4580332"/>
                <a:ext cx="9263374" cy="210141"/>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_1">
    <p:spTree>
      <p:nvGrpSpPr>
        <p:cNvPr id="1" name="Shape 668"/>
        <p:cNvGrpSpPr/>
        <p:nvPr/>
      </p:nvGrpSpPr>
      <p:grpSpPr>
        <a:xfrm>
          <a:off x="0" y="0"/>
          <a:ext cx="0" cy="0"/>
          <a:chOff x="0" y="0"/>
          <a:chExt cx="0" cy="0"/>
        </a:xfrm>
      </p:grpSpPr>
      <p:sp>
        <p:nvSpPr>
          <p:cNvPr id="669" name="Google Shape;669;p24"/>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0" name="Google Shape;670;p24"/>
          <p:cNvSpPr txBox="1">
            <a:spLocks noGrp="1"/>
          </p:cNvSpPr>
          <p:nvPr>
            <p:ph type="subTitle" idx="1"/>
          </p:nvPr>
        </p:nvSpPr>
        <p:spPr>
          <a:xfrm>
            <a:off x="4735825" y="1365447"/>
            <a:ext cx="3688200" cy="2241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a:lvl1pPr>
            <a:lvl2pPr lvl="1" algn="ctr" rtl="0">
              <a:lnSpc>
                <a:spcPct val="100000"/>
              </a:lnSpc>
              <a:spcBef>
                <a:spcPts val="0"/>
              </a:spcBef>
              <a:spcAft>
                <a:spcPts val="0"/>
              </a:spcAft>
              <a:buClr>
                <a:srgbClr val="000000"/>
              </a:buClr>
              <a:buSzPts val="1100"/>
              <a:buAutoNum type="alphaLcPeriod"/>
              <a:defRPr/>
            </a:lvl2pPr>
            <a:lvl3pPr lvl="2" algn="ctr" rtl="0">
              <a:lnSpc>
                <a:spcPct val="100000"/>
              </a:lnSpc>
              <a:spcBef>
                <a:spcPts val="0"/>
              </a:spcBef>
              <a:spcAft>
                <a:spcPts val="0"/>
              </a:spcAft>
              <a:buClr>
                <a:srgbClr val="000000"/>
              </a:buClr>
              <a:buSzPts val="1100"/>
              <a:buAutoNum type="romanLcPeriod"/>
              <a:defRPr/>
            </a:lvl3pPr>
            <a:lvl4pPr lvl="3" algn="ctr" rtl="0">
              <a:lnSpc>
                <a:spcPct val="100000"/>
              </a:lnSpc>
              <a:spcBef>
                <a:spcPts val="0"/>
              </a:spcBef>
              <a:spcAft>
                <a:spcPts val="0"/>
              </a:spcAft>
              <a:buClr>
                <a:srgbClr val="000000"/>
              </a:buClr>
              <a:buSzPts val="1100"/>
              <a:buAutoNum type="arabicPeriod"/>
              <a:defRPr/>
            </a:lvl4pPr>
            <a:lvl5pPr lvl="4" algn="ctr" rtl="0">
              <a:lnSpc>
                <a:spcPct val="100000"/>
              </a:lnSpc>
              <a:spcBef>
                <a:spcPts val="0"/>
              </a:spcBef>
              <a:spcAft>
                <a:spcPts val="0"/>
              </a:spcAft>
              <a:buClr>
                <a:srgbClr val="000000"/>
              </a:buClr>
              <a:buSzPts val="1100"/>
              <a:buAutoNum type="alphaLcPeriod"/>
              <a:defRPr/>
            </a:lvl5pPr>
            <a:lvl6pPr lvl="5" algn="ctr" rtl="0">
              <a:lnSpc>
                <a:spcPct val="100000"/>
              </a:lnSpc>
              <a:spcBef>
                <a:spcPts val="0"/>
              </a:spcBef>
              <a:spcAft>
                <a:spcPts val="0"/>
              </a:spcAft>
              <a:buClr>
                <a:srgbClr val="000000"/>
              </a:buClr>
              <a:buSzPts val="1100"/>
              <a:buAutoNum type="romanLcPeriod"/>
              <a:defRPr/>
            </a:lvl6pPr>
            <a:lvl7pPr lvl="6" algn="ctr" rtl="0">
              <a:lnSpc>
                <a:spcPct val="100000"/>
              </a:lnSpc>
              <a:spcBef>
                <a:spcPts val="0"/>
              </a:spcBef>
              <a:spcAft>
                <a:spcPts val="0"/>
              </a:spcAft>
              <a:buClr>
                <a:srgbClr val="000000"/>
              </a:buClr>
              <a:buSzPts val="1100"/>
              <a:buAutoNum type="arabicPeriod"/>
              <a:defRPr/>
            </a:lvl7pPr>
            <a:lvl8pPr lvl="7" algn="ctr" rtl="0">
              <a:lnSpc>
                <a:spcPct val="100000"/>
              </a:lnSpc>
              <a:spcBef>
                <a:spcPts val="0"/>
              </a:spcBef>
              <a:spcAft>
                <a:spcPts val="0"/>
              </a:spcAft>
              <a:buClr>
                <a:srgbClr val="000000"/>
              </a:buClr>
              <a:buSzPts val="1100"/>
              <a:buAutoNum type="alphaLcPeriod"/>
              <a:defRPr/>
            </a:lvl8pPr>
            <a:lvl9pPr lvl="8" algn="ctr" rtl="0">
              <a:lnSpc>
                <a:spcPct val="100000"/>
              </a:lnSpc>
              <a:spcBef>
                <a:spcPts val="0"/>
              </a:spcBef>
              <a:spcAft>
                <a:spcPts val="0"/>
              </a:spcAft>
              <a:buClr>
                <a:srgbClr val="000000"/>
              </a:buClr>
              <a:buSzPts val="1100"/>
              <a:buAutoNum type="romanLcPeriod"/>
              <a:defRPr/>
            </a:lvl9pPr>
          </a:lstStyle>
          <a:p>
            <a:endParaRPr/>
          </a:p>
        </p:txBody>
      </p:sp>
      <p:sp>
        <p:nvSpPr>
          <p:cNvPr id="671" name="Google Shape;671;p24"/>
          <p:cNvSpPr txBox="1">
            <a:spLocks noGrp="1"/>
          </p:cNvSpPr>
          <p:nvPr>
            <p:ph type="subTitle" idx="2"/>
          </p:nvPr>
        </p:nvSpPr>
        <p:spPr>
          <a:xfrm>
            <a:off x="713225" y="1365300"/>
            <a:ext cx="3688200" cy="224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Clr>
                <a:srgbClr val="000000"/>
              </a:buClr>
              <a:buSzPts val="1100"/>
              <a:buAutoNum type="alphaLcPeriod"/>
              <a:defRPr/>
            </a:lvl2pPr>
            <a:lvl3pPr lvl="2" algn="ctr" rtl="0">
              <a:lnSpc>
                <a:spcPct val="100000"/>
              </a:lnSpc>
              <a:spcBef>
                <a:spcPts val="0"/>
              </a:spcBef>
              <a:spcAft>
                <a:spcPts val="0"/>
              </a:spcAft>
              <a:buClr>
                <a:srgbClr val="000000"/>
              </a:buClr>
              <a:buSzPts val="1100"/>
              <a:buAutoNum type="romanLcPeriod"/>
              <a:defRPr/>
            </a:lvl3pPr>
            <a:lvl4pPr lvl="3" algn="ctr" rtl="0">
              <a:lnSpc>
                <a:spcPct val="100000"/>
              </a:lnSpc>
              <a:spcBef>
                <a:spcPts val="0"/>
              </a:spcBef>
              <a:spcAft>
                <a:spcPts val="0"/>
              </a:spcAft>
              <a:buClr>
                <a:srgbClr val="000000"/>
              </a:buClr>
              <a:buSzPts val="1100"/>
              <a:buAutoNum type="arabicPeriod"/>
              <a:defRPr/>
            </a:lvl4pPr>
            <a:lvl5pPr lvl="4" algn="ctr" rtl="0">
              <a:lnSpc>
                <a:spcPct val="100000"/>
              </a:lnSpc>
              <a:spcBef>
                <a:spcPts val="0"/>
              </a:spcBef>
              <a:spcAft>
                <a:spcPts val="0"/>
              </a:spcAft>
              <a:buClr>
                <a:srgbClr val="000000"/>
              </a:buClr>
              <a:buSzPts val="1100"/>
              <a:buAutoNum type="alphaLcPeriod"/>
              <a:defRPr/>
            </a:lvl5pPr>
            <a:lvl6pPr lvl="5" algn="ctr" rtl="0">
              <a:lnSpc>
                <a:spcPct val="100000"/>
              </a:lnSpc>
              <a:spcBef>
                <a:spcPts val="0"/>
              </a:spcBef>
              <a:spcAft>
                <a:spcPts val="0"/>
              </a:spcAft>
              <a:buClr>
                <a:srgbClr val="000000"/>
              </a:buClr>
              <a:buSzPts val="1100"/>
              <a:buAutoNum type="romanLcPeriod"/>
              <a:defRPr/>
            </a:lvl6pPr>
            <a:lvl7pPr lvl="6" algn="ctr" rtl="0">
              <a:lnSpc>
                <a:spcPct val="100000"/>
              </a:lnSpc>
              <a:spcBef>
                <a:spcPts val="0"/>
              </a:spcBef>
              <a:spcAft>
                <a:spcPts val="0"/>
              </a:spcAft>
              <a:buClr>
                <a:srgbClr val="000000"/>
              </a:buClr>
              <a:buSzPts val="1100"/>
              <a:buAutoNum type="arabicPeriod"/>
              <a:defRPr/>
            </a:lvl7pPr>
            <a:lvl8pPr lvl="7" algn="ctr" rtl="0">
              <a:lnSpc>
                <a:spcPct val="100000"/>
              </a:lnSpc>
              <a:spcBef>
                <a:spcPts val="0"/>
              </a:spcBef>
              <a:spcAft>
                <a:spcPts val="0"/>
              </a:spcAft>
              <a:buClr>
                <a:srgbClr val="000000"/>
              </a:buClr>
              <a:buSzPts val="1100"/>
              <a:buAutoNum type="alphaLcPeriod"/>
              <a:defRPr/>
            </a:lvl8pPr>
            <a:lvl9pPr lvl="8" algn="ctr" rtl="0">
              <a:lnSpc>
                <a:spcPct val="100000"/>
              </a:lnSpc>
              <a:spcBef>
                <a:spcPts val="0"/>
              </a:spcBef>
              <a:spcAft>
                <a:spcPts val="0"/>
              </a:spcAft>
              <a:buClr>
                <a:srgbClr val="000000"/>
              </a:buClr>
              <a:buSzPts val="1100"/>
              <a:buAutoNum type="romanLcPeriod"/>
              <a:defRPr/>
            </a:lvl9pPr>
          </a:lstStyle>
          <a:p>
            <a:endParaRPr/>
          </a:p>
        </p:txBody>
      </p:sp>
      <p:grpSp>
        <p:nvGrpSpPr>
          <p:cNvPr id="672" name="Google Shape;672;p24"/>
          <p:cNvGrpSpPr/>
          <p:nvPr/>
        </p:nvGrpSpPr>
        <p:grpSpPr>
          <a:xfrm>
            <a:off x="-1817650" y="3583625"/>
            <a:ext cx="11222636" cy="1245892"/>
            <a:chOff x="-1817650" y="3583625"/>
            <a:chExt cx="11222636" cy="1245892"/>
          </a:xfrm>
        </p:grpSpPr>
        <p:sp>
          <p:nvSpPr>
            <p:cNvPr id="673" name="Google Shape;673;p24"/>
            <p:cNvSpPr/>
            <p:nvPr/>
          </p:nvSpPr>
          <p:spPr>
            <a:xfrm flipH="1">
              <a:off x="-1817650" y="3583625"/>
              <a:ext cx="2700633" cy="1245892"/>
            </a:xfrm>
            <a:custGeom>
              <a:avLst/>
              <a:gdLst/>
              <a:ahLst/>
              <a:cxnLst/>
              <a:rect l="l" t="t" r="r" b="b"/>
              <a:pathLst>
                <a:path w="73914" h="34099" extrusionOk="0">
                  <a:moveTo>
                    <a:pt x="0" y="34099"/>
                  </a:moveTo>
                  <a:lnTo>
                    <a:pt x="73914" y="33147"/>
                  </a:lnTo>
                  <a:lnTo>
                    <a:pt x="73724" y="7810"/>
                  </a:lnTo>
                  <a:lnTo>
                    <a:pt x="70104" y="7620"/>
                  </a:lnTo>
                  <a:lnTo>
                    <a:pt x="70104" y="16192"/>
                  </a:lnTo>
                  <a:lnTo>
                    <a:pt x="59627" y="14287"/>
                  </a:lnTo>
                  <a:lnTo>
                    <a:pt x="59436" y="25146"/>
                  </a:lnTo>
                  <a:lnTo>
                    <a:pt x="48197" y="24574"/>
                  </a:lnTo>
                  <a:lnTo>
                    <a:pt x="48006" y="15240"/>
                  </a:lnTo>
                  <a:lnTo>
                    <a:pt x="42863" y="16764"/>
                  </a:lnTo>
                  <a:lnTo>
                    <a:pt x="42672" y="24765"/>
                  </a:lnTo>
                  <a:lnTo>
                    <a:pt x="35243" y="24003"/>
                  </a:lnTo>
                  <a:lnTo>
                    <a:pt x="35624" y="0"/>
                  </a:lnTo>
                  <a:lnTo>
                    <a:pt x="22098" y="381"/>
                  </a:lnTo>
                  <a:lnTo>
                    <a:pt x="22479" y="22098"/>
                  </a:lnTo>
                  <a:lnTo>
                    <a:pt x="9144" y="28194"/>
                  </a:lnTo>
                  <a:lnTo>
                    <a:pt x="8763" y="21907"/>
                  </a:lnTo>
                  <a:lnTo>
                    <a:pt x="2858" y="24384"/>
                  </a:lnTo>
                  <a:close/>
                </a:path>
              </a:pathLst>
            </a:custGeom>
            <a:solidFill>
              <a:srgbClr val="91CB91">
                <a:alpha val="40880"/>
              </a:srgbClr>
            </a:solidFill>
            <a:ln>
              <a:noFill/>
            </a:ln>
          </p:spPr>
        </p:sp>
        <p:sp>
          <p:nvSpPr>
            <p:cNvPr id="674" name="Google Shape;674;p24"/>
            <p:cNvSpPr/>
            <p:nvPr/>
          </p:nvSpPr>
          <p:spPr>
            <a:xfrm>
              <a:off x="8040701" y="3801525"/>
              <a:ext cx="1364285" cy="948604"/>
            </a:xfrm>
            <a:custGeom>
              <a:avLst/>
              <a:gdLst/>
              <a:ahLst/>
              <a:cxnLst/>
              <a:rect l="l" t="t" r="r" b="b"/>
              <a:pathLst>
                <a:path w="48768" h="33909" extrusionOk="0">
                  <a:moveTo>
                    <a:pt x="48768" y="1143"/>
                  </a:moveTo>
                  <a:lnTo>
                    <a:pt x="46863" y="33337"/>
                  </a:lnTo>
                  <a:lnTo>
                    <a:pt x="0" y="33909"/>
                  </a:lnTo>
                  <a:lnTo>
                    <a:pt x="381" y="29718"/>
                  </a:lnTo>
                  <a:lnTo>
                    <a:pt x="11621" y="29337"/>
                  </a:lnTo>
                  <a:lnTo>
                    <a:pt x="16002" y="20383"/>
                  </a:lnTo>
                  <a:lnTo>
                    <a:pt x="15050" y="8001"/>
                  </a:lnTo>
                  <a:lnTo>
                    <a:pt x="25527" y="8382"/>
                  </a:lnTo>
                  <a:lnTo>
                    <a:pt x="25718" y="17526"/>
                  </a:lnTo>
                  <a:lnTo>
                    <a:pt x="31242" y="16764"/>
                  </a:lnTo>
                  <a:lnTo>
                    <a:pt x="31242" y="4000"/>
                  </a:lnTo>
                  <a:lnTo>
                    <a:pt x="37910" y="3810"/>
                  </a:lnTo>
                  <a:lnTo>
                    <a:pt x="37719" y="0"/>
                  </a:lnTo>
                  <a:close/>
                </a:path>
              </a:pathLst>
            </a:custGeom>
            <a:solidFill>
              <a:srgbClr val="91CB91">
                <a:alpha val="40880"/>
              </a:srgbClr>
            </a:solidFill>
            <a:ln>
              <a:noFill/>
            </a:ln>
          </p:spPr>
        </p:sp>
      </p:grpSp>
      <p:grpSp>
        <p:nvGrpSpPr>
          <p:cNvPr id="675" name="Google Shape;675;p24"/>
          <p:cNvGrpSpPr/>
          <p:nvPr/>
        </p:nvGrpSpPr>
        <p:grpSpPr>
          <a:xfrm>
            <a:off x="-181230" y="-325706"/>
            <a:ext cx="10129775" cy="3047376"/>
            <a:chOff x="-181230" y="-325706"/>
            <a:chExt cx="10129775" cy="3047376"/>
          </a:xfrm>
        </p:grpSpPr>
        <p:sp>
          <p:nvSpPr>
            <p:cNvPr id="676" name="Google Shape;676;p24"/>
            <p:cNvSpPr/>
            <p:nvPr/>
          </p:nvSpPr>
          <p:spPr>
            <a:xfrm>
              <a:off x="-181230" y="176554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4"/>
            <p:cNvSpPr/>
            <p:nvPr/>
          </p:nvSpPr>
          <p:spPr>
            <a:xfrm>
              <a:off x="-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4"/>
            <p:cNvSpPr/>
            <p:nvPr/>
          </p:nvSpPr>
          <p:spPr>
            <a:xfrm>
              <a:off x="333072" y="-325706"/>
              <a:ext cx="1065474" cy="572704"/>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4"/>
            <p:cNvSpPr/>
            <p:nvPr/>
          </p:nvSpPr>
          <p:spPr>
            <a:xfrm>
              <a:off x="8244879" y="194132"/>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4"/>
            <p:cNvSpPr/>
            <p:nvPr/>
          </p:nvSpPr>
          <p:spPr>
            <a:xfrm>
              <a:off x="7295750" y="-118284"/>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4"/>
            <p:cNvSpPr/>
            <p:nvPr/>
          </p:nvSpPr>
          <p:spPr>
            <a:xfrm>
              <a:off x="8728412" y="235216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24"/>
          <p:cNvGrpSpPr/>
          <p:nvPr/>
        </p:nvGrpSpPr>
        <p:grpSpPr>
          <a:xfrm>
            <a:off x="8504819" y="4057471"/>
            <a:ext cx="695071" cy="727849"/>
            <a:chOff x="-1562181" y="-54429"/>
            <a:chExt cx="695071" cy="727849"/>
          </a:xfrm>
        </p:grpSpPr>
        <p:sp>
          <p:nvSpPr>
            <p:cNvPr id="683" name="Google Shape;683;p24"/>
            <p:cNvSpPr/>
            <p:nvPr/>
          </p:nvSpPr>
          <p:spPr>
            <a:xfrm>
              <a:off x="-1562181" y="-54429"/>
              <a:ext cx="695071" cy="381141"/>
            </a:xfrm>
            <a:custGeom>
              <a:avLst/>
              <a:gdLst/>
              <a:ahLst/>
              <a:cxnLst/>
              <a:rect l="l" t="t" r="r" b="b"/>
              <a:pathLst>
                <a:path w="10052" h="5512" extrusionOk="0">
                  <a:moveTo>
                    <a:pt x="7240" y="0"/>
                  </a:moveTo>
                  <a:cubicBezTo>
                    <a:pt x="6612" y="0"/>
                    <a:pt x="6455" y="546"/>
                    <a:pt x="5038" y="546"/>
                  </a:cubicBezTo>
                  <a:cubicBezTo>
                    <a:pt x="4763" y="546"/>
                    <a:pt x="4441" y="526"/>
                    <a:pt x="4059" y="477"/>
                  </a:cubicBezTo>
                  <a:cubicBezTo>
                    <a:pt x="3933" y="460"/>
                    <a:pt x="3811" y="453"/>
                    <a:pt x="3692" y="453"/>
                  </a:cubicBezTo>
                  <a:cubicBezTo>
                    <a:pt x="1119" y="453"/>
                    <a:pt x="1" y="4067"/>
                    <a:pt x="1230" y="4794"/>
                  </a:cubicBezTo>
                  <a:cubicBezTo>
                    <a:pt x="2269" y="5408"/>
                    <a:pt x="3528" y="5511"/>
                    <a:pt x="4426" y="5511"/>
                  </a:cubicBezTo>
                  <a:cubicBezTo>
                    <a:pt x="4626" y="5511"/>
                    <a:pt x="4808" y="5506"/>
                    <a:pt x="4965" y="5500"/>
                  </a:cubicBezTo>
                  <a:cubicBezTo>
                    <a:pt x="6025" y="5464"/>
                    <a:pt x="5809" y="4571"/>
                    <a:pt x="7170" y="4571"/>
                  </a:cubicBezTo>
                  <a:cubicBezTo>
                    <a:pt x="7381" y="4571"/>
                    <a:pt x="7629" y="4592"/>
                    <a:pt x="7927" y="4641"/>
                  </a:cubicBezTo>
                  <a:cubicBezTo>
                    <a:pt x="8015" y="4656"/>
                    <a:pt x="8097" y="4663"/>
                    <a:pt x="8175" y="4663"/>
                  </a:cubicBezTo>
                  <a:cubicBezTo>
                    <a:pt x="10051" y="4663"/>
                    <a:pt x="8975" y="515"/>
                    <a:pt x="7803" y="112"/>
                  </a:cubicBezTo>
                  <a:cubicBezTo>
                    <a:pt x="7572" y="32"/>
                    <a:pt x="7392" y="0"/>
                    <a:pt x="7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4"/>
            <p:cNvSpPr/>
            <p:nvPr/>
          </p:nvSpPr>
          <p:spPr>
            <a:xfrm>
              <a:off x="-1316081" y="126187"/>
              <a:ext cx="161667" cy="547233"/>
            </a:xfrm>
            <a:custGeom>
              <a:avLst/>
              <a:gdLst/>
              <a:ahLst/>
              <a:cxnLst/>
              <a:rect l="l" t="t" r="r" b="b"/>
              <a:pathLst>
                <a:path w="2338" h="7914" extrusionOk="0">
                  <a:moveTo>
                    <a:pt x="979" y="1"/>
                  </a:moveTo>
                  <a:cubicBezTo>
                    <a:pt x="979" y="1"/>
                    <a:pt x="1172" y="1373"/>
                    <a:pt x="850" y="1982"/>
                  </a:cubicBezTo>
                  <a:cubicBezTo>
                    <a:pt x="825" y="2029"/>
                    <a:pt x="798" y="2050"/>
                    <a:pt x="770" y="2050"/>
                  </a:cubicBezTo>
                  <a:cubicBezTo>
                    <a:pt x="542" y="2050"/>
                    <a:pt x="255" y="598"/>
                    <a:pt x="255" y="598"/>
                  </a:cubicBezTo>
                  <a:lnTo>
                    <a:pt x="0" y="754"/>
                  </a:lnTo>
                  <a:cubicBezTo>
                    <a:pt x="0" y="754"/>
                    <a:pt x="1451" y="5155"/>
                    <a:pt x="142" y="7914"/>
                  </a:cubicBezTo>
                  <a:lnTo>
                    <a:pt x="2282" y="7846"/>
                  </a:lnTo>
                  <a:cubicBezTo>
                    <a:pt x="2282" y="7846"/>
                    <a:pt x="1478" y="5881"/>
                    <a:pt x="1738" y="3865"/>
                  </a:cubicBezTo>
                  <a:cubicBezTo>
                    <a:pt x="1930" y="2369"/>
                    <a:pt x="2337" y="1082"/>
                    <a:pt x="2337" y="1082"/>
                  </a:cubicBezTo>
                  <a:lnTo>
                    <a:pt x="2059" y="907"/>
                  </a:lnTo>
                  <a:cubicBezTo>
                    <a:pt x="2059" y="907"/>
                    <a:pt x="1932" y="2026"/>
                    <a:pt x="1598" y="2081"/>
                  </a:cubicBezTo>
                  <a:cubicBezTo>
                    <a:pt x="1589" y="2083"/>
                    <a:pt x="1580" y="2083"/>
                    <a:pt x="1571" y="2083"/>
                  </a:cubicBezTo>
                  <a:cubicBezTo>
                    <a:pt x="1138" y="2083"/>
                    <a:pt x="1427" y="176"/>
                    <a:pt x="1427" y="176"/>
                  </a:cubicBezTo>
                  <a:lnTo>
                    <a:pt x="9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24"/>
          <p:cNvGrpSpPr/>
          <p:nvPr/>
        </p:nvGrpSpPr>
        <p:grpSpPr>
          <a:xfrm>
            <a:off x="-63500" y="4595386"/>
            <a:ext cx="9263410" cy="562284"/>
            <a:chOff x="-63500" y="4595386"/>
            <a:chExt cx="9263410" cy="562284"/>
          </a:xfrm>
        </p:grpSpPr>
        <p:sp>
          <p:nvSpPr>
            <p:cNvPr id="686" name="Google Shape;686;p24"/>
            <p:cNvSpPr/>
            <p:nvPr/>
          </p:nvSpPr>
          <p:spPr>
            <a:xfrm>
              <a:off x="-63500" y="4697598"/>
              <a:ext cx="9263374" cy="197076"/>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 name="Google Shape;687;p24"/>
            <p:cNvGrpSpPr/>
            <p:nvPr/>
          </p:nvGrpSpPr>
          <p:grpSpPr>
            <a:xfrm>
              <a:off x="-63375" y="4861142"/>
              <a:ext cx="9263285" cy="296529"/>
              <a:chOff x="-63379" y="4923731"/>
              <a:chExt cx="9263285" cy="969682"/>
            </a:xfrm>
          </p:grpSpPr>
          <p:sp>
            <p:nvSpPr>
              <p:cNvPr id="688" name="Google Shape;688;p24"/>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4"/>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4"/>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4"/>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4"/>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4"/>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4"/>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4"/>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4"/>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 name="Google Shape;697;p24"/>
            <p:cNvSpPr/>
            <p:nvPr/>
          </p:nvSpPr>
          <p:spPr>
            <a:xfrm>
              <a:off x="115500" y="4595386"/>
              <a:ext cx="221410" cy="257090"/>
            </a:xfrm>
            <a:custGeom>
              <a:avLst/>
              <a:gdLst/>
              <a:ahLst/>
              <a:cxnLst/>
              <a:rect l="l" t="t" r="r" b="b"/>
              <a:pathLst>
                <a:path w="3202" h="3718" extrusionOk="0">
                  <a:moveTo>
                    <a:pt x="2103" y="1"/>
                  </a:moveTo>
                  <a:cubicBezTo>
                    <a:pt x="1307" y="1"/>
                    <a:pt x="1613" y="1628"/>
                    <a:pt x="1613" y="1628"/>
                  </a:cubicBezTo>
                  <a:cubicBezTo>
                    <a:pt x="1613" y="1628"/>
                    <a:pt x="1374" y="950"/>
                    <a:pt x="986" y="950"/>
                  </a:cubicBezTo>
                  <a:cubicBezTo>
                    <a:pt x="923" y="950"/>
                    <a:pt x="856" y="968"/>
                    <a:pt x="785" y="1009"/>
                  </a:cubicBezTo>
                  <a:cubicBezTo>
                    <a:pt x="130" y="1396"/>
                    <a:pt x="725" y="2303"/>
                    <a:pt x="969" y="2626"/>
                  </a:cubicBezTo>
                  <a:lnTo>
                    <a:pt x="969" y="2626"/>
                  </a:lnTo>
                  <a:cubicBezTo>
                    <a:pt x="852" y="2488"/>
                    <a:pt x="646" y="2276"/>
                    <a:pt x="483" y="2276"/>
                  </a:cubicBezTo>
                  <a:cubicBezTo>
                    <a:pt x="408" y="2276"/>
                    <a:pt x="341" y="2322"/>
                    <a:pt x="297" y="2443"/>
                  </a:cubicBezTo>
                  <a:cubicBezTo>
                    <a:pt x="0" y="3255"/>
                    <a:pt x="1062" y="3718"/>
                    <a:pt x="1062" y="3718"/>
                  </a:cubicBezTo>
                  <a:lnTo>
                    <a:pt x="2225" y="3718"/>
                  </a:lnTo>
                  <a:cubicBezTo>
                    <a:pt x="2225" y="3718"/>
                    <a:pt x="3201" y="2021"/>
                    <a:pt x="2684" y="1632"/>
                  </a:cubicBezTo>
                  <a:cubicBezTo>
                    <a:pt x="2596" y="1566"/>
                    <a:pt x="2520" y="1539"/>
                    <a:pt x="2454" y="1539"/>
                  </a:cubicBezTo>
                  <a:cubicBezTo>
                    <a:pt x="2354" y="1539"/>
                    <a:pt x="2277" y="1601"/>
                    <a:pt x="2217" y="1688"/>
                  </a:cubicBezTo>
                  <a:lnTo>
                    <a:pt x="2217" y="1688"/>
                  </a:lnTo>
                  <a:cubicBezTo>
                    <a:pt x="2416" y="1036"/>
                    <a:pt x="2647" y="1"/>
                    <a:pt x="2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 name="Google Shape;698;p24"/>
            <p:cNvGrpSpPr/>
            <p:nvPr/>
          </p:nvGrpSpPr>
          <p:grpSpPr>
            <a:xfrm>
              <a:off x="126720" y="4724849"/>
              <a:ext cx="586509" cy="142582"/>
              <a:chOff x="-994955" y="1628924"/>
              <a:chExt cx="586509" cy="142582"/>
            </a:xfrm>
          </p:grpSpPr>
          <p:sp>
            <p:nvSpPr>
              <p:cNvPr id="699" name="Google Shape;699;p24"/>
              <p:cNvSpPr/>
              <p:nvPr/>
            </p:nvSpPr>
            <p:spPr>
              <a:xfrm>
                <a:off x="-994955" y="1628924"/>
                <a:ext cx="586509" cy="142582"/>
              </a:xfrm>
              <a:custGeom>
                <a:avLst/>
                <a:gdLst/>
                <a:ahLst/>
                <a:cxnLst/>
                <a:rect l="l" t="t" r="r" b="b"/>
                <a:pathLst>
                  <a:path w="8482" h="2062" extrusionOk="0">
                    <a:moveTo>
                      <a:pt x="5971" y="0"/>
                    </a:moveTo>
                    <a:cubicBezTo>
                      <a:pt x="5919" y="0"/>
                      <a:pt x="5868" y="2"/>
                      <a:pt x="5816" y="7"/>
                    </a:cubicBezTo>
                    <a:cubicBezTo>
                      <a:pt x="5393" y="44"/>
                      <a:pt x="4987" y="222"/>
                      <a:pt x="4637" y="466"/>
                    </a:cubicBezTo>
                    <a:cubicBezTo>
                      <a:pt x="4464" y="585"/>
                      <a:pt x="4298" y="718"/>
                      <a:pt x="4250" y="921"/>
                    </a:cubicBezTo>
                    <a:cubicBezTo>
                      <a:pt x="3961" y="646"/>
                      <a:pt x="3562" y="491"/>
                      <a:pt x="3162" y="491"/>
                    </a:cubicBezTo>
                    <a:cubicBezTo>
                      <a:pt x="3074" y="491"/>
                      <a:pt x="2986" y="498"/>
                      <a:pt x="2899" y="514"/>
                    </a:cubicBezTo>
                    <a:cubicBezTo>
                      <a:pt x="2418" y="598"/>
                      <a:pt x="2005" y="925"/>
                      <a:pt x="1792" y="1361"/>
                    </a:cubicBezTo>
                    <a:cubicBezTo>
                      <a:pt x="1618" y="1284"/>
                      <a:pt x="1428" y="1245"/>
                      <a:pt x="1239" y="1245"/>
                    </a:cubicBezTo>
                    <a:cubicBezTo>
                      <a:pt x="1072" y="1245"/>
                      <a:pt x="906" y="1275"/>
                      <a:pt x="750" y="1335"/>
                    </a:cubicBezTo>
                    <a:cubicBezTo>
                      <a:pt x="419" y="1464"/>
                      <a:pt x="142" y="1728"/>
                      <a:pt x="0" y="2054"/>
                    </a:cubicBezTo>
                    <a:lnTo>
                      <a:pt x="8481" y="2062"/>
                    </a:lnTo>
                    <a:cubicBezTo>
                      <a:pt x="8453" y="1940"/>
                      <a:pt x="8428" y="1813"/>
                      <a:pt x="8369" y="1702"/>
                    </a:cubicBezTo>
                    <a:cubicBezTo>
                      <a:pt x="8312" y="1590"/>
                      <a:pt x="8214" y="1492"/>
                      <a:pt x="8092" y="1461"/>
                    </a:cubicBezTo>
                    <a:cubicBezTo>
                      <a:pt x="8057" y="1451"/>
                      <a:pt x="8021" y="1447"/>
                      <a:pt x="7985" y="1447"/>
                    </a:cubicBezTo>
                    <a:cubicBezTo>
                      <a:pt x="7864" y="1447"/>
                      <a:pt x="7744" y="1496"/>
                      <a:pt x="7632" y="1553"/>
                    </a:cubicBezTo>
                    <a:cubicBezTo>
                      <a:pt x="7515" y="1114"/>
                      <a:pt x="7350" y="665"/>
                      <a:pt x="7009" y="366"/>
                    </a:cubicBezTo>
                    <a:cubicBezTo>
                      <a:pt x="6729" y="118"/>
                      <a:pt x="6347" y="0"/>
                      <a:pt x="59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4"/>
              <p:cNvSpPr/>
              <p:nvPr/>
            </p:nvSpPr>
            <p:spPr>
              <a:xfrm>
                <a:off x="-801547" y="1679195"/>
                <a:ext cx="55041" cy="79105"/>
              </a:xfrm>
              <a:custGeom>
                <a:avLst/>
                <a:gdLst/>
                <a:ahLst/>
                <a:cxnLst/>
                <a:rect l="l" t="t" r="r" b="b"/>
                <a:pathLst>
                  <a:path w="796" h="1144" extrusionOk="0">
                    <a:moveTo>
                      <a:pt x="98" y="0"/>
                    </a:moveTo>
                    <a:cubicBezTo>
                      <a:pt x="49" y="0"/>
                      <a:pt x="1" y="51"/>
                      <a:pt x="34" y="105"/>
                    </a:cubicBezTo>
                    <a:cubicBezTo>
                      <a:pt x="250" y="432"/>
                      <a:pt x="452" y="765"/>
                      <a:pt x="644" y="1108"/>
                    </a:cubicBezTo>
                    <a:cubicBezTo>
                      <a:pt x="658" y="1133"/>
                      <a:pt x="680" y="1143"/>
                      <a:pt x="702" y="1143"/>
                    </a:cubicBezTo>
                    <a:cubicBezTo>
                      <a:pt x="749" y="1143"/>
                      <a:pt x="796" y="1094"/>
                      <a:pt x="766" y="1038"/>
                    </a:cubicBezTo>
                    <a:cubicBezTo>
                      <a:pt x="576" y="697"/>
                      <a:pt x="369" y="360"/>
                      <a:pt x="156" y="34"/>
                    </a:cubicBezTo>
                    <a:cubicBezTo>
                      <a:pt x="141" y="10"/>
                      <a:pt x="120"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4"/>
              <p:cNvSpPr/>
              <p:nvPr/>
            </p:nvSpPr>
            <p:spPr>
              <a:xfrm>
                <a:off x="-601154" y="1644966"/>
                <a:ext cx="30563" cy="111742"/>
              </a:xfrm>
              <a:custGeom>
                <a:avLst/>
                <a:gdLst/>
                <a:ahLst/>
                <a:cxnLst/>
                <a:rect l="l" t="t" r="r" b="b"/>
                <a:pathLst>
                  <a:path w="442" h="1616" extrusionOk="0">
                    <a:moveTo>
                      <a:pt x="356" y="0"/>
                    </a:moveTo>
                    <a:cubicBezTo>
                      <a:pt x="329" y="0"/>
                      <a:pt x="304" y="15"/>
                      <a:pt x="296" y="51"/>
                    </a:cubicBezTo>
                    <a:cubicBezTo>
                      <a:pt x="202" y="545"/>
                      <a:pt x="107" y="1035"/>
                      <a:pt x="11" y="1527"/>
                    </a:cubicBezTo>
                    <a:cubicBezTo>
                      <a:pt x="1" y="1581"/>
                      <a:pt x="45" y="1616"/>
                      <a:pt x="87" y="1616"/>
                    </a:cubicBezTo>
                    <a:cubicBezTo>
                      <a:pt x="114" y="1616"/>
                      <a:pt x="140" y="1600"/>
                      <a:pt x="147" y="1564"/>
                    </a:cubicBezTo>
                    <a:cubicBezTo>
                      <a:pt x="241" y="1072"/>
                      <a:pt x="335" y="582"/>
                      <a:pt x="433" y="88"/>
                    </a:cubicBezTo>
                    <a:cubicBezTo>
                      <a:pt x="442" y="36"/>
                      <a:pt x="397" y="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4"/>
              <p:cNvSpPr/>
              <p:nvPr/>
            </p:nvSpPr>
            <p:spPr>
              <a:xfrm>
                <a:off x="-448682" y="1737210"/>
                <a:ext cx="16388" cy="23787"/>
              </a:xfrm>
              <a:custGeom>
                <a:avLst/>
                <a:gdLst/>
                <a:ahLst/>
                <a:cxnLst/>
                <a:rect l="l" t="t" r="r" b="b"/>
                <a:pathLst>
                  <a:path w="237" h="344" extrusionOk="0">
                    <a:moveTo>
                      <a:pt x="160" y="0"/>
                    </a:moveTo>
                    <a:cubicBezTo>
                      <a:pt x="147" y="0"/>
                      <a:pt x="135" y="3"/>
                      <a:pt x="126" y="9"/>
                    </a:cubicBezTo>
                    <a:lnTo>
                      <a:pt x="111" y="22"/>
                    </a:lnTo>
                    <a:cubicBezTo>
                      <a:pt x="102" y="31"/>
                      <a:pt x="98" y="40"/>
                      <a:pt x="93" y="51"/>
                    </a:cubicBezTo>
                    <a:cubicBezTo>
                      <a:pt x="65" y="120"/>
                      <a:pt x="36" y="190"/>
                      <a:pt x="8" y="256"/>
                    </a:cubicBezTo>
                    <a:cubicBezTo>
                      <a:pt x="1" y="273"/>
                      <a:pt x="8" y="295"/>
                      <a:pt x="15" y="309"/>
                    </a:cubicBezTo>
                    <a:cubicBezTo>
                      <a:pt x="25" y="322"/>
                      <a:pt x="39" y="337"/>
                      <a:pt x="56" y="341"/>
                    </a:cubicBezTo>
                    <a:cubicBezTo>
                      <a:pt x="63" y="343"/>
                      <a:pt x="70" y="344"/>
                      <a:pt x="77" y="344"/>
                    </a:cubicBezTo>
                    <a:cubicBezTo>
                      <a:pt x="89" y="344"/>
                      <a:pt x="100" y="341"/>
                      <a:pt x="109" y="335"/>
                    </a:cubicBezTo>
                    <a:cubicBezTo>
                      <a:pt x="113" y="330"/>
                      <a:pt x="119" y="328"/>
                      <a:pt x="122" y="322"/>
                    </a:cubicBezTo>
                    <a:cubicBezTo>
                      <a:pt x="131" y="313"/>
                      <a:pt x="137" y="304"/>
                      <a:pt x="141" y="293"/>
                    </a:cubicBezTo>
                    <a:cubicBezTo>
                      <a:pt x="168" y="225"/>
                      <a:pt x="200" y="155"/>
                      <a:pt x="227" y="88"/>
                    </a:cubicBezTo>
                    <a:cubicBezTo>
                      <a:pt x="237" y="72"/>
                      <a:pt x="231" y="50"/>
                      <a:pt x="222" y="35"/>
                    </a:cubicBezTo>
                    <a:cubicBezTo>
                      <a:pt x="213" y="22"/>
                      <a:pt x="196" y="7"/>
                      <a:pt x="181" y="4"/>
                    </a:cubicBezTo>
                    <a:cubicBezTo>
                      <a:pt x="174" y="1"/>
                      <a:pt x="167" y="0"/>
                      <a:pt x="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4"/>
              <p:cNvSpPr/>
              <p:nvPr/>
            </p:nvSpPr>
            <p:spPr>
              <a:xfrm>
                <a:off x="-932514" y="1729742"/>
                <a:ext cx="30909" cy="31739"/>
              </a:xfrm>
              <a:custGeom>
                <a:avLst/>
                <a:gdLst/>
                <a:ahLst/>
                <a:cxnLst/>
                <a:rect l="l" t="t" r="r" b="b"/>
                <a:pathLst>
                  <a:path w="447" h="459" extrusionOk="0">
                    <a:moveTo>
                      <a:pt x="77" y="0"/>
                    </a:moveTo>
                    <a:cubicBezTo>
                      <a:pt x="58" y="0"/>
                      <a:pt x="40" y="7"/>
                      <a:pt x="28" y="21"/>
                    </a:cubicBezTo>
                    <a:cubicBezTo>
                      <a:pt x="0" y="51"/>
                      <a:pt x="0" y="91"/>
                      <a:pt x="28" y="121"/>
                    </a:cubicBezTo>
                    <a:cubicBezTo>
                      <a:pt x="124" y="226"/>
                      <a:pt x="223" y="331"/>
                      <a:pt x="319" y="438"/>
                    </a:cubicBezTo>
                    <a:cubicBezTo>
                      <a:pt x="332" y="452"/>
                      <a:pt x="350" y="458"/>
                      <a:pt x="369" y="458"/>
                    </a:cubicBezTo>
                    <a:cubicBezTo>
                      <a:pt x="387" y="458"/>
                      <a:pt x="406" y="452"/>
                      <a:pt x="419" y="438"/>
                    </a:cubicBezTo>
                    <a:cubicBezTo>
                      <a:pt x="446" y="410"/>
                      <a:pt x="446" y="370"/>
                      <a:pt x="419" y="338"/>
                    </a:cubicBezTo>
                    <a:cubicBezTo>
                      <a:pt x="323" y="233"/>
                      <a:pt x="223" y="126"/>
                      <a:pt x="126" y="21"/>
                    </a:cubicBezTo>
                    <a:cubicBezTo>
                      <a:pt x="114" y="7"/>
                      <a:pt x="95"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704"/>
        <p:cNvGrpSpPr/>
        <p:nvPr/>
      </p:nvGrpSpPr>
      <p:grpSpPr>
        <a:xfrm>
          <a:off x="0" y="0"/>
          <a:ext cx="0" cy="0"/>
          <a:chOff x="0" y="0"/>
          <a:chExt cx="0" cy="0"/>
        </a:xfrm>
      </p:grpSpPr>
      <p:grpSp>
        <p:nvGrpSpPr>
          <p:cNvPr id="705" name="Google Shape;705;p25"/>
          <p:cNvGrpSpPr/>
          <p:nvPr/>
        </p:nvGrpSpPr>
        <p:grpSpPr>
          <a:xfrm>
            <a:off x="-354225" y="3564300"/>
            <a:ext cx="10085005" cy="1260811"/>
            <a:chOff x="-354225" y="3564300"/>
            <a:chExt cx="10085005" cy="1260811"/>
          </a:xfrm>
        </p:grpSpPr>
        <p:sp>
          <p:nvSpPr>
            <p:cNvPr id="706" name="Google Shape;706;p25"/>
            <p:cNvSpPr/>
            <p:nvPr/>
          </p:nvSpPr>
          <p:spPr>
            <a:xfrm>
              <a:off x="-354225" y="3969525"/>
              <a:ext cx="1133475" cy="695325"/>
            </a:xfrm>
            <a:custGeom>
              <a:avLst/>
              <a:gdLst/>
              <a:ahLst/>
              <a:cxnLst/>
              <a:rect l="l" t="t" r="r" b="b"/>
              <a:pathLst>
                <a:path w="45339" h="27813" extrusionOk="0">
                  <a:moveTo>
                    <a:pt x="44958" y="23812"/>
                  </a:moveTo>
                  <a:lnTo>
                    <a:pt x="45339" y="27051"/>
                  </a:lnTo>
                  <a:lnTo>
                    <a:pt x="0" y="27813"/>
                  </a:lnTo>
                  <a:lnTo>
                    <a:pt x="7430" y="6477"/>
                  </a:lnTo>
                  <a:lnTo>
                    <a:pt x="20765" y="5524"/>
                  </a:lnTo>
                  <a:lnTo>
                    <a:pt x="21336" y="0"/>
                  </a:lnTo>
                  <a:lnTo>
                    <a:pt x="33719" y="190"/>
                  </a:lnTo>
                  <a:lnTo>
                    <a:pt x="33719" y="23241"/>
                  </a:lnTo>
                  <a:lnTo>
                    <a:pt x="36386" y="23241"/>
                  </a:lnTo>
                  <a:lnTo>
                    <a:pt x="36195" y="15621"/>
                  </a:lnTo>
                  <a:lnTo>
                    <a:pt x="44387" y="16383"/>
                  </a:lnTo>
                  <a:close/>
                </a:path>
              </a:pathLst>
            </a:custGeom>
            <a:solidFill>
              <a:srgbClr val="91CB91">
                <a:alpha val="40880"/>
              </a:srgbClr>
            </a:solidFill>
            <a:ln>
              <a:noFill/>
            </a:ln>
          </p:spPr>
        </p:sp>
        <p:sp>
          <p:nvSpPr>
            <p:cNvPr id="707" name="Google Shape;707;p25"/>
            <p:cNvSpPr/>
            <p:nvPr/>
          </p:nvSpPr>
          <p:spPr>
            <a:xfrm>
              <a:off x="6585681" y="3564300"/>
              <a:ext cx="3145100" cy="1260811"/>
            </a:xfrm>
            <a:custGeom>
              <a:avLst/>
              <a:gdLst/>
              <a:ahLst/>
              <a:cxnLst/>
              <a:rect l="l" t="t" r="r" b="b"/>
              <a:pathLst>
                <a:path w="86487" h="34671" extrusionOk="0">
                  <a:moveTo>
                    <a:pt x="86487" y="26480"/>
                  </a:moveTo>
                  <a:lnTo>
                    <a:pt x="86487" y="33719"/>
                  </a:lnTo>
                  <a:lnTo>
                    <a:pt x="0" y="34671"/>
                  </a:lnTo>
                  <a:lnTo>
                    <a:pt x="6858" y="30861"/>
                  </a:lnTo>
                  <a:lnTo>
                    <a:pt x="49149" y="29909"/>
                  </a:lnTo>
                  <a:lnTo>
                    <a:pt x="51626" y="0"/>
                  </a:lnTo>
                  <a:lnTo>
                    <a:pt x="64389" y="0"/>
                  </a:lnTo>
                  <a:lnTo>
                    <a:pt x="64770" y="3239"/>
                  </a:lnTo>
                  <a:lnTo>
                    <a:pt x="74295" y="4001"/>
                  </a:lnTo>
                  <a:lnTo>
                    <a:pt x="73533" y="24575"/>
                  </a:lnTo>
                  <a:close/>
                </a:path>
              </a:pathLst>
            </a:custGeom>
            <a:solidFill>
              <a:srgbClr val="91CB91">
                <a:alpha val="40880"/>
              </a:srgbClr>
            </a:solidFill>
            <a:ln>
              <a:noFill/>
            </a:ln>
          </p:spPr>
        </p:sp>
      </p:grpSp>
      <p:sp>
        <p:nvSpPr>
          <p:cNvPr id="708" name="Google Shape;708;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09" name="Google Shape;709;p25"/>
          <p:cNvSpPr txBox="1">
            <a:spLocks noGrp="1"/>
          </p:cNvSpPr>
          <p:nvPr>
            <p:ph type="subTitle" idx="1"/>
          </p:nvPr>
        </p:nvSpPr>
        <p:spPr>
          <a:xfrm>
            <a:off x="937626" y="3116103"/>
            <a:ext cx="2175300" cy="8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0" name="Google Shape;710;p25"/>
          <p:cNvSpPr txBox="1">
            <a:spLocks noGrp="1"/>
          </p:cNvSpPr>
          <p:nvPr>
            <p:ph type="subTitle" idx="2"/>
          </p:nvPr>
        </p:nvSpPr>
        <p:spPr>
          <a:xfrm>
            <a:off x="3484350" y="3116103"/>
            <a:ext cx="2175300" cy="8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1" name="Google Shape;711;p25"/>
          <p:cNvSpPr txBox="1">
            <a:spLocks noGrp="1"/>
          </p:cNvSpPr>
          <p:nvPr>
            <p:ph type="subTitle" idx="3"/>
          </p:nvPr>
        </p:nvSpPr>
        <p:spPr>
          <a:xfrm>
            <a:off x="6031074" y="3116103"/>
            <a:ext cx="2175300" cy="8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2" name="Google Shape;712;p25"/>
          <p:cNvSpPr txBox="1">
            <a:spLocks noGrp="1"/>
          </p:cNvSpPr>
          <p:nvPr>
            <p:ph type="subTitle" idx="4"/>
          </p:nvPr>
        </p:nvSpPr>
        <p:spPr>
          <a:xfrm>
            <a:off x="937625" y="266152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Quando"/>
              <a:buNone/>
              <a:defRPr sz="2000" b="1">
                <a:solidFill>
                  <a:schemeClr val="dk1"/>
                </a:solidFill>
                <a:latin typeface="Quando"/>
                <a:ea typeface="Quando"/>
                <a:cs typeface="Quando"/>
                <a:sym typeface="Quando"/>
              </a:defRPr>
            </a:lvl1pPr>
            <a:lvl2pPr lvl="1" algn="ctr" rtl="0">
              <a:lnSpc>
                <a:spcPct val="100000"/>
              </a:lnSpc>
              <a:spcBef>
                <a:spcPts val="0"/>
              </a:spcBef>
              <a:spcAft>
                <a:spcPts val="0"/>
              </a:spcAft>
              <a:buSzPts val="2400"/>
              <a:buFont typeface="Quando"/>
              <a:buNone/>
              <a:defRPr sz="2400" b="1">
                <a:latin typeface="Quando"/>
                <a:ea typeface="Quando"/>
                <a:cs typeface="Quando"/>
                <a:sym typeface="Quando"/>
              </a:defRPr>
            </a:lvl2pPr>
            <a:lvl3pPr lvl="2" algn="ctr" rtl="0">
              <a:lnSpc>
                <a:spcPct val="100000"/>
              </a:lnSpc>
              <a:spcBef>
                <a:spcPts val="0"/>
              </a:spcBef>
              <a:spcAft>
                <a:spcPts val="0"/>
              </a:spcAft>
              <a:buSzPts val="2400"/>
              <a:buFont typeface="Quando"/>
              <a:buNone/>
              <a:defRPr sz="2400" b="1">
                <a:latin typeface="Quando"/>
                <a:ea typeface="Quando"/>
                <a:cs typeface="Quando"/>
                <a:sym typeface="Quando"/>
              </a:defRPr>
            </a:lvl3pPr>
            <a:lvl4pPr lvl="3" algn="ctr" rtl="0">
              <a:lnSpc>
                <a:spcPct val="100000"/>
              </a:lnSpc>
              <a:spcBef>
                <a:spcPts val="0"/>
              </a:spcBef>
              <a:spcAft>
                <a:spcPts val="0"/>
              </a:spcAft>
              <a:buSzPts val="2400"/>
              <a:buFont typeface="Quando"/>
              <a:buNone/>
              <a:defRPr sz="2400" b="1">
                <a:latin typeface="Quando"/>
                <a:ea typeface="Quando"/>
                <a:cs typeface="Quando"/>
                <a:sym typeface="Quando"/>
              </a:defRPr>
            </a:lvl4pPr>
            <a:lvl5pPr lvl="4" algn="ctr" rtl="0">
              <a:lnSpc>
                <a:spcPct val="100000"/>
              </a:lnSpc>
              <a:spcBef>
                <a:spcPts val="0"/>
              </a:spcBef>
              <a:spcAft>
                <a:spcPts val="0"/>
              </a:spcAft>
              <a:buSzPts val="2400"/>
              <a:buFont typeface="Quando"/>
              <a:buNone/>
              <a:defRPr sz="2400" b="1">
                <a:latin typeface="Quando"/>
                <a:ea typeface="Quando"/>
                <a:cs typeface="Quando"/>
                <a:sym typeface="Quando"/>
              </a:defRPr>
            </a:lvl5pPr>
            <a:lvl6pPr lvl="5" algn="ctr" rtl="0">
              <a:lnSpc>
                <a:spcPct val="100000"/>
              </a:lnSpc>
              <a:spcBef>
                <a:spcPts val="0"/>
              </a:spcBef>
              <a:spcAft>
                <a:spcPts val="0"/>
              </a:spcAft>
              <a:buSzPts val="2400"/>
              <a:buFont typeface="Quando"/>
              <a:buNone/>
              <a:defRPr sz="2400" b="1">
                <a:latin typeface="Quando"/>
                <a:ea typeface="Quando"/>
                <a:cs typeface="Quando"/>
                <a:sym typeface="Quando"/>
              </a:defRPr>
            </a:lvl6pPr>
            <a:lvl7pPr lvl="6" algn="ctr" rtl="0">
              <a:lnSpc>
                <a:spcPct val="100000"/>
              </a:lnSpc>
              <a:spcBef>
                <a:spcPts val="0"/>
              </a:spcBef>
              <a:spcAft>
                <a:spcPts val="0"/>
              </a:spcAft>
              <a:buSzPts val="2400"/>
              <a:buFont typeface="Quando"/>
              <a:buNone/>
              <a:defRPr sz="2400" b="1">
                <a:latin typeface="Quando"/>
                <a:ea typeface="Quando"/>
                <a:cs typeface="Quando"/>
                <a:sym typeface="Quando"/>
              </a:defRPr>
            </a:lvl7pPr>
            <a:lvl8pPr lvl="7" algn="ctr" rtl="0">
              <a:lnSpc>
                <a:spcPct val="100000"/>
              </a:lnSpc>
              <a:spcBef>
                <a:spcPts val="0"/>
              </a:spcBef>
              <a:spcAft>
                <a:spcPts val="0"/>
              </a:spcAft>
              <a:buSzPts val="2400"/>
              <a:buFont typeface="Quando"/>
              <a:buNone/>
              <a:defRPr sz="2400" b="1">
                <a:latin typeface="Quando"/>
                <a:ea typeface="Quando"/>
                <a:cs typeface="Quando"/>
                <a:sym typeface="Quando"/>
              </a:defRPr>
            </a:lvl8pPr>
            <a:lvl9pPr lvl="8" algn="ctr"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sp>
        <p:nvSpPr>
          <p:cNvPr id="713" name="Google Shape;713;p25"/>
          <p:cNvSpPr txBox="1">
            <a:spLocks noGrp="1"/>
          </p:cNvSpPr>
          <p:nvPr>
            <p:ph type="subTitle" idx="5"/>
          </p:nvPr>
        </p:nvSpPr>
        <p:spPr>
          <a:xfrm>
            <a:off x="3484350" y="266152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Quando"/>
              <a:buNone/>
              <a:defRPr sz="2000" b="1">
                <a:solidFill>
                  <a:schemeClr val="dk1"/>
                </a:solidFill>
                <a:latin typeface="Quando"/>
                <a:ea typeface="Quando"/>
                <a:cs typeface="Quando"/>
                <a:sym typeface="Quando"/>
              </a:defRPr>
            </a:lvl1pPr>
            <a:lvl2pPr lvl="1" algn="ctr" rtl="0">
              <a:lnSpc>
                <a:spcPct val="100000"/>
              </a:lnSpc>
              <a:spcBef>
                <a:spcPts val="0"/>
              </a:spcBef>
              <a:spcAft>
                <a:spcPts val="0"/>
              </a:spcAft>
              <a:buSzPts val="2400"/>
              <a:buFont typeface="Quando"/>
              <a:buNone/>
              <a:defRPr sz="2400" b="1">
                <a:latin typeface="Quando"/>
                <a:ea typeface="Quando"/>
                <a:cs typeface="Quando"/>
                <a:sym typeface="Quando"/>
              </a:defRPr>
            </a:lvl2pPr>
            <a:lvl3pPr lvl="2" algn="ctr" rtl="0">
              <a:lnSpc>
                <a:spcPct val="100000"/>
              </a:lnSpc>
              <a:spcBef>
                <a:spcPts val="0"/>
              </a:spcBef>
              <a:spcAft>
                <a:spcPts val="0"/>
              </a:spcAft>
              <a:buSzPts val="2400"/>
              <a:buFont typeface="Quando"/>
              <a:buNone/>
              <a:defRPr sz="2400" b="1">
                <a:latin typeface="Quando"/>
                <a:ea typeface="Quando"/>
                <a:cs typeface="Quando"/>
                <a:sym typeface="Quando"/>
              </a:defRPr>
            </a:lvl3pPr>
            <a:lvl4pPr lvl="3" algn="ctr" rtl="0">
              <a:lnSpc>
                <a:spcPct val="100000"/>
              </a:lnSpc>
              <a:spcBef>
                <a:spcPts val="0"/>
              </a:spcBef>
              <a:spcAft>
                <a:spcPts val="0"/>
              </a:spcAft>
              <a:buSzPts val="2400"/>
              <a:buFont typeface="Quando"/>
              <a:buNone/>
              <a:defRPr sz="2400" b="1">
                <a:latin typeface="Quando"/>
                <a:ea typeface="Quando"/>
                <a:cs typeface="Quando"/>
                <a:sym typeface="Quando"/>
              </a:defRPr>
            </a:lvl4pPr>
            <a:lvl5pPr lvl="4" algn="ctr" rtl="0">
              <a:lnSpc>
                <a:spcPct val="100000"/>
              </a:lnSpc>
              <a:spcBef>
                <a:spcPts val="0"/>
              </a:spcBef>
              <a:spcAft>
                <a:spcPts val="0"/>
              </a:spcAft>
              <a:buSzPts val="2400"/>
              <a:buFont typeface="Quando"/>
              <a:buNone/>
              <a:defRPr sz="2400" b="1">
                <a:latin typeface="Quando"/>
                <a:ea typeface="Quando"/>
                <a:cs typeface="Quando"/>
                <a:sym typeface="Quando"/>
              </a:defRPr>
            </a:lvl5pPr>
            <a:lvl6pPr lvl="5" algn="ctr" rtl="0">
              <a:lnSpc>
                <a:spcPct val="100000"/>
              </a:lnSpc>
              <a:spcBef>
                <a:spcPts val="0"/>
              </a:spcBef>
              <a:spcAft>
                <a:spcPts val="0"/>
              </a:spcAft>
              <a:buSzPts val="2400"/>
              <a:buFont typeface="Quando"/>
              <a:buNone/>
              <a:defRPr sz="2400" b="1">
                <a:latin typeface="Quando"/>
                <a:ea typeface="Quando"/>
                <a:cs typeface="Quando"/>
                <a:sym typeface="Quando"/>
              </a:defRPr>
            </a:lvl6pPr>
            <a:lvl7pPr lvl="6" algn="ctr" rtl="0">
              <a:lnSpc>
                <a:spcPct val="100000"/>
              </a:lnSpc>
              <a:spcBef>
                <a:spcPts val="0"/>
              </a:spcBef>
              <a:spcAft>
                <a:spcPts val="0"/>
              </a:spcAft>
              <a:buSzPts val="2400"/>
              <a:buFont typeface="Quando"/>
              <a:buNone/>
              <a:defRPr sz="2400" b="1">
                <a:latin typeface="Quando"/>
                <a:ea typeface="Quando"/>
                <a:cs typeface="Quando"/>
                <a:sym typeface="Quando"/>
              </a:defRPr>
            </a:lvl7pPr>
            <a:lvl8pPr lvl="7" algn="ctr" rtl="0">
              <a:lnSpc>
                <a:spcPct val="100000"/>
              </a:lnSpc>
              <a:spcBef>
                <a:spcPts val="0"/>
              </a:spcBef>
              <a:spcAft>
                <a:spcPts val="0"/>
              </a:spcAft>
              <a:buSzPts val="2400"/>
              <a:buFont typeface="Quando"/>
              <a:buNone/>
              <a:defRPr sz="2400" b="1">
                <a:latin typeface="Quando"/>
                <a:ea typeface="Quando"/>
                <a:cs typeface="Quando"/>
                <a:sym typeface="Quando"/>
              </a:defRPr>
            </a:lvl8pPr>
            <a:lvl9pPr lvl="8" algn="ctr"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sp>
        <p:nvSpPr>
          <p:cNvPr id="714" name="Google Shape;714;p25"/>
          <p:cNvSpPr txBox="1">
            <a:spLocks noGrp="1"/>
          </p:cNvSpPr>
          <p:nvPr>
            <p:ph type="subTitle" idx="6"/>
          </p:nvPr>
        </p:nvSpPr>
        <p:spPr>
          <a:xfrm>
            <a:off x="6031075" y="266152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Quando"/>
              <a:buNone/>
              <a:defRPr sz="2000" b="1">
                <a:solidFill>
                  <a:schemeClr val="dk1"/>
                </a:solidFill>
                <a:latin typeface="Quando"/>
                <a:ea typeface="Quando"/>
                <a:cs typeface="Quando"/>
                <a:sym typeface="Quando"/>
              </a:defRPr>
            </a:lvl1pPr>
            <a:lvl2pPr lvl="1" algn="ctr" rtl="0">
              <a:lnSpc>
                <a:spcPct val="100000"/>
              </a:lnSpc>
              <a:spcBef>
                <a:spcPts val="0"/>
              </a:spcBef>
              <a:spcAft>
                <a:spcPts val="0"/>
              </a:spcAft>
              <a:buSzPts val="2400"/>
              <a:buFont typeface="Quando"/>
              <a:buNone/>
              <a:defRPr sz="2400" b="1">
                <a:latin typeface="Quando"/>
                <a:ea typeface="Quando"/>
                <a:cs typeface="Quando"/>
                <a:sym typeface="Quando"/>
              </a:defRPr>
            </a:lvl2pPr>
            <a:lvl3pPr lvl="2" algn="ctr" rtl="0">
              <a:lnSpc>
                <a:spcPct val="100000"/>
              </a:lnSpc>
              <a:spcBef>
                <a:spcPts val="0"/>
              </a:spcBef>
              <a:spcAft>
                <a:spcPts val="0"/>
              </a:spcAft>
              <a:buSzPts val="2400"/>
              <a:buFont typeface="Quando"/>
              <a:buNone/>
              <a:defRPr sz="2400" b="1">
                <a:latin typeface="Quando"/>
                <a:ea typeface="Quando"/>
                <a:cs typeface="Quando"/>
                <a:sym typeface="Quando"/>
              </a:defRPr>
            </a:lvl3pPr>
            <a:lvl4pPr lvl="3" algn="ctr" rtl="0">
              <a:lnSpc>
                <a:spcPct val="100000"/>
              </a:lnSpc>
              <a:spcBef>
                <a:spcPts val="0"/>
              </a:spcBef>
              <a:spcAft>
                <a:spcPts val="0"/>
              </a:spcAft>
              <a:buSzPts val="2400"/>
              <a:buFont typeface="Quando"/>
              <a:buNone/>
              <a:defRPr sz="2400" b="1">
                <a:latin typeface="Quando"/>
                <a:ea typeface="Quando"/>
                <a:cs typeface="Quando"/>
                <a:sym typeface="Quando"/>
              </a:defRPr>
            </a:lvl4pPr>
            <a:lvl5pPr lvl="4" algn="ctr" rtl="0">
              <a:lnSpc>
                <a:spcPct val="100000"/>
              </a:lnSpc>
              <a:spcBef>
                <a:spcPts val="0"/>
              </a:spcBef>
              <a:spcAft>
                <a:spcPts val="0"/>
              </a:spcAft>
              <a:buSzPts val="2400"/>
              <a:buFont typeface="Quando"/>
              <a:buNone/>
              <a:defRPr sz="2400" b="1">
                <a:latin typeface="Quando"/>
                <a:ea typeface="Quando"/>
                <a:cs typeface="Quando"/>
                <a:sym typeface="Quando"/>
              </a:defRPr>
            </a:lvl5pPr>
            <a:lvl6pPr lvl="5" algn="ctr" rtl="0">
              <a:lnSpc>
                <a:spcPct val="100000"/>
              </a:lnSpc>
              <a:spcBef>
                <a:spcPts val="0"/>
              </a:spcBef>
              <a:spcAft>
                <a:spcPts val="0"/>
              </a:spcAft>
              <a:buSzPts val="2400"/>
              <a:buFont typeface="Quando"/>
              <a:buNone/>
              <a:defRPr sz="2400" b="1">
                <a:latin typeface="Quando"/>
                <a:ea typeface="Quando"/>
                <a:cs typeface="Quando"/>
                <a:sym typeface="Quando"/>
              </a:defRPr>
            </a:lvl6pPr>
            <a:lvl7pPr lvl="6" algn="ctr" rtl="0">
              <a:lnSpc>
                <a:spcPct val="100000"/>
              </a:lnSpc>
              <a:spcBef>
                <a:spcPts val="0"/>
              </a:spcBef>
              <a:spcAft>
                <a:spcPts val="0"/>
              </a:spcAft>
              <a:buSzPts val="2400"/>
              <a:buFont typeface="Quando"/>
              <a:buNone/>
              <a:defRPr sz="2400" b="1">
                <a:latin typeface="Quando"/>
                <a:ea typeface="Quando"/>
                <a:cs typeface="Quando"/>
                <a:sym typeface="Quando"/>
              </a:defRPr>
            </a:lvl7pPr>
            <a:lvl8pPr lvl="7" algn="ctr" rtl="0">
              <a:lnSpc>
                <a:spcPct val="100000"/>
              </a:lnSpc>
              <a:spcBef>
                <a:spcPts val="0"/>
              </a:spcBef>
              <a:spcAft>
                <a:spcPts val="0"/>
              </a:spcAft>
              <a:buSzPts val="2400"/>
              <a:buFont typeface="Quando"/>
              <a:buNone/>
              <a:defRPr sz="2400" b="1">
                <a:latin typeface="Quando"/>
                <a:ea typeface="Quando"/>
                <a:cs typeface="Quando"/>
                <a:sym typeface="Quando"/>
              </a:defRPr>
            </a:lvl8pPr>
            <a:lvl9pPr lvl="8" algn="ctr"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grpSp>
        <p:nvGrpSpPr>
          <p:cNvPr id="715" name="Google Shape;715;p25"/>
          <p:cNvGrpSpPr/>
          <p:nvPr/>
        </p:nvGrpSpPr>
        <p:grpSpPr>
          <a:xfrm>
            <a:off x="-63300" y="-158909"/>
            <a:ext cx="10035996" cy="3074679"/>
            <a:chOff x="-63300" y="-158909"/>
            <a:chExt cx="10035996" cy="3074679"/>
          </a:xfrm>
        </p:grpSpPr>
        <p:sp>
          <p:nvSpPr>
            <p:cNvPr id="716" name="Google Shape;716;p25"/>
            <p:cNvSpPr/>
            <p:nvPr/>
          </p:nvSpPr>
          <p:spPr>
            <a:xfrm>
              <a:off x="327295" y="235723"/>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5"/>
            <p:cNvSpPr/>
            <p:nvPr/>
          </p:nvSpPr>
          <p:spPr>
            <a:xfrm>
              <a:off x="7642984" y="-49322"/>
              <a:ext cx="1030494" cy="482560"/>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5"/>
            <p:cNvSpPr/>
            <p:nvPr/>
          </p:nvSpPr>
          <p:spPr>
            <a:xfrm>
              <a:off x="-63300" y="2211133"/>
              <a:ext cx="578117"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5"/>
            <p:cNvSpPr/>
            <p:nvPr/>
          </p:nvSpPr>
          <p:spPr>
            <a:xfrm>
              <a:off x="1267275" y="-158909"/>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5"/>
            <p:cNvSpPr/>
            <p:nvPr/>
          </p:nvSpPr>
          <p:spPr>
            <a:xfrm>
              <a:off x="8752562" y="254626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25"/>
          <p:cNvGrpSpPr/>
          <p:nvPr/>
        </p:nvGrpSpPr>
        <p:grpSpPr>
          <a:xfrm>
            <a:off x="8752549" y="1771614"/>
            <a:ext cx="497501" cy="721626"/>
            <a:chOff x="8752549" y="1771614"/>
            <a:chExt cx="497501" cy="721626"/>
          </a:xfrm>
        </p:grpSpPr>
        <p:sp>
          <p:nvSpPr>
            <p:cNvPr id="722" name="Google Shape;722;p25"/>
            <p:cNvSpPr/>
            <p:nvPr/>
          </p:nvSpPr>
          <p:spPr>
            <a:xfrm>
              <a:off x="8752549" y="1771614"/>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5"/>
            <p:cNvSpPr/>
            <p:nvPr/>
          </p:nvSpPr>
          <p:spPr>
            <a:xfrm>
              <a:off x="8752550" y="235214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5"/>
            <p:cNvSpPr/>
            <p:nvPr/>
          </p:nvSpPr>
          <p:spPr>
            <a:xfrm>
              <a:off x="9023090" y="214389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25"/>
          <p:cNvGrpSpPr/>
          <p:nvPr/>
        </p:nvGrpSpPr>
        <p:grpSpPr>
          <a:xfrm>
            <a:off x="-63500" y="3686783"/>
            <a:ext cx="10909928" cy="1470248"/>
            <a:chOff x="-63500" y="3686783"/>
            <a:chExt cx="10909928" cy="1470248"/>
          </a:xfrm>
        </p:grpSpPr>
        <p:sp>
          <p:nvSpPr>
            <p:cNvPr id="726" name="Google Shape;726;p25"/>
            <p:cNvSpPr/>
            <p:nvPr/>
          </p:nvSpPr>
          <p:spPr>
            <a:xfrm>
              <a:off x="-14985" y="4517725"/>
              <a:ext cx="454991" cy="177156"/>
            </a:xfrm>
            <a:custGeom>
              <a:avLst/>
              <a:gdLst/>
              <a:ahLst/>
              <a:cxnLst/>
              <a:rect l="l" t="t" r="r" b="b"/>
              <a:pathLst>
                <a:path w="6580" h="2562" extrusionOk="0">
                  <a:moveTo>
                    <a:pt x="3152" y="0"/>
                  </a:moveTo>
                  <a:cubicBezTo>
                    <a:pt x="2863" y="0"/>
                    <a:pt x="2513" y="112"/>
                    <a:pt x="2109" y="376"/>
                  </a:cubicBezTo>
                  <a:cubicBezTo>
                    <a:pt x="968" y="1123"/>
                    <a:pt x="570" y="559"/>
                    <a:pt x="285" y="1161"/>
                  </a:cubicBezTo>
                  <a:cubicBezTo>
                    <a:pt x="1" y="1766"/>
                    <a:pt x="799" y="2310"/>
                    <a:pt x="799" y="2310"/>
                  </a:cubicBezTo>
                  <a:lnTo>
                    <a:pt x="5185" y="2562"/>
                  </a:lnTo>
                  <a:cubicBezTo>
                    <a:pt x="5185" y="2562"/>
                    <a:pt x="6580" y="1858"/>
                    <a:pt x="5953" y="962"/>
                  </a:cubicBezTo>
                  <a:cubicBezTo>
                    <a:pt x="5793" y="733"/>
                    <a:pt x="5602" y="656"/>
                    <a:pt x="5405" y="656"/>
                  </a:cubicBezTo>
                  <a:cubicBezTo>
                    <a:pt x="4997" y="656"/>
                    <a:pt x="4561" y="985"/>
                    <a:pt x="4296" y="985"/>
                  </a:cubicBezTo>
                  <a:cubicBezTo>
                    <a:pt x="4189" y="985"/>
                    <a:pt x="4110" y="931"/>
                    <a:pt x="4073" y="778"/>
                  </a:cubicBezTo>
                  <a:cubicBezTo>
                    <a:pt x="3966" y="328"/>
                    <a:pt x="3648" y="0"/>
                    <a:pt x="3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 name="Google Shape;727;p25"/>
            <p:cNvGrpSpPr/>
            <p:nvPr/>
          </p:nvGrpSpPr>
          <p:grpSpPr>
            <a:xfrm>
              <a:off x="-63500" y="3686783"/>
              <a:ext cx="10909928" cy="1470248"/>
              <a:chOff x="-63500" y="3686783"/>
              <a:chExt cx="10909928" cy="1470248"/>
            </a:xfrm>
          </p:grpSpPr>
          <p:grpSp>
            <p:nvGrpSpPr>
              <p:cNvPr id="728" name="Google Shape;728;p25"/>
              <p:cNvGrpSpPr/>
              <p:nvPr/>
            </p:nvGrpSpPr>
            <p:grpSpPr>
              <a:xfrm>
                <a:off x="-63379" y="4714275"/>
                <a:ext cx="9263285" cy="442757"/>
                <a:chOff x="-63379" y="4923731"/>
                <a:chExt cx="9263285" cy="969682"/>
              </a:xfrm>
            </p:grpSpPr>
            <p:sp>
              <p:nvSpPr>
                <p:cNvPr id="729" name="Google Shape;729;p25"/>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5"/>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5"/>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5"/>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25"/>
              <p:cNvGrpSpPr/>
              <p:nvPr/>
            </p:nvGrpSpPr>
            <p:grpSpPr>
              <a:xfrm>
                <a:off x="-63500" y="3686783"/>
                <a:ext cx="10909928" cy="1260836"/>
                <a:chOff x="-63500" y="3686783"/>
                <a:chExt cx="10909928" cy="1260836"/>
              </a:xfrm>
            </p:grpSpPr>
            <p:sp>
              <p:nvSpPr>
                <p:cNvPr id="739" name="Google Shape;739;p25"/>
                <p:cNvSpPr/>
                <p:nvPr/>
              </p:nvSpPr>
              <p:spPr>
                <a:xfrm>
                  <a:off x="7878825" y="3686783"/>
                  <a:ext cx="2967603" cy="1260836"/>
                </a:xfrm>
                <a:custGeom>
                  <a:avLst/>
                  <a:gdLst/>
                  <a:ahLst/>
                  <a:cxnLst/>
                  <a:rect l="l" t="t" r="r" b="b"/>
                  <a:pathLst>
                    <a:path w="42917" h="18234" extrusionOk="0">
                      <a:moveTo>
                        <a:pt x="23851" y="0"/>
                      </a:moveTo>
                      <a:cubicBezTo>
                        <a:pt x="23710" y="0"/>
                        <a:pt x="23562" y="11"/>
                        <a:pt x="23407" y="34"/>
                      </a:cubicBezTo>
                      <a:cubicBezTo>
                        <a:pt x="23237" y="60"/>
                        <a:pt x="23077" y="93"/>
                        <a:pt x="22933" y="139"/>
                      </a:cubicBezTo>
                      <a:cubicBezTo>
                        <a:pt x="21361" y="633"/>
                        <a:pt x="21271" y="2273"/>
                        <a:pt x="22006" y="3685"/>
                      </a:cubicBezTo>
                      <a:cubicBezTo>
                        <a:pt x="21720" y="3325"/>
                        <a:pt x="21398" y="3023"/>
                        <a:pt x="21048" y="2774"/>
                      </a:cubicBezTo>
                      <a:cubicBezTo>
                        <a:pt x="20349" y="2277"/>
                        <a:pt x="19544" y="2004"/>
                        <a:pt x="18718" y="1962"/>
                      </a:cubicBezTo>
                      <a:cubicBezTo>
                        <a:pt x="18611" y="1954"/>
                        <a:pt x="18505" y="1954"/>
                        <a:pt x="18396" y="1954"/>
                      </a:cubicBezTo>
                      <a:cubicBezTo>
                        <a:pt x="17554" y="1969"/>
                        <a:pt x="16699" y="2218"/>
                        <a:pt x="15921" y="2713"/>
                      </a:cubicBezTo>
                      <a:cubicBezTo>
                        <a:pt x="15843" y="2761"/>
                        <a:pt x="15773" y="2811"/>
                        <a:pt x="15702" y="2865"/>
                      </a:cubicBezTo>
                      <a:lnTo>
                        <a:pt x="15681" y="2879"/>
                      </a:lnTo>
                      <a:cubicBezTo>
                        <a:pt x="15678" y="2881"/>
                        <a:pt x="15676" y="2883"/>
                        <a:pt x="15674" y="2883"/>
                      </a:cubicBezTo>
                      <a:cubicBezTo>
                        <a:pt x="15657" y="2885"/>
                        <a:pt x="15641" y="2885"/>
                        <a:pt x="15626" y="2889"/>
                      </a:cubicBezTo>
                      <a:cubicBezTo>
                        <a:pt x="15455" y="2909"/>
                        <a:pt x="15296" y="2936"/>
                        <a:pt x="15151" y="2973"/>
                      </a:cubicBezTo>
                      <a:cubicBezTo>
                        <a:pt x="14821" y="3058"/>
                        <a:pt x="14557" y="3185"/>
                        <a:pt x="14351" y="3342"/>
                      </a:cubicBezTo>
                      <a:cubicBezTo>
                        <a:pt x="14308" y="3377"/>
                        <a:pt x="14266" y="3410"/>
                        <a:pt x="14227" y="3447"/>
                      </a:cubicBezTo>
                      <a:cubicBezTo>
                        <a:pt x="13778" y="3871"/>
                        <a:pt x="13687" y="4475"/>
                        <a:pt x="13866" y="5096"/>
                      </a:cubicBezTo>
                      <a:cubicBezTo>
                        <a:pt x="13888" y="5177"/>
                        <a:pt x="13916" y="5257"/>
                        <a:pt x="13945" y="5336"/>
                      </a:cubicBezTo>
                      <a:cubicBezTo>
                        <a:pt x="14017" y="5518"/>
                        <a:pt x="14111" y="5701"/>
                        <a:pt x="14225" y="5878"/>
                      </a:cubicBezTo>
                      <a:cubicBezTo>
                        <a:pt x="14054" y="5703"/>
                        <a:pt x="13872" y="5546"/>
                        <a:pt x="13682" y="5404"/>
                      </a:cubicBezTo>
                      <a:cubicBezTo>
                        <a:pt x="13590" y="5336"/>
                        <a:pt x="13497" y="5271"/>
                        <a:pt x="13400" y="5212"/>
                      </a:cubicBezTo>
                      <a:cubicBezTo>
                        <a:pt x="12908" y="4903"/>
                        <a:pt x="12359" y="4689"/>
                        <a:pt x="11784" y="4569"/>
                      </a:cubicBezTo>
                      <a:cubicBezTo>
                        <a:pt x="11684" y="4549"/>
                        <a:pt x="11585" y="4530"/>
                        <a:pt x="11483" y="4516"/>
                      </a:cubicBezTo>
                      <a:cubicBezTo>
                        <a:pt x="11332" y="4494"/>
                        <a:pt x="11177" y="4479"/>
                        <a:pt x="11023" y="4470"/>
                      </a:cubicBezTo>
                      <a:cubicBezTo>
                        <a:pt x="10921" y="4463"/>
                        <a:pt x="10820" y="4460"/>
                        <a:pt x="10717" y="4460"/>
                      </a:cubicBezTo>
                      <a:cubicBezTo>
                        <a:pt x="10688" y="4460"/>
                        <a:pt x="10658" y="4460"/>
                        <a:pt x="10628" y="4460"/>
                      </a:cubicBezTo>
                      <a:lnTo>
                        <a:pt x="10613" y="4460"/>
                      </a:lnTo>
                      <a:cubicBezTo>
                        <a:pt x="9769" y="4473"/>
                        <a:pt x="8914" y="4678"/>
                        <a:pt x="8138" y="5082"/>
                      </a:cubicBezTo>
                      <a:cubicBezTo>
                        <a:pt x="8063" y="5120"/>
                        <a:pt x="7991" y="5161"/>
                        <a:pt x="7919" y="5205"/>
                      </a:cubicBezTo>
                      <a:cubicBezTo>
                        <a:pt x="7914" y="5207"/>
                        <a:pt x="7906" y="5212"/>
                        <a:pt x="7899" y="5216"/>
                      </a:cubicBezTo>
                      <a:cubicBezTo>
                        <a:pt x="6642" y="5996"/>
                        <a:pt x="6332" y="7293"/>
                        <a:pt x="6799" y="8448"/>
                      </a:cubicBezTo>
                      <a:cubicBezTo>
                        <a:pt x="6882" y="8658"/>
                        <a:pt x="6989" y="8861"/>
                        <a:pt x="7123" y="9057"/>
                      </a:cubicBezTo>
                      <a:cubicBezTo>
                        <a:pt x="7182" y="9147"/>
                        <a:pt x="7250" y="9237"/>
                        <a:pt x="7320" y="9322"/>
                      </a:cubicBezTo>
                      <a:cubicBezTo>
                        <a:pt x="7286" y="9307"/>
                        <a:pt x="6719" y="9074"/>
                        <a:pt x="6178" y="9074"/>
                      </a:cubicBezTo>
                      <a:cubicBezTo>
                        <a:pt x="5833" y="9074"/>
                        <a:pt x="5500" y="9169"/>
                        <a:pt x="5321" y="9473"/>
                      </a:cubicBezTo>
                      <a:cubicBezTo>
                        <a:pt x="4858" y="10256"/>
                        <a:pt x="6154" y="10886"/>
                        <a:pt x="6200" y="10910"/>
                      </a:cubicBezTo>
                      <a:cubicBezTo>
                        <a:pt x="6038" y="10872"/>
                        <a:pt x="5874" y="10837"/>
                        <a:pt x="5711" y="10815"/>
                      </a:cubicBezTo>
                      <a:cubicBezTo>
                        <a:pt x="5408" y="10766"/>
                        <a:pt x="5103" y="10743"/>
                        <a:pt x="4799" y="10743"/>
                      </a:cubicBezTo>
                      <a:cubicBezTo>
                        <a:pt x="4537" y="10743"/>
                        <a:pt x="4277" y="10760"/>
                        <a:pt x="4020" y="10794"/>
                      </a:cubicBezTo>
                      <a:cubicBezTo>
                        <a:pt x="3631" y="10844"/>
                        <a:pt x="3248" y="10934"/>
                        <a:pt x="2886" y="11062"/>
                      </a:cubicBezTo>
                      <a:cubicBezTo>
                        <a:pt x="2518" y="11187"/>
                        <a:pt x="2168" y="11353"/>
                        <a:pt x="1851" y="11552"/>
                      </a:cubicBezTo>
                      <a:cubicBezTo>
                        <a:pt x="1788" y="11590"/>
                        <a:pt x="1725" y="11629"/>
                        <a:pt x="1666" y="11672"/>
                      </a:cubicBezTo>
                      <a:cubicBezTo>
                        <a:pt x="1445" y="11823"/>
                        <a:pt x="1242" y="11992"/>
                        <a:pt x="1060" y="12173"/>
                      </a:cubicBezTo>
                      <a:cubicBezTo>
                        <a:pt x="791" y="12440"/>
                        <a:pt x="564" y="12742"/>
                        <a:pt x="391" y="13076"/>
                      </a:cubicBezTo>
                      <a:cubicBezTo>
                        <a:pt x="290" y="13267"/>
                        <a:pt x="214" y="13459"/>
                        <a:pt x="157" y="13651"/>
                      </a:cubicBezTo>
                      <a:cubicBezTo>
                        <a:pt x="0" y="14176"/>
                        <a:pt x="2" y="14688"/>
                        <a:pt x="128" y="15182"/>
                      </a:cubicBezTo>
                      <a:lnTo>
                        <a:pt x="2040" y="15263"/>
                      </a:lnTo>
                      <a:lnTo>
                        <a:pt x="3810" y="15339"/>
                      </a:lnTo>
                      <a:lnTo>
                        <a:pt x="7355" y="15490"/>
                      </a:lnTo>
                      <a:lnTo>
                        <a:pt x="7821" y="15512"/>
                      </a:lnTo>
                      <a:lnTo>
                        <a:pt x="8255" y="15530"/>
                      </a:lnTo>
                      <a:lnTo>
                        <a:pt x="8811" y="15553"/>
                      </a:lnTo>
                      <a:lnTo>
                        <a:pt x="17474" y="15921"/>
                      </a:lnTo>
                      <a:lnTo>
                        <a:pt x="17474" y="15543"/>
                      </a:lnTo>
                      <a:lnTo>
                        <a:pt x="22201" y="15790"/>
                      </a:lnTo>
                      <a:lnTo>
                        <a:pt x="22367" y="15798"/>
                      </a:lnTo>
                      <a:lnTo>
                        <a:pt x="22680" y="15812"/>
                      </a:lnTo>
                      <a:lnTo>
                        <a:pt x="22929" y="15825"/>
                      </a:lnTo>
                      <a:lnTo>
                        <a:pt x="23510" y="15855"/>
                      </a:lnTo>
                      <a:lnTo>
                        <a:pt x="28537" y="16115"/>
                      </a:lnTo>
                      <a:lnTo>
                        <a:pt x="29099" y="16144"/>
                      </a:lnTo>
                      <a:lnTo>
                        <a:pt x="29536" y="16168"/>
                      </a:lnTo>
                      <a:lnTo>
                        <a:pt x="29917" y="16188"/>
                      </a:lnTo>
                      <a:cubicBezTo>
                        <a:pt x="29936" y="16225"/>
                        <a:pt x="29954" y="16260"/>
                        <a:pt x="29973" y="16297"/>
                      </a:cubicBezTo>
                      <a:cubicBezTo>
                        <a:pt x="29976" y="16297"/>
                        <a:pt x="29978" y="16295"/>
                        <a:pt x="29984" y="16292"/>
                      </a:cubicBezTo>
                      <a:cubicBezTo>
                        <a:pt x="30059" y="16264"/>
                        <a:pt x="30135" y="16234"/>
                        <a:pt x="30207" y="16203"/>
                      </a:cubicBezTo>
                      <a:lnTo>
                        <a:pt x="33563" y="16376"/>
                      </a:lnTo>
                      <a:lnTo>
                        <a:pt x="33717" y="16384"/>
                      </a:lnTo>
                      <a:lnTo>
                        <a:pt x="33994" y="16398"/>
                      </a:lnTo>
                      <a:lnTo>
                        <a:pt x="34038" y="16612"/>
                      </a:lnTo>
                      <a:lnTo>
                        <a:pt x="34125" y="17049"/>
                      </a:lnTo>
                      <a:lnTo>
                        <a:pt x="34132" y="17080"/>
                      </a:lnTo>
                      <a:lnTo>
                        <a:pt x="34231" y="17571"/>
                      </a:lnTo>
                      <a:lnTo>
                        <a:pt x="34243" y="17624"/>
                      </a:lnTo>
                      <a:lnTo>
                        <a:pt x="34243" y="17626"/>
                      </a:lnTo>
                      <a:lnTo>
                        <a:pt x="34307" y="17950"/>
                      </a:lnTo>
                      <a:lnTo>
                        <a:pt x="34349" y="18164"/>
                      </a:lnTo>
                      <a:lnTo>
                        <a:pt x="34355" y="18192"/>
                      </a:lnTo>
                      <a:cubicBezTo>
                        <a:pt x="34355" y="18192"/>
                        <a:pt x="34407" y="18195"/>
                        <a:pt x="34499" y="18199"/>
                      </a:cubicBezTo>
                      <a:lnTo>
                        <a:pt x="34506" y="18199"/>
                      </a:lnTo>
                      <a:cubicBezTo>
                        <a:pt x="34690" y="18210"/>
                        <a:pt x="35037" y="18225"/>
                        <a:pt x="35488" y="18232"/>
                      </a:cubicBezTo>
                      <a:lnTo>
                        <a:pt x="35494" y="18232"/>
                      </a:lnTo>
                      <a:cubicBezTo>
                        <a:pt x="35613" y="18233"/>
                        <a:pt x="35739" y="18234"/>
                        <a:pt x="35872" y="18234"/>
                      </a:cubicBezTo>
                      <a:cubicBezTo>
                        <a:pt x="36374" y="18234"/>
                        <a:pt x="36965" y="18223"/>
                        <a:pt x="37587" y="18182"/>
                      </a:cubicBezTo>
                      <a:lnTo>
                        <a:pt x="37593" y="18182"/>
                      </a:lnTo>
                      <a:cubicBezTo>
                        <a:pt x="37952" y="18160"/>
                        <a:pt x="38323" y="18127"/>
                        <a:pt x="38693" y="18081"/>
                      </a:cubicBezTo>
                      <a:cubicBezTo>
                        <a:pt x="38857" y="18061"/>
                        <a:pt x="39021" y="18040"/>
                        <a:pt x="39181" y="18015"/>
                      </a:cubicBezTo>
                      <a:cubicBezTo>
                        <a:pt x="39327" y="17993"/>
                        <a:pt x="39473" y="17969"/>
                        <a:pt x="39614" y="17943"/>
                      </a:cubicBezTo>
                      <a:lnTo>
                        <a:pt x="39616" y="17943"/>
                      </a:lnTo>
                      <a:cubicBezTo>
                        <a:pt x="39620" y="17943"/>
                        <a:pt x="39622" y="17943"/>
                        <a:pt x="39624" y="17941"/>
                      </a:cubicBezTo>
                      <a:cubicBezTo>
                        <a:pt x="39629" y="17941"/>
                        <a:pt x="39631" y="17941"/>
                        <a:pt x="39635" y="17939"/>
                      </a:cubicBezTo>
                      <a:cubicBezTo>
                        <a:pt x="39834" y="17902"/>
                        <a:pt x="40027" y="17860"/>
                        <a:pt x="40215" y="17814"/>
                      </a:cubicBezTo>
                      <a:cubicBezTo>
                        <a:pt x="40639" y="17712"/>
                        <a:pt x="41043" y="17587"/>
                        <a:pt x="41398" y="17427"/>
                      </a:cubicBezTo>
                      <a:lnTo>
                        <a:pt x="41459" y="17399"/>
                      </a:lnTo>
                      <a:cubicBezTo>
                        <a:pt x="41492" y="17386"/>
                        <a:pt x="41522" y="17370"/>
                        <a:pt x="41555" y="17357"/>
                      </a:cubicBezTo>
                      <a:lnTo>
                        <a:pt x="41557" y="17357"/>
                      </a:lnTo>
                      <a:cubicBezTo>
                        <a:pt x="41561" y="17353"/>
                        <a:pt x="41566" y="17351"/>
                        <a:pt x="41573" y="17349"/>
                      </a:cubicBezTo>
                      <a:lnTo>
                        <a:pt x="41642" y="17314"/>
                      </a:lnTo>
                      <a:lnTo>
                        <a:pt x="41712" y="17279"/>
                      </a:lnTo>
                      <a:cubicBezTo>
                        <a:pt x="41717" y="17276"/>
                        <a:pt x="41726" y="17270"/>
                        <a:pt x="41736" y="17266"/>
                      </a:cubicBezTo>
                      <a:cubicBezTo>
                        <a:pt x="41795" y="17237"/>
                        <a:pt x="41846" y="17204"/>
                        <a:pt x="41900" y="17172"/>
                      </a:cubicBezTo>
                      <a:cubicBezTo>
                        <a:pt x="41964" y="17132"/>
                        <a:pt x="42025" y="17093"/>
                        <a:pt x="42084" y="17053"/>
                      </a:cubicBezTo>
                      <a:lnTo>
                        <a:pt x="42091" y="17045"/>
                      </a:lnTo>
                      <a:cubicBezTo>
                        <a:pt x="42148" y="17003"/>
                        <a:pt x="42202" y="16962"/>
                        <a:pt x="42255" y="16918"/>
                      </a:cubicBezTo>
                      <a:cubicBezTo>
                        <a:pt x="42331" y="16855"/>
                        <a:pt x="42399" y="16787"/>
                        <a:pt x="42464" y="16717"/>
                      </a:cubicBezTo>
                      <a:cubicBezTo>
                        <a:pt x="42648" y="16518"/>
                        <a:pt x="42784" y="16290"/>
                        <a:pt x="42854" y="16032"/>
                      </a:cubicBezTo>
                      <a:cubicBezTo>
                        <a:pt x="42884" y="15925"/>
                        <a:pt x="42900" y="15814"/>
                        <a:pt x="42906" y="15700"/>
                      </a:cubicBezTo>
                      <a:cubicBezTo>
                        <a:pt x="42917" y="15588"/>
                        <a:pt x="42911" y="15475"/>
                        <a:pt x="42895" y="15359"/>
                      </a:cubicBezTo>
                      <a:cubicBezTo>
                        <a:pt x="42880" y="15236"/>
                        <a:pt x="42852" y="15103"/>
                        <a:pt x="42810" y="14965"/>
                      </a:cubicBezTo>
                      <a:cubicBezTo>
                        <a:pt x="42757" y="14784"/>
                        <a:pt x="42677" y="14592"/>
                        <a:pt x="42570" y="14390"/>
                      </a:cubicBezTo>
                      <a:cubicBezTo>
                        <a:pt x="42443" y="14143"/>
                        <a:pt x="42277" y="13881"/>
                        <a:pt x="42069" y="13601"/>
                      </a:cubicBezTo>
                      <a:cubicBezTo>
                        <a:pt x="41918" y="13402"/>
                        <a:pt x="41769" y="13214"/>
                        <a:pt x="41618" y="13043"/>
                      </a:cubicBezTo>
                      <a:cubicBezTo>
                        <a:pt x="41384" y="12772"/>
                        <a:pt x="41148" y="12536"/>
                        <a:pt x="40910" y="12326"/>
                      </a:cubicBezTo>
                      <a:cubicBezTo>
                        <a:pt x="40645" y="12090"/>
                        <a:pt x="40377" y="11893"/>
                        <a:pt x="40112" y="11727"/>
                      </a:cubicBezTo>
                      <a:cubicBezTo>
                        <a:pt x="39832" y="11550"/>
                        <a:pt x="39548" y="11408"/>
                        <a:pt x="39272" y="11297"/>
                      </a:cubicBezTo>
                      <a:cubicBezTo>
                        <a:pt x="39181" y="11264"/>
                        <a:pt x="39095" y="11231"/>
                        <a:pt x="39006" y="11203"/>
                      </a:cubicBezTo>
                      <a:cubicBezTo>
                        <a:pt x="38890" y="11165"/>
                        <a:pt x="38774" y="11132"/>
                        <a:pt x="38660" y="11104"/>
                      </a:cubicBezTo>
                      <a:cubicBezTo>
                        <a:pt x="38632" y="11098"/>
                        <a:pt x="38606" y="11091"/>
                        <a:pt x="38581" y="11086"/>
                      </a:cubicBezTo>
                      <a:cubicBezTo>
                        <a:pt x="38240" y="11010"/>
                        <a:pt x="37907" y="10977"/>
                        <a:pt x="37582" y="10977"/>
                      </a:cubicBezTo>
                      <a:cubicBezTo>
                        <a:pt x="37425" y="10977"/>
                        <a:pt x="37270" y="10984"/>
                        <a:pt x="37117" y="10999"/>
                      </a:cubicBezTo>
                      <a:cubicBezTo>
                        <a:pt x="37106" y="10831"/>
                        <a:pt x="37095" y="10667"/>
                        <a:pt x="37075" y="10509"/>
                      </a:cubicBezTo>
                      <a:cubicBezTo>
                        <a:pt x="37068" y="10459"/>
                        <a:pt x="37060" y="10409"/>
                        <a:pt x="37053" y="10363"/>
                      </a:cubicBezTo>
                      <a:cubicBezTo>
                        <a:pt x="37049" y="10343"/>
                        <a:pt x="37047" y="10321"/>
                        <a:pt x="37044" y="10300"/>
                      </a:cubicBezTo>
                      <a:cubicBezTo>
                        <a:pt x="37029" y="10201"/>
                        <a:pt x="37014" y="10107"/>
                        <a:pt x="36996" y="10013"/>
                      </a:cubicBezTo>
                      <a:cubicBezTo>
                        <a:pt x="36976" y="9904"/>
                        <a:pt x="36952" y="9799"/>
                        <a:pt x="36928" y="9694"/>
                      </a:cubicBezTo>
                      <a:cubicBezTo>
                        <a:pt x="36928" y="9692"/>
                        <a:pt x="36924" y="9689"/>
                        <a:pt x="36928" y="9685"/>
                      </a:cubicBezTo>
                      <a:cubicBezTo>
                        <a:pt x="36826" y="9278"/>
                        <a:pt x="36681" y="8902"/>
                        <a:pt x="36498" y="8557"/>
                      </a:cubicBezTo>
                      <a:cubicBezTo>
                        <a:pt x="36467" y="8494"/>
                        <a:pt x="36434" y="8437"/>
                        <a:pt x="36399" y="8377"/>
                      </a:cubicBezTo>
                      <a:cubicBezTo>
                        <a:pt x="36299" y="8209"/>
                        <a:pt x="36196" y="8049"/>
                        <a:pt x="36082" y="7896"/>
                      </a:cubicBezTo>
                      <a:cubicBezTo>
                        <a:pt x="36023" y="7818"/>
                        <a:pt x="35966" y="7744"/>
                        <a:pt x="35905" y="7673"/>
                      </a:cubicBezTo>
                      <a:cubicBezTo>
                        <a:pt x="35899" y="7665"/>
                        <a:pt x="35896" y="7662"/>
                        <a:pt x="35888" y="7654"/>
                      </a:cubicBezTo>
                      <a:cubicBezTo>
                        <a:pt x="35853" y="7612"/>
                        <a:pt x="35818" y="7573"/>
                        <a:pt x="35781" y="7533"/>
                      </a:cubicBezTo>
                      <a:cubicBezTo>
                        <a:pt x="35614" y="7348"/>
                        <a:pt x="35437" y="7177"/>
                        <a:pt x="35245" y="7017"/>
                      </a:cubicBezTo>
                      <a:cubicBezTo>
                        <a:pt x="35116" y="6908"/>
                        <a:pt x="34983" y="6805"/>
                        <a:pt x="34845" y="6707"/>
                      </a:cubicBezTo>
                      <a:cubicBezTo>
                        <a:pt x="34652" y="6571"/>
                        <a:pt x="34449" y="6447"/>
                        <a:pt x="34239" y="6331"/>
                      </a:cubicBezTo>
                      <a:cubicBezTo>
                        <a:pt x="33793" y="6090"/>
                        <a:pt x="33317" y="5896"/>
                        <a:pt x="32824" y="5750"/>
                      </a:cubicBezTo>
                      <a:cubicBezTo>
                        <a:pt x="32785" y="5738"/>
                        <a:pt x="32742" y="5728"/>
                        <a:pt x="32702" y="5717"/>
                      </a:cubicBezTo>
                      <a:lnTo>
                        <a:pt x="32700" y="5717"/>
                      </a:lnTo>
                      <a:cubicBezTo>
                        <a:pt x="32475" y="5655"/>
                        <a:pt x="32252" y="5603"/>
                        <a:pt x="32024" y="5562"/>
                      </a:cubicBezTo>
                      <a:cubicBezTo>
                        <a:pt x="31932" y="5544"/>
                        <a:pt x="31839" y="5527"/>
                        <a:pt x="31745" y="5515"/>
                      </a:cubicBezTo>
                      <a:cubicBezTo>
                        <a:pt x="31430" y="5465"/>
                        <a:pt x="31112" y="5433"/>
                        <a:pt x="30795" y="5419"/>
                      </a:cubicBezTo>
                      <a:cubicBezTo>
                        <a:pt x="30701" y="5415"/>
                        <a:pt x="30605" y="5413"/>
                        <a:pt x="30513" y="5413"/>
                      </a:cubicBezTo>
                      <a:cubicBezTo>
                        <a:pt x="30478" y="5412"/>
                        <a:pt x="30443" y="5412"/>
                        <a:pt x="30408" y="5412"/>
                      </a:cubicBezTo>
                      <a:cubicBezTo>
                        <a:pt x="30330" y="5412"/>
                        <a:pt x="30252" y="5414"/>
                        <a:pt x="30172" y="5415"/>
                      </a:cubicBezTo>
                      <a:cubicBezTo>
                        <a:pt x="30131" y="5415"/>
                        <a:pt x="30092" y="5417"/>
                        <a:pt x="30050" y="5419"/>
                      </a:cubicBezTo>
                      <a:cubicBezTo>
                        <a:pt x="30080" y="5391"/>
                        <a:pt x="30107" y="5367"/>
                        <a:pt x="30135" y="5336"/>
                      </a:cubicBezTo>
                      <a:cubicBezTo>
                        <a:pt x="30334" y="5146"/>
                        <a:pt x="30527" y="4929"/>
                        <a:pt x="30710" y="4695"/>
                      </a:cubicBezTo>
                      <a:cubicBezTo>
                        <a:pt x="30824" y="4543"/>
                        <a:pt x="30935" y="4387"/>
                        <a:pt x="31036" y="4226"/>
                      </a:cubicBezTo>
                      <a:cubicBezTo>
                        <a:pt x="31226" y="3926"/>
                        <a:pt x="31382" y="3611"/>
                        <a:pt x="31486" y="3296"/>
                      </a:cubicBezTo>
                      <a:cubicBezTo>
                        <a:pt x="31497" y="3263"/>
                        <a:pt x="31506" y="3231"/>
                        <a:pt x="31515" y="3198"/>
                      </a:cubicBezTo>
                      <a:cubicBezTo>
                        <a:pt x="31628" y="2820"/>
                        <a:pt x="31663" y="2448"/>
                        <a:pt x="31585" y="2100"/>
                      </a:cubicBezTo>
                      <a:cubicBezTo>
                        <a:pt x="31570" y="2037"/>
                        <a:pt x="31552" y="1976"/>
                        <a:pt x="31532" y="1915"/>
                      </a:cubicBezTo>
                      <a:cubicBezTo>
                        <a:pt x="31499" y="1823"/>
                        <a:pt x="31456" y="1731"/>
                        <a:pt x="31403" y="1646"/>
                      </a:cubicBezTo>
                      <a:cubicBezTo>
                        <a:pt x="31312" y="1492"/>
                        <a:pt x="31191" y="1344"/>
                        <a:pt x="31034" y="1212"/>
                      </a:cubicBezTo>
                      <a:lnTo>
                        <a:pt x="31032" y="1212"/>
                      </a:lnTo>
                      <a:cubicBezTo>
                        <a:pt x="30898" y="1095"/>
                        <a:pt x="30734" y="990"/>
                        <a:pt x="30546" y="895"/>
                      </a:cubicBezTo>
                      <a:cubicBezTo>
                        <a:pt x="30251" y="747"/>
                        <a:pt x="29956" y="681"/>
                        <a:pt x="29661" y="681"/>
                      </a:cubicBezTo>
                      <a:cubicBezTo>
                        <a:pt x="29499" y="681"/>
                        <a:pt x="29341" y="699"/>
                        <a:pt x="29182" y="734"/>
                      </a:cubicBezTo>
                      <a:cubicBezTo>
                        <a:pt x="29090" y="754"/>
                        <a:pt x="28998" y="780"/>
                        <a:pt x="28907" y="812"/>
                      </a:cubicBezTo>
                      <a:cubicBezTo>
                        <a:pt x="28858" y="830"/>
                        <a:pt x="28808" y="848"/>
                        <a:pt x="28758" y="871"/>
                      </a:cubicBezTo>
                      <a:cubicBezTo>
                        <a:pt x="27739" y="1287"/>
                        <a:pt x="26823" y="2321"/>
                        <a:pt x="26263" y="3187"/>
                      </a:cubicBezTo>
                      <a:cubicBezTo>
                        <a:pt x="26333" y="1630"/>
                        <a:pt x="25601" y="148"/>
                        <a:pt x="24077" y="10"/>
                      </a:cubicBezTo>
                      <a:cubicBezTo>
                        <a:pt x="24004" y="3"/>
                        <a:pt x="23929" y="0"/>
                        <a:pt x="23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5"/>
                <p:cNvSpPr/>
                <p:nvPr/>
              </p:nvSpPr>
              <p:spPr>
                <a:xfrm>
                  <a:off x="-63500" y="4580332"/>
                  <a:ext cx="9263374" cy="210141"/>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828"/>
        <p:cNvGrpSpPr/>
        <p:nvPr/>
      </p:nvGrpSpPr>
      <p:grpSpPr>
        <a:xfrm>
          <a:off x="0" y="0"/>
          <a:ext cx="0" cy="0"/>
          <a:chOff x="0" y="0"/>
          <a:chExt cx="0" cy="0"/>
        </a:xfrm>
      </p:grpSpPr>
      <p:sp>
        <p:nvSpPr>
          <p:cNvPr id="829" name="Google Shape;829;p28"/>
          <p:cNvSpPr txBox="1">
            <a:spLocks noGrp="1"/>
          </p:cNvSpPr>
          <p:nvPr>
            <p:ph type="title" hasCustomPrompt="1"/>
          </p:nvPr>
        </p:nvSpPr>
        <p:spPr>
          <a:xfrm>
            <a:off x="1018025" y="706175"/>
            <a:ext cx="4179000" cy="7689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4500">
                <a:solidFill>
                  <a:schemeClr val="accent6"/>
                </a:solidFill>
              </a:defRPr>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sp>
        <p:nvSpPr>
          <p:cNvPr id="830" name="Google Shape;830;p28"/>
          <p:cNvSpPr txBox="1">
            <a:spLocks noGrp="1"/>
          </p:cNvSpPr>
          <p:nvPr>
            <p:ph type="subTitle" idx="1"/>
          </p:nvPr>
        </p:nvSpPr>
        <p:spPr>
          <a:xfrm>
            <a:off x="1018025" y="1464174"/>
            <a:ext cx="4179000" cy="372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31" name="Google Shape;831;p28"/>
          <p:cNvSpPr txBox="1">
            <a:spLocks noGrp="1"/>
          </p:cNvSpPr>
          <p:nvPr>
            <p:ph type="title" idx="2" hasCustomPrompt="1"/>
          </p:nvPr>
        </p:nvSpPr>
        <p:spPr>
          <a:xfrm>
            <a:off x="1018025" y="2003879"/>
            <a:ext cx="4179000" cy="7689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4500">
                <a:solidFill>
                  <a:schemeClr val="accent6"/>
                </a:solidFill>
              </a:defRPr>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sp>
        <p:nvSpPr>
          <p:cNvPr id="832" name="Google Shape;832;p28"/>
          <p:cNvSpPr txBox="1">
            <a:spLocks noGrp="1"/>
          </p:cNvSpPr>
          <p:nvPr>
            <p:ph type="subTitle" idx="3"/>
          </p:nvPr>
        </p:nvSpPr>
        <p:spPr>
          <a:xfrm>
            <a:off x="1018025" y="2764450"/>
            <a:ext cx="4179000" cy="372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33" name="Google Shape;833;p28"/>
          <p:cNvSpPr txBox="1">
            <a:spLocks noGrp="1"/>
          </p:cNvSpPr>
          <p:nvPr>
            <p:ph type="title" idx="4" hasCustomPrompt="1"/>
          </p:nvPr>
        </p:nvSpPr>
        <p:spPr>
          <a:xfrm>
            <a:off x="1018025" y="3301583"/>
            <a:ext cx="4179000" cy="7689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4500">
                <a:solidFill>
                  <a:schemeClr val="accent6"/>
                </a:solidFill>
              </a:defRPr>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sp>
        <p:nvSpPr>
          <p:cNvPr id="834" name="Google Shape;834;p28"/>
          <p:cNvSpPr txBox="1">
            <a:spLocks noGrp="1"/>
          </p:cNvSpPr>
          <p:nvPr>
            <p:ph type="subTitle" idx="5"/>
          </p:nvPr>
        </p:nvSpPr>
        <p:spPr>
          <a:xfrm>
            <a:off x="1018025" y="4064725"/>
            <a:ext cx="4179000" cy="372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835" name="Google Shape;835;p28"/>
          <p:cNvGrpSpPr/>
          <p:nvPr/>
        </p:nvGrpSpPr>
        <p:grpSpPr>
          <a:xfrm>
            <a:off x="-181230" y="-196197"/>
            <a:ext cx="9461248" cy="2169254"/>
            <a:chOff x="-181230" y="-196197"/>
            <a:chExt cx="9461248" cy="2169254"/>
          </a:xfrm>
        </p:grpSpPr>
        <p:sp>
          <p:nvSpPr>
            <p:cNvPr id="836" name="Google Shape;836;p28"/>
            <p:cNvSpPr/>
            <p:nvPr/>
          </p:nvSpPr>
          <p:spPr>
            <a:xfrm>
              <a:off x="8728406" y="1296433"/>
              <a:ext cx="551613"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8"/>
            <p:cNvSpPr/>
            <p:nvPr/>
          </p:nvSpPr>
          <p:spPr>
            <a:xfrm>
              <a:off x="8244879" y="194132"/>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8"/>
            <p:cNvSpPr/>
            <p:nvPr/>
          </p:nvSpPr>
          <p:spPr>
            <a:xfrm>
              <a:off x="4784900" y="-196197"/>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8"/>
            <p:cNvSpPr/>
            <p:nvPr/>
          </p:nvSpPr>
          <p:spPr>
            <a:xfrm>
              <a:off x="103162" y="1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8"/>
            <p:cNvSpPr/>
            <p:nvPr/>
          </p:nvSpPr>
          <p:spPr>
            <a:xfrm>
              <a:off x="-181230" y="176554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8"/>
            <p:cNvSpPr/>
            <p:nvPr/>
          </p:nvSpPr>
          <p:spPr>
            <a:xfrm>
              <a:off x="-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 name="Google Shape;842;p28"/>
          <p:cNvGrpSpPr/>
          <p:nvPr/>
        </p:nvGrpSpPr>
        <p:grpSpPr>
          <a:xfrm>
            <a:off x="-63500" y="4551223"/>
            <a:ext cx="9263406" cy="606146"/>
            <a:chOff x="-63500" y="4463486"/>
            <a:chExt cx="9263406" cy="1429927"/>
          </a:xfrm>
        </p:grpSpPr>
        <p:grpSp>
          <p:nvGrpSpPr>
            <p:cNvPr id="843" name="Google Shape;843;p28"/>
            <p:cNvGrpSpPr/>
            <p:nvPr/>
          </p:nvGrpSpPr>
          <p:grpSpPr>
            <a:xfrm>
              <a:off x="-63379" y="4923731"/>
              <a:ext cx="9263285" cy="969682"/>
              <a:chOff x="-63379" y="4923731"/>
              <a:chExt cx="9263285" cy="969682"/>
            </a:xfrm>
          </p:grpSpPr>
          <p:sp>
            <p:nvSpPr>
              <p:cNvPr id="844" name="Google Shape;844;p28"/>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8"/>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 name="Google Shape;853;p28"/>
            <p:cNvSpPr/>
            <p:nvPr/>
          </p:nvSpPr>
          <p:spPr>
            <a:xfrm>
              <a:off x="-63500" y="4463486"/>
              <a:ext cx="9263374" cy="699462"/>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28"/>
          <p:cNvGrpSpPr/>
          <p:nvPr/>
        </p:nvGrpSpPr>
        <p:grpSpPr>
          <a:xfrm>
            <a:off x="1570433" y="10052"/>
            <a:ext cx="877866" cy="411188"/>
            <a:chOff x="1570433" y="10052"/>
            <a:chExt cx="877866" cy="411188"/>
          </a:xfrm>
        </p:grpSpPr>
        <p:sp>
          <p:nvSpPr>
            <p:cNvPr id="855" name="Google Shape;855;p28"/>
            <p:cNvSpPr/>
            <p:nvPr/>
          </p:nvSpPr>
          <p:spPr>
            <a:xfrm>
              <a:off x="2077592" y="10052"/>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a:off x="1570433" y="20364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a:off x="1797393" y="280144"/>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858"/>
        <p:cNvGrpSpPr/>
        <p:nvPr/>
      </p:nvGrpSpPr>
      <p:grpSpPr>
        <a:xfrm>
          <a:off x="0" y="0"/>
          <a:ext cx="0" cy="0"/>
          <a:chOff x="0" y="0"/>
          <a:chExt cx="0" cy="0"/>
        </a:xfrm>
      </p:grpSpPr>
      <p:sp>
        <p:nvSpPr>
          <p:cNvPr id="859" name="Google Shape;859;p29"/>
          <p:cNvSpPr txBox="1">
            <a:spLocks noGrp="1"/>
          </p:cNvSpPr>
          <p:nvPr>
            <p:ph type="title" hasCustomPrompt="1"/>
          </p:nvPr>
        </p:nvSpPr>
        <p:spPr>
          <a:xfrm>
            <a:off x="938500" y="2790300"/>
            <a:ext cx="1398900" cy="490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3600">
                <a:solidFill>
                  <a:schemeClr val="accent6"/>
                </a:solidFill>
              </a:defRPr>
            </a:lvl1pPr>
            <a:lvl2pPr lvl="1" rtl="0">
              <a:spcBef>
                <a:spcPts val="0"/>
              </a:spcBef>
              <a:spcAft>
                <a:spcPts val="0"/>
              </a:spcAft>
              <a:buClr>
                <a:schemeClr val="dk2"/>
              </a:buClr>
              <a:buSzPts val="6000"/>
              <a:buNone/>
              <a:defRPr sz="6000">
                <a:solidFill>
                  <a:schemeClr val="dk2"/>
                </a:solidFill>
              </a:defRPr>
            </a:lvl2pPr>
            <a:lvl3pPr lvl="2" rtl="0">
              <a:spcBef>
                <a:spcPts val="0"/>
              </a:spcBef>
              <a:spcAft>
                <a:spcPts val="0"/>
              </a:spcAft>
              <a:buClr>
                <a:schemeClr val="dk2"/>
              </a:buClr>
              <a:buSzPts val="6000"/>
              <a:buNone/>
              <a:defRPr sz="6000">
                <a:solidFill>
                  <a:schemeClr val="dk2"/>
                </a:solidFill>
              </a:defRPr>
            </a:lvl3pPr>
            <a:lvl4pPr lvl="3" rtl="0">
              <a:spcBef>
                <a:spcPts val="0"/>
              </a:spcBef>
              <a:spcAft>
                <a:spcPts val="0"/>
              </a:spcAft>
              <a:buClr>
                <a:schemeClr val="dk2"/>
              </a:buClr>
              <a:buSzPts val="6000"/>
              <a:buNone/>
              <a:defRPr sz="6000">
                <a:solidFill>
                  <a:schemeClr val="dk2"/>
                </a:solidFill>
              </a:defRPr>
            </a:lvl4pPr>
            <a:lvl5pPr lvl="4" rtl="0">
              <a:spcBef>
                <a:spcPts val="0"/>
              </a:spcBef>
              <a:spcAft>
                <a:spcPts val="0"/>
              </a:spcAft>
              <a:buClr>
                <a:schemeClr val="dk2"/>
              </a:buClr>
              <a:buSzPts val="6000"/>
              <a:buNone/>
              <a:defRPr sz="6000">
                <a:solidFill>
                  <a:schemeClr val="dk2"/>
                </a:solidFill>
              </a:defRPr>
            </a:lvl5pPr>
            <a:lvl6pPr lvl="5" rtl="0">
              <a:spcBef>
                <a:spcPts val="0"/>
              </a:spcBef>
              <a:spcAft>
                <a:spcPts val="0"/>
              </a:spcAft>
              <a:buClr>
                <a:schemeClr val="dk2"/>
              </a:buClr>
              <a:buSzPts val="6000"/>
              <a:buNone/>
              <a:defRPr sz="6000">
                <a:solidFill>
                  <a:schemeClr val="dk2"/>
                </a:solidFill>
              </a:defRPr>
            </a:lvl6pPr>
            <a:lvl7pPr lvl="6" rtl="0">
              <a:spcBef>
                <a:spcPts val="0"/>
              </a:spcBef>
              <a:spcAft>
                <a:spcPts val="0"/>
              </a:spcAft>
              <a:buClr>
                <a:schemeClr val="dk2"/>
              </a:buClr>
              <a:buSzPts val="6000"/>
              <a:buNone/>
              <a:defRPr sz="6000">
                <a:solidFill>
                  <a:schemeClr val="dk2"/>
                </a:solidFill>
              </a:defRPr>
            </a:lvl7pPr>
            <a:lvl8pPr lvl="7" rtl="0">
              <a:spcBef>
                <a:spcPts val="0"/>
              </a:spcBef>
              <a:spcAft>
                <a:spcPts val="0"/>
              </a:spcAft>
              <a:buClr>
                <a:schemeClr val="dk2"/>
              </a:buClr>
              <a:buSzPts val="6000"/>
              <a:buNone/>
              <a:defRPr sz="6000">
                <a:solidFill>
                  <a:schemeClr val="dk2"/>
                </a:solidFill>
              </a:defRPr>
            </a:lvl8pPr>
            <a:lvl9pPr lvl="8" rtl="0">
              <a:spcBef>
                <a:spcPts val="0"/>
              </a:spcBef>
              <a:spcAft>
                <a:spcPts val="0"/>
              </a:spcAft>
              <a:buClr>
                <a:schemeClr val="dk2"/>
              </a:buClr>
              <a:buSzPts val="6000"/>
              <a:buNone/>
              <a:defRPr sz="6000">
                <a:solidFill>
                  <a:schemeClr val="dk2"/>
                </a:solidFill>
              </a:defRPr>
            </a:lvl9pPr>
          </a:lstStyle>
          <a:p>
            <a:r>
              <a:t>xx%</a:t>
            </a:r>
          </a:p>
        </p:txBody>
      </p:sp>
      <p:sp>
        <p:nvSpPr>
          <p:cNvPr id="860" name="Google Shape;860;p29"/>
          <p:cNvSpPr txBox="1">
            <a:spLocks noGrp="1"/>
          </p:cNvSpPr>
          <p:nvPr>
            <p:ph type="subTitle" idx="1"/>
          </p:nvPr>
        </p:nvSpPr>
        <p:spPr>
          <a:xfrm>
            <a:off x="938500" y="3781575"/>
            <a:ext cx="2173200" cy="75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61" name="Google Shape;861;p29"/>
          <p:cNvSpPr txBox="1">
            <a:spLocks noGrp="1"/>
          </p:cNvSpPr>
          <p:nvPr>
            <p:ph type="subTitle" idx="2"/>
          </p:nvPr>
        </p:nvSpPr>
        <p:spPr>
          <a:xfrm>
            <a:off x="938500" y="3349500"/>
            <a:ext cx="2173200" cy="44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Quando"/>
              <a:buNone/>
              <a:defRPr sz="2000" b="1">
                <a:solidFill>
                  <a:schemeClr val="dk1"/>
                </a:solidFill>
                <a:latin typeface="Quando"/>
                <a:ea typeface="Quando"/>
                <a:cs typeface="Quando"/>
                <a:sym typeface="Quando"/>
              </a:defRPr>
            </a:lvl1pPr>
            <a:lvl2pPr lvl="1"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2pPr>
            <a:lvl3pPr lvl="2"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3pPr>
            <a:lvl4pPr lvl="3"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4pPr>
            <a:lvl5pPr lvl="4"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5pPr>
            <a:lvl6pPr lvl="5"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6pPr>
            <a:lvl7pPr lvl="6"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7pPr>
            <a:lvl8pPr lvl="7"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8pPr>
            <a:lvl9pPr lvl="8"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9pPr>
          </a:lstStyle>
          <a:p>
            <a:endParaRPr/>
          </a:p>
        </p:txBody>
      </p:sp>
      <p:sp>
        <p:nvSpPr>
          <p:cNvPr id="862" name="Google Shape;862;p29"/>
          <p:cNvSpPr txBox="1">
            <a:spLocks noGrp="1"/>
          </p:cNvSpPr>
          <p:nvPr>
            <p:ph type="title" idx="3" hasCustomPrompt="1"/>
          </p:nvPr>
        </p:nvSpPr>
        <p:spPr>
          <a:xfrm>
            <a:off x="3485950" y="2790300"/>
            <a:ext cx="1397700" cy="490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3600">
                <a:solidFill>
                  <a:schemeClr val="accent6"/>
                </a:solidFill>
              </a:defRPr>
            </a:lvl1pPr>
            <a:lvl2pPr lvl="1" rtl="0">
              <a:spcBef>
                <a:spcPts val="0"/>
              </a:spcBef>
              <a:spcAft>
                <a:spcPts val="0"/>
              </a:spcAft>
              <a:buClr>
                <a:schemeClr val="dk2"/>
              </a:buClr>
              <a:buSzPts val="6000"/>
              <a:buNone/>
              <a:defRPr sz="6000">
                <a:solidFill>
                  <a:schemeClr val="dk2"/>
                </a:solidFill>
              </a:defRPr>
            </a:lvl2pPr>
            <a:lvl3pPr lvl="2" rtl="0">
              <a:spcBef>
                <a:spcPts val="0"/>
              </a:spcBef>
              <a:spcAft>
                <a:spcPts val="0"/>
              </a:spcAft>
              <a:buClr>
                <a:schemeClr val="dk2"/>
              </a:buClr>
              <a:buSzPts val="6000"/>
              <a:buNone/>
              <a:defRPr sz="6000">
                <a:solidFill>
                  <a:schemeClr val="dk2"/>
                </a:solidFill>
              </a:defRPr>
            </a:lvl3pPr>
            <a:lvl4pPr lvl="3" rtl="0">
              <a:spcBef>
                <a:spcPts val="0"/>
              </a:spcBef>
              <a:spcAft>
                <a:spcPts val="0"/>
              </a:spcAft>
              <a:buClr>
                <a:schemeClr val="dk2"/>
              </a:buClr>
              <a:buSzPts val="6000"/>
              <a:buNone/>
              <a:defRPr sz="6000">
                <a:solidFill>
                  <a:schemeClr val="dk2"/>
                </a:solidFill>
              </a:defRPr>
            </a:lvl4pPr>
            <a:lvl5pPr lvl="4" rtl="0">
              <a:spcBef>
                <a:spcPts val="0"/>
              </a:spcBef>
              <a:spcAft>
                <a:spcPts val="0"/>
              </a:spcAft>
              <a:buClr>
                <a:schemeClr val="dk2"/>
              </a:buClr>
              <a:buSzPts val="6000"/>
              <a:buNone/>
              <a:defRPr sz="6000">
                <a:solidFill>
                  <a:schemeClr val="dk2"/>
                </a:solidFill>
              </a:defRPr>
            </a:lvl5pPr>
            <a:lvl6pPr lvl="5" rtl="0">
              <a:spcBef>
                <a:spcPts val="0"/>
              </a:spcBef>
              <a:spcAft>
                <a:spcPts val="0"/>
              </a:spcAft>
              <a:buClr>
                <a:schemeClr val="dk2"/>
              </a:buClr>
              <a:buSzPts val="6000"/>
              <a:buNone/>
              <a:defRPr sz="6000">
                <a:solidFill>
                  <a:schemeClr val="dk2"/>
                </a:solidFill>
              </a:defRPr>
            </a:lvl6pPr>
            <a:lvl7pPr lvl="6" rtl="0">
              <a:spcBef>
                <a:spcPts val="0"/>
              </a:spcBef>
              <a:spcAft>
                <a:spcPts val="0"/>
              </a:spcAft>
              <a:buClr>
                <a:schemeClr val="dk2"/>
              </a:buClr>
              <a:buSzPts val="6000"/>
              <a:buNone/>
              <a:defRPr sz="6000">
                <a:solidFill>
                  <a:schemeClr val="dk2"/>
                </a:solidFill>
              </a:defRPr>
            </a:lvl7pPr>
            <a:lvl8pPr lvl="7" rtl="0">
              <a:spcBef>
                <a:spcPts val="0"/>
              </a:spcBef>
              <a:spcAft>
                <a:spcPts val="0"/>
              </a:spcAft>
              <a:buClr>
                <a:schemeClr val="dk2"/>
              </a:buClr>
              <a:buSzPts val="6000"/>
              <a:buNone/>
              <a:defRPr sz="6000">
                <a:solidFill>
                  <a:schemeClr val="dk2"/>
                </a:solidFill>
              </a:defRPr>
            </a:lvl8pPr>
            <a:lvl9pPr lvl="8" rtl="0">
              <a:spcBef>
                <a:spcPts val="0"/>
              </a:spcBef>
              <a:spcAft>
                <a:spcPts val="0"/>
              </a:spcAft>
              <a:buClr>
                <a:schemeClr val="dk2"/>
              </a:buClr>
              <a:buSzPts val="6000"/>
              <a:buNone/>
              <a:defRPr sz="6000">
                <a:solidFill>
                  <a:schemeClr val="dk2"/>
                </a:solidFill>
              </a:defRPr>
            </a:lvl9pPr>
          </a:lstStyle>
          <a:p>
            <a:r>
              <a:t>xx%</a:t>
            </a:r>
          </a:p>
        </p:txBody>
      </p:sp>
      <p:sp>
        <p:nvSpPr>
          <p:cNvPr id="863" name="Google Shape;863;p29"/>
          <p:cNvSpPr txBox="1">
            <a:spLocks noGrp="1"/>
          </p:cNvSpPr>
          <p:nvPr>
            <p:ph type="subTitle" idx="4"/>
          </p:nvPr>
        </p:nvSpPr>
        <p:spPr>
          <a:xfrm>
            <a:off x="3485400" y="3781575"/>
            <a:ext cx="2173200" cy="75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64" name="Google Shape;864;p29"/>
          <p:cNvSpPr txBox="1">
            <a:spLocks noGrp="1"/>
          </p:cNvSpPr>
          <p:nvPr>
            <p:ph type="subTitle" idx="5"/>
          </p:nvPr>
        </p:nvSpPr>
        <p:spPr>
          <a:xfrm>
            <a:off x="3485400" y="3349500"/>
            <a:ext cx="2173200" cy="44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Quando"/>
              <a:buNone/>
              <a:defRPr sz="2000" b="1">
                <a:solidFill>
                  <a:schemeClr val="dk1"/>
                </a:solidFill>
                <a:latin typeface="Quando"/>
                <a:ea typeface="Quando"/>
                <a:cs typeface="Quando"/>
                <a:sym typeface="Quando"/>
              </a:defRPr>
            </a:lvl1pPr>
            <a:lvl2pPr lvl="1"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2pPr>
            <a:lvl3pPr lvl="2"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3pPr>
            <a:lvl4pPr lvl="3"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4pPr>
            <a:lvl5pPr lvl="4"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5pPr>
            <a:lvl6pPr lvl="5"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6pPr>
            <a:lvl7pPr lvl="6"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7pPr>
            <a:lvl8pPr lvl="7"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8pPr>
            <a:lvl9pPr lvl="8"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9pPr>
          </a:lstStyle>
          <a:p>
            <a:endParaRPr/>
          </a:p>
        </p:txBody>
      </p:sp>
      <p:sp>
        <p:nvSpPr>
          <p:cNvPr id="865" name="Google Shape;865;p29"/>
          <p:cNvSpPr txBox="1">
            <a:spLocks noGrp="1"/>
          </p:cNvSpPr>
          <p:nvPr>
            <p:ph type="title" idx="6" hasCustomPrompt="1"/>
          </p:nvPr>
        </p:nvSpPr>
        <p:spPr>
          <a:xfrm>
            <a:off x="6030525" y="2790300"/>
            <a:ext cx="1397700" cy="490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3600">
                <a:solidFill>
                  <a:schemeClr val="accent6"/>
                </a:solidFill>
              </a:defRPr>
            </a:lvl1pPr>
            <a:lvl2pPr lvl="1" rtl="0">
              <a:spcBef>
                <a:spcPts val="0"/>
              </a:spcBef>
              <a:spcAft>
                <a:spcPts val="0"/>
              </a:spcAft>
              <a:buClr>
                <a:schemeClr val="dk2"/>
              </a:buClr>
              <a:buSzPts val="6000"/>
              <a:buNone/>
              <a:defRPr sz="6000">
                <a:solidFill>
                  <a:schemeClr val="dk2"/>
                </a:solidFill>
              </a:defRPr>
            </a:lvl2pPr>
            <a:lvl3pPr lvl="2" rtl="0">
              <a:spcBef>
                <a:spcPts val="0"/>
              </a:spcBef>
              <a:spcAft>
                <a:spcPts val="0"/>
              </a:spcAft>
              <a:buClr>
                <a:schemeClr val="dk2"/>
              </a:buClr>
              <a:buSzPts val="6000"/>
              <a:buNone/>
              <a:defRPr sz="6000">
                <a:solidFill>
                  <a:schemeClr val="dk2"/>
                </a:solidFill>
              </a:defRPr>
            </a:lvl3pPr>
            <a:lvl4pPr lvl="3" rtl="0">
              <a:spcBef>
                <a:spcPts val="0"/>
              </a:spcBef>
              <a:spcAft>
                <a:spcPts val="0"/>
              </a:spcAft>
              <a:buClr>
                <a:schemeClr val="dk2"/>
              </a:buClr>
              <a:buSzPts val="6000"/>
              <a:buNone/>
              <a:defRPr sz="6000">
                <a:solidFill>
                  <a:schemeClr val="dk2"/>
                </a:solidFill>
              </a:defRPr>
            </a:lvl4pPr>
            <a:lvl5pPr lvl="4" rtl="0">
              <a:spcBef>
                <a:spcPts val="0"/>
              </a:spcBef>
              <a:spcAft>
                <a:spcPts val="0"/>
              </a:spcAft>
              <a:buClr>
                <a:schemeClr val="dk2"/>
              </a:buClr>
              <a:buSzPts val="6000"/>
              <a:buNone/>
              <a:defRPr sz="6000">
                <a:solidFill>
                  <a:schemeClr val="dk2"/>
                </a:solidFill>
              </a:defRPr>
            </a:lvl5pPr>
            <a:lvl6pPr lvl="5" rtl="0">
              <a:spcBef>
                <a:spcPts val="0"/>
              </a:spcBef>
              <a:spcAft>
                <a:spcPts val="0"/>
              </a:spcAft>
              <a:buClr>
                <a:schemeClr val="dk2"/>
              </a:buClr>
              <a:buSzPts val="6000"/>
              <a:buNone/>
              <a:defRPr sz="6000">
                <a:solidFill>
                  <a:schemeClr val="dk2"/>
                </a:solidFill>
              </a:defRPr>
            </a:lvl6pPr>
            <a:lvl7pPr lvl="6" rtl="0">
              <a:spcBef>
                <a:spcPts val="0"/>
              </a:spcBef>
              <a:spcAft>
                <a:spcPts val="0"/>
              </a:spcAft>
              <a:buClr>
                <a:schemeClr val="dk2"/>
              </a:buClr>
              <a:buSzPts val="6000"/>
              <a:buNone/>
              <a:defRPr sz="6000">
                <a:solidFill>
                  <a:schemeClr val="dk2"/>
                </a:solidFill>
              </a:defRPr>
            </a:lvl7pPr>
            <a:lvl8pPr lvl="7" rtl="0">
              <a:spcBef>
                <a:spcPts val="0"/>
              </a:spcBef>
              <a:spcAft>
                <a:spcPts val="0"/>
              </a:spcAft>
              <a:buClr>
                <a:schemeClr val="dk2"/>
              </a:buClr>
              <a:buSzPts val="6000"/>
              <a:buNone/>
              <a:defRPr sz="6000">
                <a:solidFill>
                  <a:schemeClr val="dk2"/>
                </a:solidFill>
              </a:defRPr>
            </a:lvl8pPr>
            <a:lvl9pPr lvl="8" rtl="0">
              <a:spcBef>
                <a:spcPts val="0"/>
              </a:spcBef>
              <a:spcAft>
                <a:spcPts val="0"/>
              </a:spcAft>
              <a:buClr>
                <a:schemeClr val="dk2"/>
              </a:buClr>
              <a:buSzPts val="6000"/>
              <a:buNone/>
              <a:defRPr sz="6000">
                <a:solidFill>
                  <a:schemeClr val="dk2"/>
                </a:solidFill>
              </a:defRPr>
            </a:lvl9pPr>
          </a:lstStyle>
          <a:p>
            <a:r>
              <a:t>xx%</a:t>
            </a:r>
          </a:p>
        </p:txBody>
      </p:sp>
      <p:sp>
        <p:nvSpPr>
          <p:cNvPr id="866" name="Google Shape;866;p29"/>
          <p:cNvSpPr txBox="1">
            <a:spLocks noGrp="1"/>
          </p:cNvSpPr>
          <p:nvPr>
            <p:ph type="subTitle" idx="7"/>
          </p:nvPr>
        </p:nvSpPr>
        <p:spPr>
          <a:xfrm>
            <a:off x="6032300" y="3781575"/>
            <a:ext cx="2173200" cy="75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67" name="Google Shape;867;p29"/>
          <p:cNvSpPr txBox="1">
            <a:spLocks noGrp="1"/>
          </p:cNvSpPr>
          <p:nvPr>
            <p:ph type="subTitle" idx="8"/>
          </p:nvPr>
        </p:nvSpPr>
        <p:spPr>
          <a:xfrm>
            <a:off x="6032300" y="3349500"/>
            <a:ext cx="2173200" cy="44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Quando"/>
              <a:buNone/>
              <a:defRPr sz="2000" b="1">
                <a:solidFill>
                  <a:schemeClr val="dk1"/>
                </a:solidFill>
                <a:latin typeface="Quando"/>
                <a:ea typeface="Quando"/>
                <a:cs typeface="Quando"/>
                <a:sym typeface="Quando"/>
              </a:defRPr>
            </a:lvl1pPr>
            <a:lvl2pPr lvl="1"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2pPr>
            <a:lvl3pPr lvl="2"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3pPr>
            <a:lvl4pPr lvl="3"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4pPr>
            <a:lvl5pPr lvl="4"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5pPr>
            <a:lvl6pPr lvl="5"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6pPr>
            <a:lvl7pPr lvl="6"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7pPr>
            <a:lvl8pPr lvl="7"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8pPr>
            <a:lvl9pPr lvl="8" algn="ctr" rtl="0">
              <a:lnSpc>
                <a:spcPct val="100000"/>
              </a:lnSpc>
              <a:spcBef>
                <a:spcPts val="0"/>
              </a:spcBef>
              <a:spcAft>
                <a:spcPts val="0"/>
              </a:spcAft>
              <a:buClr>
                <a:schemeClr val="dk1"/>
              </a:buClr>
              <a:buSzPts val="2400"/>
              <a:buFont typeface="Quando"/>
              <a:buNone/>
              <a:defRPr sz="2400" b="1">
                <a:solidFill>
                  <a:schemeClr val="dk1"/>
                </a:solidFill>
                <a:latin typeface="Quando"/>
                <a:ea typeface="Quando"/>
                <a:cs typeface="Quando"/>
                <a:sym typeface="Quando"/>
              </a:defRPr>
            </a:lvl9pPr>
          </a:lstStyle>
          <a:p>
            <a:endParaRPr/>
          </a:p>
        </p:txBody>
      </p:sp>
      <p:sp>
        <p:nvSpPr>
          <p:cNvPr id="868" name="Google Shape;868;p29"/>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69" name="Google Shape;869;p29"/>
          <p:cNvGrpSpPr/>
          <p:nvPr/>
        </p:nvGrpSpPr>
        <p:grpSpPr>
          <a:xfrm>
            <a:off x="-181230" y="-196197"/>
            <a:ext cx="9461248" cy="2169254"/>
            <a:chOff x="-181230" y="-196197"/>
            <a:chExt cx="9461248" cy="2169254"/>
          </a:xfrm>
        </p:grpSpPr>
        <p:sp>
          <p:nvSpPr>
            <p:cNvPr id="870" name="Google Shape;870;p29"/>
            <p:cNvSpPr/>
            <p:nvPr/>
          </p:nvSpPr>
          <p:spPr>
            <a:xfrm>
              <a:off x="-181230" y="176554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9"/>
            <p:cNvSpPr/>
            <p:nvPr/>
          </p:nvSpPr>
          <p:spPr>
            <a:xfrm>
              <a:off x="-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9"/>
            <p:cNvSpPr/>
            <p:nvPr/>
          </p:nvSpPr>
          <p:spPr>
            <a:xfrm>
              <a:off x="8728406" y="1296433"/>
              <a:ext cx="551613"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9"/>
            <p:cNvSpPr/>
            <p:nvPr/>
          </p:nvSpPr>
          <p:spPr>
            <a:xfrm>
              <a:off x="8244879" y="194132"/>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9"/>
            <p:cNvSpPr/>
            <p:nvPr/>
          </p:nvSpPr>
          <p:spPr>
            <a:xfrm>
              <a:off x="4784900" y="-196197"/>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9"/>
            <p:cNvSpPr/>
            <p:nvPr/>
          </p:nvSpPr>
          <p:spPr>
            <a:xfrm>
              <a:off x="103162" y="1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29"/>
          <p:cNvGrpSpPr/>
          <p:nvPr/>
        </p:nvGrpSpPr>
        <p:grpSpPr>
          <a:xfrm>
            <a:off x="6955290" y="10052"/>
            <a:ext cx="877866" cy="411188"/>
            <a:chOff x="6955290" y="10052"/>
            <a:chExt cx="877866" cy="411188"/>
          </a:xfrm>
        </p:grpSpPr>
        <p:sp>
          <p:nvSpPr>
            <p:cNvPr id="877" name="Google Shape;877;p29"/>
            <p:cNvSpPr/>
            <p:nvPr/>
          </p:nvSpPr>
          <p:spPr>
            <a:xfrm>
              <a:off x="7462449" y="10052"/>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9"/>
            <p:cNvSpPr/>
            <p:nvPr/>
          </p:nvSpPr>
          <p:spPr>
            <a:xfrm>
              <a:off x="7182250" y="280144"/>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9"/>
            <p:cNvSpPr/>
            <p:nvPr/>
          </p:nvSpPr>
          <p:spPr>
            <a:xfrm>
              <a:off x="6955290" y="20364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29"/>
          <p:cNvGrpSpPr/>
          <p:nvPr/>
        </p:nvGrpSpPr>
        <p:grpSpPr>
          <a:xfrm>
            <a:off x="-2054700" y="3606575"/>
            <a:ext cx="11459686" cy="1245892"/>
            <a:chOff x="-2054700" y="3606575"/>
            <a:chExt cx="11459686" cy="1245892"/>
          </a:xfrm>
        </p:grpSpPr>
        <p:sp>
          <p:nvSpPr>
            <p:cNvPr id="881" name="Google Shape;881;p29"/>
            <p:cNvSpPr/>
            <p:nvPr/>
          </p:nvSpPr>
          <p:spPr>
            <a:xfrm>
              <a:off x="-2054700" y="3606575"/>
              <a:ext cx="2700633" cy="1245892"/>
            </a:xfrm>
            <a:custGeom>
              <a:avLst/>
              <a:gdLst/>
              <a:ahLst/>
              <a:cxnLst/>
              <a:rect l="l" t="t" r="r" b="b"/>
              <a:pathLst>
                <a:path w="73914" h="34099" extrusionOk="0">
                  <a:moveTo>
                    <a:pt x="0" y="34099"/>
                  </a:moveTo>
                  <a:lnTo>
                    <a:pt x="73914" y="33147"/>
                  </a:lnTo>
                  <a:lnTo>
                    <a:pt x="73724" y="7810"/>
                  </a:lnTo>
                  <a:lnTo>
                    <a:pt x="70104" y="7620"/>
                  </a:lnTo>
                  <a:lnTo>
                    <a:pt x="70104" y="16192"/>
                  </a:lnTo>
                  <a:lnTo>
                    <a:pt x="59627" y="14287"/>
                  </a:lnTo>
                  <a:lnTo>
                    <a:pt x="59436" y="25146"/>
                  </a:lnTo>
                  <a:lnTo>
                    <a:pt x="48197" y="24574"/>
                  </a:lnTo>
                  <a:lnTo>
                    <a:pt x="48006" y="15240"/>
                  </a:lnTo>
                  <a:lnTo>
                    <a:pt x="42863" y="16764"/>
                  </a:lnTo>
                  <a:lnTo>
                    <a:pt x="42672" y="24765"/>
                  </a:lnTo>
                  <a:lnTo>
                    <a:pt x="35243" y="24003"/>
                  </a:lnTo>
                  <a:lnTo>
                    <a:pt x="35624" y="0"/>
                  </a:lnTo>
                  <a:lnTo>
                    <a:pt x="22098" y="381"/>
                  </a:lnTo>
                  <a:lnTo>
                    <a:pt x="22479" y="22098"/>
                  </a:lnTo>
                  <a:lnTo>
                    <a:pt x="9144" y="28194"/>
                  </a:lnTo>
                  <a:lnTo>
                    <a:pt x="8763" y="21907"/>
                  </a:lnTo>
                  <a:lnTo>
                    <a:pt x="2858" y="24384"/>
                  </a:lnTo>
                  <a:close/>
                </a:path>
              </a:pathLst>
            </a:custGeom>
            <a:solidFill>
              <a:srgbClr val="91CB91">
                <a:alpha val="40880"/>
              </a:srgbClr>
            </a:solidFill>
            <a:ln>
              <a:noFill/>
            </a:ln>
          </p:spPr>
        </p:sp>
        <p:sp>
          <p:nvSpPr>
            <p:cNvPr id="882" name="Google Shape;882;p29"/>
            <p:cNvSpPr/>
            <p:nvPr/>
          </p:nvSpPr>
          <p:spPr>
            <a:xfrm>
              <a:off x="8040701" y="3801525"/>
              <a:ext cx="1364285" cy="948604"/>
            </a:xfrm>
            <a:custGeom>
              <a:avLst/>
              <a:gdLst/>
              <a:ahLst/>
              <a:cxnLst/>
              <a:rect l="l" t="t" r="r" b="b"/>
              <a:pathLst>
                <a:path w="48768" h="33909" extrusionOk="0">
                  <a:moveTo>
                    <a:pt x="48768" y="1143"/>
                  </a:moveTo>
                  <a:lnTo>
                    <a:pt x="46863" y="33337"/>
                  </a:lnTo>
                  <a:lnTo>
                    <a:pt x="0" y="33909"/>
                  </a:lnTo>
                  <a:lnTo>
                    <a:pt x="381" y="29718"/>
                  </a:lnTo>
                  <a:lnTo>
                    <a:pt x="11621" y="29337"/>
                  </a:lnTo>
                  <a:lnTo>
                    <a:pt x="16002" y="20383"/>
                  </a:lnTo>
                  <a:lnTo>
                    <a:pt x="15050" y="8001"/>
                  </a:lnTo>
                  <a:lnTo>
                    <a:pt x="25527" y="8382"/>
                  </a:lnTo>
                  <a:lnTo>
                    <a:pt x="25718" y="17526"/>
                  </a:lnTo>
                  <a:lnTo>
                    <a:pt x="31242" y="16764"/>
                  </a:lnTo>
                  <a:lnTo>
                    <a:pt x="31242" y="4000"/>
                  </a:lnTo>
                  <a:lnTo>
                    <a:pt x="37910" y="3810"/>
                  </a:lnTo>
                  <a:lnTo>
                    <a:pt x="37719" y="0"/>
                  </a:lnTo>
                  <a:close/>
                </a:path>
              </a:pathLst>
            </a:custGeom>
            <a:solidFill>
              <a:srgbClr val="91CB91">
                <a:alpha val="40880"/>
              </a:srgbClr>
            </a:solidFill>
            <a:ln>
              <a:noFill/>
            </a:ln>
          </p:spPr>
        </p:sp>
      </p:grpSp>
      <p:grpSp>
        <p:nvGrpSpPr>
          <p:cNvPr id="883" name="Google Shape;883;p29"/>
          <p:cNvGrpSpPr/>
          <p:nvPr/>
        </p:nvGrpSpPr>
        <p:grpSpPr>
          <a:xfrm>
            <a:off x="8504850" y="3836726"/>
            <a:ext cx="814414" cy="948606"/>
            <a:chOff x="-1562181" y="-54429"/>
            <a:chExt cx="695071" cy="727849"/>
          </a:xfrm>
        </p:grpSpPr>
        <p:sp>
          <p:nvSpPr>
            <p:cNvPr id="884" name="Google Shape;884;p29"/>
            <p:cNvSpPr/>
            <p:nvPr/>
          </p:nvSpPr>
          <p:spPr>
            <a:xfrm>
              <a:off x="-1562181" y="-54429"/>
              <a:ext cx="695071" cy="381141"/>
            </a:xfrm>
            <a:custGeom>
              <a:avLst/>
              <a:gdLst/>
              <a:ahLst/>
              <a:cxnLst/>
              <a:rect l="l" t="t" r="r" b="b"/>
              <a:pathLst>
                <a:path w="10052" h="5512" extrusionOk="0">
                  <a:moveTo>
                    <a:pt x="7240" y="0"/>
                  </a:moveTo>
                  <a:cubicBezTo>
                    <a:pt x="6612" y="0"/>
                    <a:pt x="6455" y="546"/>
                    <a:pt x="5038" y="546"/>
                  </a:cubicBezTo>
                  <a:cubicBezTo>
                    <a:pt x="4763" y="546"/>
                    <a:pt x="4441" y="526"/>
                    <a:pt x="4059" y="477"/>
                  </a:cubicBezTo>
                  <a:cubicBezTo>
                    <a:pt x="3933" y="460"/>
                    <a:pt x="3811" y="453"/>
                    <a:pt x="3692" y="453"/>
                  </a:cubicBezTo>
                  <a:cubicBezTo>
                    <a:pt x="1119" y="453"/>
                    <a:pt x="1" y="4067"/>
                    <a:pt x="1230" y="4794"/>
                  </a:cubicBezTo>
                  <a:cubicBezTo>
                    <a:pt x="2269" y="5408"/>
                    <a:pt x="3528" y="5511"/>
                    <a:pt x="4426" y="5511"/>
                  </a:cubicBezTo>
                  <a:cubicBezTo>
                    <a:pt x="4626" y="5511"/>
                    <a:pt x="4808" y="5506"/>
                    <a:pt x="4965" y="5500"/>
                  </a:cubicBezTo>
                  <a:cubicBezTo>
                    <a:pt x="6025" y="5464"/>
                    <a:pt x="5809" y="4571"/>
                    <a:pt x="7170" y="4571"/>
                  </a:cubicBezTo>
                  <a:cubicBezTo>
                    <a:pt x="7381" y="4571"/>
                    <a:pt x="7629" y="4592"/>
                    <a:pt x="7927" y="4641"/>
                  </a:cubicBezTo>
                  <a:cubicBezTo>
                    <a:pt x="8015" y="4656"/>
                    <a:pt x="8097" y="4663"/>
                    <a:pt x="8175" y="4663"/>
                  </a:cubicBezTo>
                  <a:cubicBezTo>
                    <a:pt x="10051" y="4663"/>
                    <a:pt x="8975" y="515"/>
                    <a:pt x="7803" y="112"/>
                  </a:cubicBezTo>
                  <a:cubicBezTo>
                    <a:pt x="7572" y="32"/>
                    <a:pt x="7392" y="0"/>
                    <a:pt x="7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9"/>
            <p:cNvSpPr/>
            <p:nvPr/>
          </p:nvSpPr>
          <p:spPr>
            <a:xfrm>
              <a:off x="-1316081" y="126187"/>
              <a:ext cx="161667" cy="547233"/>
            </a:xfrm>
            <a:custGeom>
              <a:avLst/>
              <a:gdLst/>
              <a:ahLst/>
              <a:cxnLst/>
              <a:rect l="l" t="t" r="r" b="b"/>
              <a:pathLst>
                <a:path w="2338" h="7914" extrusionOk="0">
                  <a:moveTo>
                    <a:pt x="979" y="1"/>
                  </a:moveTo>
                  <a:cubicBezTo>
                    <a:pt x="979" y="1"/>
                    <a:pt x="1172" y="1373"/>
                    <a:pt x="850" y="1982"/>
                  </a:cubicBezTo>
                  <a:cubicBezTo>
                    <a:pt x="825" y="2029"/>
                    <a:pt x="798" y="2050"/>
                    <a:pt x="770" y="2050"/>
                  </a:cubicBezTo>
                  <a:cubicBezTo>
                    <a:pt x="542" y="2050"/>
                    <a:pt x="255" y="598"/>
                    <a:pt x="255" y="598"/>
                  </a:cubicBezTo>
                  <a:lnTo>
                    <a:pt x="0" y="754"/>
                  </a:lnTo>
                  <a:cubicBezTo>
                    <a:pt x="0" y="754"/>
                    <a:pt x="1451" y="5155"/>
                    <a:pt x="142" y="7914"/>
                  </a:cubicBezTo>
                  <a:lnTo>
                    <a:pt x="2282" y="7846"/>
                  </a:lnTo>
                  <a:cubicBezTo>
                    <a:pt x="2282" y="7846"/>
                    <a:pt x="1478" y="5881"/>
                    <a:pt x="1738" y="3865"/>
                  </a:cubicBezTo>
                  <a:cubicBezTo>
                    <a:pt x="1930" y="2369"/>
                    <a:pt x="2337" y="1082"/>
                    <a:pt x="2337" y="1082"/>
                  </a:cubicBezTo>
                  <a:lnTo>
                    <a:pt x="2059" y="907"/>
                  </a:lnTo>
                  <a:cubicBezTo>
                    <a:pt x="2059" y="907"/>
                    <a:pt x="1932" y="2026"/>
                    <a:pt x="1598" y="2081"/>
                  </a:cubicBezTo>
                  <a:cubicBezTo>
                    <a:pt x="1589" y="2083"/>
                    <a:pt x="1580" y="2083"/>
                    <a:pt x="1571" y="2083"/>
                  </a:cubicBezTo>
                  <a:cubicBezTo>
                    <a:pt x="1138" y="2083"/>
                    <a:pt x="1427" y="176"/>
                    <a:pt x="1427" y="176"/>
                  </a:cubicBezTo>
                  <a:lnTo>
                    <a:pt x="9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p29"/>
          <p:cNvGrpSpPr/>
          <p:nvPr/>
        </p:nvGrpSpPr>
        <p:grpSpPr>
          <a:xfrm>
            <a:off x="-63500" y="4095202"/>
            <a:ext cx="9263406" cy="1062047"/>
            <a:chOff x="-63500" y="4095202"/>
            <a:chExt cx="9263406" cy="1062047"/>
          </a:xfrm>
        </p:grpSpPr>
        <p:grpSp>
          <p:nvGrpSpPr>
            <p:cNvPr id="887" name="Google Shape;887;p29"/>
            <p:cNvGrpSpPr/>
            <p:nvPr/>
          </p:nvGrpSpPr>
          <p:grpSpPr>
            <a:xfrm>
              <a:off x="-63500" y="4667073"/>
              <a:ext cx="9263406" cy="490175"/>
              <a:chOff x="-63500" y="4463498"/>
              <a:chExt cx="9263406" cy="1429914"/>
            </a:xfrm>
          </p:grpSpPr>
          <p:grpSp>
            <p:nvGrpSpPr>
              <p:cNvPr id="888" name="Google Shape;888;p29"/>
              <p:cNvGrpSpPr/>
              <p:nvPr/>
            </p:nvGrpSpPr>
            <p:grpSpPr>
              <a:xfrm>
                <a:off x="-63379" y="4923731"/>
                <a:ext cx="9263285" cy="969682"/>
                <a:chOff x="-63379" y="4923731"/>
                <a:chExt cx="9263285" cy="969682"/>
              </a:xfrm>
            </p:grpSpPr>
            <p:sp>
              <p:nvSpPr>
                <p:cNvPr id="889" name="Google Shape;889;p29"/>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9"/>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9"/>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9"/>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9"/>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9"/>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9"/>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9"/>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9"/>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 name="Google Shape;898;p29"/>
              <p:cNvSpPr/>
              <p:nvPr/>
            </p:nvSpPr>
            <p:spPr>
              <a:xfrm>
                <a:off x="-63500" y="4463498"/>
                <a:ext cx="9263374" cy="460239"/>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29"/>
            <p:cNvGrpSpPr/>
            <p:nvPr/>
          </p:nvGrpSpPr>
          <p:grpSpPr>
            <a:xfrm>
              <a:off x="-21700" y="4095202"/>
              <a:ext cx="734929" cy="696029"/>
              <a:chOff x="-21700" y="4095202"/>
              <a:chExt cx="734929" cy="696029"/>
            </a:xfrm>
          </p:grpSpPr>
          <p:sp>
            <p:nvSpPr>
              <p:cNvPr id="900" name="Google Shape;900;p29"/>
              <p:cNvSpPr/>
              <p:nvPr/>
            </p:nvSpPr>
            <p:spPr>
              <a:xfrm>
                <a:off x="-21700" y="4095202"/>
                <a:ext cx="586502" cy="681073"/>
              </a:xfrm>
              <a:custGeom>
                <a:avLst/>
                <a:gdLst/>
                <a:ahLst/>
                <a:cxnLst/>
                <a:rect l="l" t="t" r="r" b="b"/>
                <a:pathLst>
                  <a:path w="3202" h="3718" extrusionOk="0">
                    <a:moveTo>
                      <a:pt x="2103" y="1"/>
                    </a:moveTo>
                    <a:cubicBezTo>
                      <a:pt x="1307" y="1"/>
                      <a:pt x="1613" y="1628"/>
                      <a:pt x="1613" y="1628"/>
                    </a:cubicBezTo>
                    <a:cubicBezTo>
                      <a:pt x="1613" y="1628"/>
                      <a:pt x="1374" y="950"/>
                      <a:pt x="986" y="950"/>
                    </a:cubicBezTo>
                    <a:cubicBezTo>
                      <a:pt x="923" y="950"/>
                      <a:pt x="856" y="968"/>
                      <a:pt x="785" y="1009"/>
                    </a:cubicBezTo>
                    <a:cubicBezTo>
                      <a:pt x="130" y="1396"/>
                      <a:pt x="725" y="2303"/>
                      <a:pt x="969" y="2626"/>
                    </a:cubicBezTo>
                    <a:lnTo>
                      <a:pt x="969" y="2626"/>
                    </a:lnTo>
                    <a:cubicBezTo>
                      <a:pt x="852" y="2488"/>
                      <a:pt x="646" y="2276"/>
                      <a:pt x="483" y="2276"/>
                    </a:cubicBezTo>
                    <a:cubicBezTo>
                      <a:pt x="408" y="2276"/>
                      <a:pt x="341" y="2322"/>
                      <a:pt x="297" y="2443"/>
                    </a:cubicBezTo>
                    <a:cubicBezTo>
                      <a:pt x="0" y="3255"/>
                      <a:pt x="1062" y="3718"/>
                      <a:pt x="1062" y="3718"/>
                    </a:cubicBezTo>
                    <a:lnTo>
                      <a:pt x="2225" y="3718"/>
                    </a:lnTo>
                    <a:cubicBezTo>
                      <a:pt x="2225" y="3718"/>
                      <a:pt x="3201" y="2021"/>
                      <a:pt x="2684" y="1632"/>
                    </a:cubicBezTo>
                    <a:cubicBezTo>
                      <a:pt x="2596" y="1566"/>
                      <a:pt x="2520" y="1539"/>
                      <a:pt x="2454" y="1539"/>
                    </a:cubicBezTo>
                    <a:cubicBezTo>
                      <a:pt x="2354" y="1539"/>
                      <a:pt x="2277" y="1601"/>
                      <a:pt x="2217" y="1688"/>
                    </a:cubicBezTo>
                    <a:lnTo>
                      <a:pt x="2217" y="1688"/>
                    </a:lnTo>
                    <a:cubicBezTo>
                      <a:pt x="2416" y="1036"/>
                      <a:pt x="2647" y="1"/>
                      <a:pt x="2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 name="Google Shape;901;p29"/>
              <p:cNvGrpSpPr/>
              <p:nvPr/>
            </p:nvGrpSpPr>
            <p:grpSpPr>
              <a:xfrm>
                <a:off x="126720" y="4648649"/>
                <a:ext cx="586509" cy="142582"/>
                <a:chOff x="-994955" y="1628924"/>
                <a:chExt cx="586509" cy="142582"/>
              </a:xfrm>
            </p:grpSpPr>
            <p:sp>
              <p:nvSpPr>
                <p:cNvPr id="902" name="Google Shape;902;p29"/>
                <p:cNvSpPr/>
                <p:nvPr/>
              </p:nvSpPr>
              <p:spPr>
                <a:xfrm>
                  <a:off x="-994955" y="1628924"/>
                  <a:ext cx="586509" cy="142582"/>
                </a:xfrm>
                <a:custGeom>
                  <a:avLst/>
                  <a:gdLst/>
                  <a:ahLst/>
                  <a:cxnLst/>
                  <a:rect l="l" t="t" r="r" b="b"/>
                  <a:pathLst>
                    <a:path w="8482" h="2062" extrusionOk="0">
                      <a:moveTo>
                        <a:pt x="5971" y="0"/>
                      </a:moveTo>
                      <a:cubicBezTo>
                        <a:pt x="5919" y="0"/>
                        <a:pt x="5868" y="2"/>
                        <a:pt x="5816" y="7"/>
                      </a:cubicBezTo>
                      <a:cubicBezTo>
                        <a:pt x="5393" y="44"/>
                        <a:pt x="4987" y="222"/>
                        <a:pt x="4637" y="466"/>
                      </a:cubicBezTo>
                      <a:cubicBezTo>
                        <a:pt x="4464" y="585"/>
                        <a:pt x="4298" y="718"/>
                        <a:pt x="4250" y="921"/>
                      </a:cubicBezTo>
                      <a:cubicBezTo>
                        <a:pt x="3961" y="646"/>
                        <a:pt x="3562" y="491"/>
                        <a:pt x="3162" y="491"/>
                      </a:cubicBezTo>
                      <a:cubicBezTo>
                        <a:pt x="3074" y="491"/>
                        <a:pt x="2986" y="498"/>
                        <a:pt x="2899" y="514"/>
                      </a:cubicBezTo>
                      <a:cubicBezTo>
                        <a:pt x="2418" y="598"/>
                        <a:pt x="2005" y="925"/>
                        <a:pt x="1792" y="1361"/>
                      </a:cubicBezTo>
                      <a:cubicBezTo>
                        <a:pt x="1618" y="1284"/>
                        <a:pt x="1428" y="1245"/>
                        <a:pt x="1239" y="1245"/>
                      </a:cubicBezTo>
                      <a:cubicBezTo>
                        <a:pt x="1072" y="1245"/>
                        <a:pt x="906" y="1275"/>
                        <a:pt x="750" y="1335"/>
                      </a:cubicBezTo>
                      <a:cubicBezTo>
                        <a:pt x="419" y="1464"/>
                        <a:pt x="142" y="1728"/>
                        <a:pt x="0" y="2054"/>
                      </a:cubicBezTo>
                      <a:lnTo>
                        <a:pt x="8481" y="2062"/>
                      </a:lnTo>
                      <a:cubicBezTo>
                        <a:pt x="8453" y="1940"/>
                        <a:pt x="8428" y="1813"/>
                        <a:pt x="8369" y="1702"/>
                      </a:cubicBezTo>
                      <a:cubicBezTo>
                        <a:pt x="8312" y="1590"/>
                        <a:pt x="8214" y="1492"/>
                        <a:pt x="8092" y="1461"/>
                      </a:cubicBezTo>
                      <a:cubicBezTo>
                        <a:pt x="8057" y="1451"/>
                        <a:pt x="8021" y="1447"/>
                        <a:pt x="7985" y="1447"/>
                      </a:cubicBezTo>
                      <a:cubicBezTo>
                        <a:pt x="7864" y="1447"/>
                        <a:pt x="7744" y="1496"/>
                        <a:pt x="7632" y="1553"/>
                      </a:cubicBezTo>
                      <a:cubicBezTo>
                        <a:pt x="7515" y="1114"/>
                        <a:pt x="7350" y="665"/>
                        <a:pt x="7009" y="366"/>
                      </a:cubicBezTo>
                      <a:cubicBezTo>
                        <a:pt x="6729" y="118"/>
                        <a:pt x="6347" y="0"/>
                        <a:pt x="59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9"/>
                <p:cNvSpPr/>
                <p:nvPr/>
              </p:nvSpPr>
              <p:spPr>
                <a:xfrm>
                  <a:off x="-801547" y="1679195"/>
                  <a:ext cx="55041" cy="79105"/>
                </a:xfrm>
                <a:custGeom>
                  <a:avLst/>
                  <a:gdLst/>
                  <a:ahLst/>
                  <a:cxnLst/>
                  <a:rect l="l" t="t" r="r" b="b"/>
                  <a:pathLst>
                    <a:path w="796" h="1144" extrusionOk="0">
                      <a:moveTo>
                        <a:pt x="98" y="0"/>
                      </a:moveTo>
                      <a:cubicBezTo>
                        <a:pt x="49" y="0"/>
                        <a:pt x="1" y="51"/>
                        <a:pt x="34" y="105"/>
                      </a:cubicBezTo>
                      <a:cubicBezTo>
                        <a:pt x="250" y="432"/>
                        <a:pt x="452" y="765"/>
                        <a:pt x="644" y="1108"/>
                      </a:cubicBezTo>
                      <a:cubicBezTo>
                        <a:pt x="658" y="1133"/>
                        <a:pt x="680" y="1143"/>
                        <a:pt x="702" y="1143"/>
                      </a:cubicBezTo>
                      <a:cubicBezTo>
                        <a:pt x="749" y="1143"/>
                        <a:pt x="796" y="1094"/>
                        <a:pt x="766" y="1038"/>
                      </a:cubicBezTo>
                      <a:cubicBezTo>
                        <a:pt x="576" y="697"/>
                        <a:pt x="369" y="360"/>
                        <a:pt x="156" y="34"/>
                      </a:cubicBezTo>
                      <a:cubicBezTo>
                        <a:pt x="141" y="10"/>
                        <a:pt x="120"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9"/>
                <p:cNvSpPr/>
                <p:nvPr/>
              </p:nvSpPr>
              <p:spPr>
                <a:xfrm>
                  <a:off x="-601154" y="1644966"/>
                  <a:ext cx="30563" cy="111742"/>
                </a:xfrm>
                <a:custGeom>
                  <a:avLst/>
                  <a:gdLst/>
                  <a:ahLst/>
                  <a:cxnLst/>
                  <a:rect l="l" t="t" r="r" b="b"/>
                  <a:pathLst>
                    <a:path w="442" h="1616" extrusionOk="0">
                      <a:moveTo>
                        <a:pt x="356" y="0"/>
                      </a:moveTo>
                      <a:cubicBezTo>
                        <a:pt x="329" y="0"/>
                        <a:pt x="304" y="15"/>
                        <a:pt x="296" y="51"/>
                      </a:cubicBezTo>
                      <a:cubicBezTo>
                        <a:pt x="202" y="545"/>
                        <a:pt x="107" y="1035"/>
                        <a:pt x="11" y="1527"/>
                      </a:cubicBezTo>
                      <a:cubicBezTo>
                        <a:pt x="1" y="1581"/>
                        <a:pt x="45" y="1616"/>
                        <a:pt x="87" y="1616"/>
                      </a:cubicBezTo>
                      <a:cubicBezTo>
                        <a:pt x="114" y="1616"/>
                        <a:pt x="140" y="1600"/>
                        <a:pt x="147" y="1564"/>
                      </a:cubicBezTo>
                      <a:cubicBezTo>
                        <a:pt x="241" y="1072"/>
                        <a:pt x="335" y="582"/>
                        <a:pt x="433" y="88"/>
                      </a:cubicBezTo>
                      <a:cubicBezTo>
                        <a:pt x="442" y="36"/>
                        <a:pt x="397" y="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9"/>
                <p:cNvSpPr/>
                <p:nvPr/>
              </p:nvSpPr>
              <p:spPr>
                <a:xfrm>
                  <a:off x="-448682" y="1737210"/>
                  <a:ext cx="16388" cy="23787"/>
                </a:xfrm>
                <a:custGeom>
                  <a:avLst/>
                  <a:gdLst/>
                  <a:ahLst/>
                  <a:cxnLst/>
                  <a:rect l="l" t="t" r="r" b="b"/>
                  <a:pathLst>
                    <a:path w="237" h="344" extrusionOk="0">
                      <a:moveTo>
                        <a:pt x="160" y="0"/>
                      </a:moveTo>
                      <a:cubicBezTo>
                        <a:pt x="147" y="0"/>
                        <a:pt x="135" y="3"/>
                        <a:pt x="126" y="9"/>
                      </a:cubicBezTo>
                      <a:lnTo>
                        <a:pt x="111" y="22"/>
                      </a:lnTo>
                      <a:cubicBezTo>
                        <a:pt x="102" y="31"/>
                        <a:pt x="98" y="40"/>
                        <a:pt x="93" y="51"/>
                      </a:cubicBezTo>
                      <a:cubicBezTo>
                        <a:pt x="65" y="120"/>
                        <a:pt x="36" y="190"/>
                        <a:pt x="8" y="256"/>
                      </a:cubicBezTo>
                      <a:cubicBezTo>
                        <a:pt x="1" y="273"/>
                        <a:pt x="8" y="295"/>
                        <a:pt x="15" y="309"/>
                      </a:cubicBezTo>
                      <a:cubicBezTo>
                        <a:pt x="25" y="322"/>
                        <a:pt x="39" y="337"/>
                        <a:pt x="56" y="341"/>
                      </a:cubicBezTo>
                      <a:cubicBezTo>
                        <a:pt x="63" y="343"/>
                        <a:pt x="70" y="344"/>
                        <a:pt x="77" y="344"/>
                      </a:cubicBezTo>
                      <a:cubicBezTo>
                        <a:pt x="89" y="344"/>
                        <a:pt x="100" y="341"/>
                        <a:pt x="109" y="335"/>
                      </a:cubicBezTo>
                      <a:cubicBezTo>
                        <a:pt x="113" y="330"/>
                        <a:pt x="119" y="328"/>
                        <a:pt x="122" y="322"/>
                      </a:cubicBezTo>
                      <a:cubicBezTo>
                        <a:pt x="131" y="313"/>
                        <a:pt x="137" y="304"/>
                        <a:pt x="141" y="293"/>
                      </a:cubicBezTo>
                      <a:cubicBezTo>
                        <a:pt x="168" y="225"/>
                        <a:pt x="200" y="155"/>
                        <a:pt x="227" y="88"/>
                      </a:cubicBezTo>
                      <a:cubicBezTo>
                        <a:pt x="237" y="72"/>
                        <a:pt x="231" y="50"/>
                        <a:pt x="222" y="35"/>
                      </a:cubicBezTo>
                      <a:cubicBezTo>
                        <a:pt x="213" y="22"/>
                        <a:pt x="196" y="7"/>
                        <a:pt x="181" y="4"/>
                      </a:cubicBezTo>
                      <a:cubicBezTo>
                        <a:pt x="174" y="1"/>
                        <a:pt x="167" y="0"/>
                        <a:pt x="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9"/>
                <p:cNvSpPr/>
                <p:nvPr/>
              </p:nvSpPr>
              <p:spPr>
                <a:xfrm>
                  <a:off x="-932514" y="1729742"/>
                  <a:ext cx="30909" cy="31739"/>
                </a:xfrm>
                <a:custGeom>
                  <a:avLst/>
                  <a:gdLst/>
                  <a:ahLst/>
                  <a:cxnLst/>
                  <a:rect l="l" t="t" r="r" b="b"/>
                  <a:pathLst>
                    <a:path w="447" h="459" extrusionOk="0">
                      <a:moveTo>
                        <a:pt x="77" y="0"/>
                      </a:moveTo>
                      <a:cubicBezTo>
                        <a:pt x="58" y="0"/>
                        <a:pt x="40" y="7"/>
                        <a:pt x="28" y="21"/>
                      </a:cubicBezTo>
                      <a:cubicBezTo>
                        <a:pt x="0" y="51"/>
                        <a:pt x="0" y="91"/>
                        <a:pt x="28" y="121"/>
                      </a:cubicBezTo>
                      <a:cubicBezTo>
                        <a:pt x="124" y="226"/>
                        <a:pt x="223" y="331"/>
                        <a:pt x="319" y="438"/>
                      </a:cubicBezTo>
                      <a:cubicBezTo>
                        <a:pt x="332" y="452"/>
                        <a:pt x="350" y="458"/>
                        <a:pt x="369" y="458"/>
                      </a:cubicBezTo>
                      <a:cubicBezTo>
                        <a:pt x="387" y="458"/>
                        <a:pt x="406" y="452"/>
                        <a:pt x="419" y="438"/>
                      </a:cubicBezTo>
                      <a:cubicBezTo>
                        <a:pt x="446" y="410"/>
                        <a:pt x="446" y="370"/>
                        <a:pt x="419" y="338"/>
                      </a:cubicBezTo>
                      <a:cubicBezTo>
                        <a:pt x="323" y="233"/>
                        <a:pt x="223" y="126"/>
                        <a:pt x="126" y="21"/>
                      </a:cubicBezTo>
                      <a:cubicBezTo>
                        <a:pt x="114" y="7"/>
                        <a:pt x="95"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907"/>
        <p:cNvGrpSpPr/>
        <p:nvPr/>
      </p:nvGrpSpPr>
      <p:grpSpPr>
        <a:xfrm>
          <a:off x="0" y="0"/>
          <a:ext cx="0" cy="0"/>
          <a:chOff x="0" y="0"/>
          <a:chExt cx="0" cy="0"/>
        </a:xfrm>
      </p:grpSpPr>
      <p:grpSp>
        <p:nvGrpSpPr>
          <p:cNvPr id="908" name="Google Shape;908;p30"/>
          <p:cNvGrpSpPr/>
          <p:nvPr/>
        </p:nvGrpSpPr>
        <p:grpSpPr>
          <a:xfrm>
            <a:off x="-4147303" y="2580000"/>
            <a:ext cx="7739856" cy="2311179"/>
            <a:chOff x="-4147303" y="2275200"/>
            <a:chExt cx="7739856" cy="2311179"/>
          </a:xfrm>
        </p:grpSpPr>
        <p:sp>
          <p:nvSpPr>
            <p:cNvPr id="909" name="Google Shape;909;p30"/>
            <p:cNvSpPr/>
            <p:nvPr/>
          </p:nvSpPr>
          <p:spPr>
            <a:xfrm>
              <a:off x="-4147303" y="3171712"/>
              <a:ext cx="7739856" cy="1414667"/>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1736680" y="2275200"/>
              <a:ext cx="3901284" cy="2232198"/>
            </a:xfrm>
            <a:custGeom>
              <a:avLst/>
              <a:gdLst/>
              <a:ahLst/>
              <a:cxnLst/>
              <a:rect l="l" t="t" r="r" b="b"/>
              <a:pathLst>
                <a:path w="29860" h="17085" extrusionOk="0">
                  <a:moveTo>
                    <a:pt x="13662" y="1"/>
                  </a:moveTo>
                  <a:cubicBezTo>
                    <a:pt x="13387" y="1"/>
                    <a:pt x="13162" y="229"/>
                    <a:pt x="13169" y="504"/>
                  </a:cubicBezTo>
                  <a:lnTo>
                    <a:pt x="13394" y="11130"/>
                  </a:lnTo>
                  <a:cubicBezTo>
                    <a:pt x="13401" y="11399"/>
                    <a:pt x="13189" y="11624"/>
                    <a:pt x="12922" y="11631"/>
                  </a:cubicBezTo>
                  <a:lnTo>
                    <a:pt x="12091" y="11664"/>
                  </a:lnTo>
                  <a:cubicBezTo>
                    <a:pt x="12084" y="11665"/>
                    <a:pt x="12078" y="11665"/>
                    <a:pt x="12071" y="11665"/>
                  </a:cubicBezTo>
                  <a:cubicBezTo>
                    <a:pt x="11797" y="11665"/>
                    <a:pt x="11575" y="11440"/>
                    <a:pt x="11579" y="11165"/>
                  </a:cubicBezTo>
                  <a:lnTo>
                    <a:pt x="11704" y="4385"/>
                  </a:lnTo>
                  <a:cubicBezTo>
                    <a:pt x="11710" y="4110"/>
                    <a:pt x="11487" y="3886"/>
                    <a:pt x="11212" y="3886"/>
                  </a:cubicBezTo>
                  <a:lnTo>
                    <a:pt x="9679" y="3886"/>
                  </a:lnTo>
                  <a:cubicBezTo>
                    <a:pt x="9413" y="3886"/>
                    <a:pt x="9194" y="4098"/>
                    <a:pt x="9189" y="4365"/>
                  </a:cubicBezTo>
                  <a:lnTo>
                    <a:pt x="9089" y="8303"/>
                  </a:lnTo>
                  <a:cubicBezTo>
                    <a:pt x="9082" y="8570"/>
                    <a:pt x="8866" y="8782"/>
                    <a:pt x="8599" y="8782"/>
                  </a:cubicBezTo>
                  <a:cubicBezTo>
                    <a:pt x="8330" y="8782"/>
                    <a:pt x="8109" y="8563"/>
                    <a:pt x="8109" y="8292"/>
                  </a:cubicBezTo>
                  <a:lnTo>
                    <a:pt x="8109" y="1929"/>
                  </a:lnTo>
                  <a:cubicBezTo>
                    <a:pt x="8109" y="1658"/>
                    <a:pt x="7887" y="1438"/>
                    <a:pt x="7618" y="1438"/>
                  </a:cubicBezTo>
                  <a:cubicBezTo>
                    <a:pt x="7613" y="1438"/>
                    <a:pt x="7607" y="1438"/>
                    <a:pt x="7602" y="1438"/>
                  </a:cubicBezTo>
                  <a:lnTo>
                    <a:pt x="5501" y="1503"/>
                  </a:lnTo>
                  <a:cubicBezTo>
                    <a:pt x="5236" y="1512"/>
                    <a:pt x="5026" y="1726"/>
                    <a:pt x="5024" y="1991"/>
                  </a:cubicBezTo>
                  <a:lnTo>
                    <a:pt x="4970" y="9742"/>
                  </a:lnTo>
                  <a:cubicBezTo>
                    <a:pt x="4968" y="9998"/>
                    <a:pt x="4769" y="10210"/>
                    <a:pt x="4515" y="10229"/>
                  </a:cubicBezTo>
                  <a:lnTo>
                    <a:pt x="4322" y="10243"/>
                  </a:lnTo>
                  <a:cubicBezTo>
                    <a:pt x="4310" y="10244"/>
                    <a:pt x="4298" y="10245"/>
                    <a:pt x="4286" y="10245"/>
                  </a:cubicBezTo>
                  <a:cubicBezTo>
                    <a:pt x="3984" y="10245"/>
                    <a:pt x="3749" y="9974"/>
                    <a:pt x="3800" y="9670"/>
                  </a:cubicBezTo>
                  <a:lnTo>
                    <a:pt x="3863" y="9305"/>
                  </a:lnTo>
                  <a:cubicBezTo>
                    <a:pt x="3911" y="9025"/>
                    <a:pt x="3708" y="8760"/>
                    <a:pt x="3422" y="8734"/>
                  </a:cubicBezTo>
                  <a:lnTo>
                    <a:pt x="546" y="8474"/>
                  </a:lnTo>
                  <a:cubicBezTo>
                    <a:pt x="530" y="8473"/>
                    <a:pt x="514" y="8472"/>
                    <a:pt x="499" y="8472"/>
                  </a:cubicBezTo>
                  <a:cubicBezTo>
                    <a:pt x="225" y="8472"/>
                    <a:pt x="1" y="8702"/>
                    <a:pt x="11" y="8983"/>
                  </a:cubicBezTo>
                  <a:lnTo>
                    <a:pt x="317" y="16612"/>
                  </a:lnTo>
                  <a:cubicBezTo>
                    <a:pt x="328" y="16876"/>
                    <a:pt x="544" y="17084"/>
                    <a:pt x="803" y="17084"/>
                  </a:cubicBezTo>
                  <a:cubicBezTo>
                    <a:pt x="806" y="17084"/>
                    <a:pt x="809" y="17084"/>
                    <a:pt x="813" y="17084"/>
                  </a:cubicBezTo>
                  <a:lnTo>
                    <a:pt x="29296" y="16550"/>
                  </a:lnTo>
                  <a:cubicBezTo>
                    <a:pt x="29561" y="16546"/>
                    <a:pt x="29775" y="16329"/>
                    <a:pt x="29777" y="16065"/>
                  </a:cubicBezTo>
                  <a:lnTo>
                    <a:pt x="29856" y="8570"/>
                  </a:lnTo>
                  <a:cubicBezTo>
                    <a:pt x="29860" y="8297"/>
                    <a:pt x="29639" y="8073"/>
                    <a:pt x="29366" y="8073"/>
                  </a:cubicBezTo>
                  <a:lnTo>
                    <a:pt x="27960" y="8073"/>
                  </a:lnTo>
                  <a:cubicBezTo>
                    <a:pt x="27711" y="8073"/>
                    <a:pt x="27501" y="8261"/>
                    <a:pt x="27472" y="8506"/>
                  </a:cubicBezTo>
                  <a:lnTo>
                    <a:pt x="27120" y="11467"/>
                  </a:lnTo>
                  <a:cubicBezTo>
                    <a:pt x="27092" y="11707"/>
                    <a:pt x="26893" y="11891"/>
                    <a:pt x="26651" y="11900"/>
                  </a:cubicBezTo>
                  <a:lnTo>
                    <a:pt x="25953" y="11930"/>
                  </a:lnTo>
                  <a:cubicBezTo>
                    <a:pt x="25946" y="11930"/>
                    <a:pt x="25939" y="11930"/>
                    <a:pt x="25933" y="11930"/>
                  </a:cubicBezTo>
                  <a:cubicBezTo>
                    <a:pt x="25671" y="11930"/>
                    <a:pt x="25452" y="11722"/>
                    <a:pt x="25443" y="11458"/>
                  </a:cubicBezTo>
                  <a:lnTo>
                    <a:pt x="25142" y="3508"/>
                  </a:lnTo>
                  <a:cubicBezTo>
                    <a:pt x="25131" y="3244"/>
                    <a:pt x="24917" y="3038"/>
                    <a:pt x="24654" y="3036"/>
                  </a:cubicBezTo>
                  <a:lnTo>
                    <a:pt x="21147" y="3010"/>
                  </a:lnTo>
                  <a:cubicBezTo>
                    <a:pt x="21146" y="3010"/>
                    <a:pt x="21145" y="3010"/>
                    <a:pt x="21144" y="3010"/>
                  </a:cubicBezTo>
                  <a:cubicBezTo>
                    <a:pt x="20861" y="3010"/>
                    <a:pt x="20635" y="3245"/>
                    <a:pt x="20651" y="3528"/>
                  </a:cubicBezTo>
                  <a:lnTo>
                    <a:pt x="21003" y="10162"/>
                  </a:lnTo>
                  <a:cubicBezTo>
                    <a:pt x="21018" y="10426"/>
                    <a:pt x="20821" y="10653"/>
                    <a:pt x="20559" y="10678"/>
                  </a:cubicBezTo>
                  <a:lnTo>
                    <a:pt x="18900" y="10837"/>
                  </a:lnTo>
                  <a:cubicBezTo>
                    <a:pt x="18884" y="10838"/>
                    <a:pt x="18868" y="10839"/>
                    <a:pt x="18853" y="10839"/>
                  </a:cubicBezTo>
                  <a:cubicBezTo>
                    <a:pt x="18586" y="10839"/>
                    <a:pt x="18364" y="10623"/>
                    <a:pt x="18360" y="10350"/>
                  </a:cubicBezTo>
                  <a:lnTo>
                    <a:pt x="18305" y="526"/>
                  </a:lnTo>
                  <a:cubicBezTo>
                    <a:pt x="18303" y="259"/>
                    <a:pt x="18088" y="40"/>
                    <a:pt x="17817" y="38"/>
                  </a:cubicBezTo>
                  <a:lnTo>
                    <a:pt x="13665" y="1"/>
                  </a:lnTo>
                  <a:cubicBezTo>
                    <a:pt x="13664" y="1"/>
                    <a:pt x="13663" y="1"/>
                    <a:pt x="13662" y="1"/>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 name="Google Shape;911;p30"/>
          <p:cNvSpPr txBox="1">
            <a:spLocks noGrp="1"/>
          </p:cNvSpPr>
          <p:nvPr>
            <p:ph type="title"/>
          </p:nvPr>
        </p:nvSpPr>
        <p:spPr>
          <a:xfrm>
            <a:off x="2855575" y="540000"/>
            <a:ext cx="49569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8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12" name="Google Shape;912;p30"/>
          <p:cNvSpPr txBox="1">
            <a:spLocks noGrp="1"/>
          </p:cNvSpPr>
          <p:nvPr>
            <p:ph type="subTitle" idx="1"/>
          </p:nvPr>
        </p:nvSpPr>
        <p:spPr>
          <a:xfrm>
            <a:off x="2855575" y="1841450"/>
            <a:ext cx="44481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13" name="Google Shape;913;p30"/>
          <p:cNvSpPr txBox="1"/>
          <p:nvPr/>
        </p:nvSpPr>
        <p:spPr>
          <a:xfrm>
            <a:off x="2855575" y="3611950"/>
            <a:ext cx="55752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a:solidFill>
                  <a:schemeClr val="dk1"/>
                </a:solidFill>
                <a:latin typeface="Asap"/>
                <a:ea typeface="Asap"/>
                <a:cs typeface="Asap"/>
                <a:sym typeface="Asap"/>
              </a:rPr>
              <a:t>CREDITS: This presentation template was created by </a:t>
            </a:r>
            <a:r>
              <a:rPr lang="en" b="1" u="sng">
                <a:solidFill>
                  <a:schemeClr val="dk1"/>
                </a:solidFill>
                <a:latin typeface="Asap"/>
                <a:ea typeface="Asap"/>
                <a:cs typeface="Asap"/>
                <a:sym typeface="Asap"/>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a:solidFill>
                  <a:schemeClr val="dk1"/>
                </a:solidFill>
                <a:latin typeface="Asap"/>
                <a:ea typeface="Asap"/>
                <a:cs typeface="Asap"/>
                <a:sym typeface="Asap"/>
              </a:rPr>
              <a:t>, and includes icons by </a:t>
            </a:r>
            <a:r>
              <a:rPr lang="en" b="1" u="sng">
                <a:solidFill>
                  <a:schemeClr val="dk1"/>
                </a:solidFill>
                <a:latin typeface="Asap"/>
                <a:ea typeface="Asap"/>
                <a:cs typeface="Asap"/>
                <a:sym typeface="Asap"/>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a:solidFill>
                  <a:schemeClr val="dk1"/>
                </a:solidFill>
                <a:latin typeface="Asap"/>
                <a:ea typeface="Asap"/>
                <a:cs typeface="Asap"/>
                <a:sym typeface="Asap"/>
              </a:rPr>
              <a:t>, and infographics &amp; images by </a:t>
            </a:r>
            <a:r>
              <a:rPr lang="en" b="1" u="sng">
                <a:solidFill>
                  <a:schemeClr val="dk1"/>
                </a:solidFill>
                <a:latin typeface="Asap"/>
                <a:ea typeface="Asap"/>
                <a:cs typeface="Asap"/>
                <a:sym typeface="Asap"/>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b="1" u="sng">
                <a:solidFill>
                  <a:schemeClr val="dk1"/>
                </a:solidFill>
                <a:latin typeface="Asap"/>
                <a:ea typeface="Asap"/>
                <a:cs typeface="Asap"/>
                <a:sym typeface="Asap"/>
              </a:rPr>
              <a:t> </a:t>
            </a:r>
            <a:endParaRPr b="1" u="sng">
              <a:solidFill>
                <a:schemeClr val="dk1"/>
              </a:solidFill>
              <a:latin typeface="Asap"/>
              <a:ea typeface="Asap"/>
              <a:cs typeface="Asap"/>
              <a:sym typeface="Asap"/>
            </a:endParaRPr>
          </a:p>
        </p:txBody>
      </p:sp>
      <p:grpSp>
        <p:nvGrpSpPr>
          <p:cNvPr id="914" name="Google Shape;914;p30"/>
          <p:cNvGrpSpPr/>
          <p:nvPr/>
        </p:nvGrpSpPr>
        <p:grpSpPr>
          <a:xfrm>
            <a:off x="-943228" y="-78472"/>
            <a:ext cx="10288499" cy="1214413"/>
            <a:chOff x="-943228" y="-78472"/>
            <a:chExt cx="10288499" cy="1214413"/>
          </a:xfrm>
        </p:grpSpPr>
        <p:grpSp>
          <p:nvGrpSpPr>
            <p:cNvPr id="915" name="Google Shape;915;p30"/>
            <p:cNvGrpSpPr/>
            <p:nvPr/>
          </p:nvGrpSpPr>
          <p:grpSpPr>
            <a:xfrm>
              <a:off x="-943228" y="-78463"/>
              <a:ext cx="10288499" cy="1214404"/>
              <a:chOff x="-943228" y="-78463"/>
              <a:chExt cx="10288499" cy="1214404"/>
            </a:xfrm>
          </p:grpSpPr>
          <p:sp>
            <p:nvSpPr>
              <p:cNvPr id="916" name="Google Shape;916;p30"/>
              <p:cNvSpPr/>
              <p:nvPr/>
            </p:nvSpPr>
            <p:spPr>
              <a:xfrm flipH="1">
                <a:off x="8506926" y="71659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flipH="1">
                <a:off x="8892868" y="9240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flipH="1">
                <a:off x="-943228" y="112253"/>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flipH="1">
                <a:off x="3518743" y="-78463"/>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flipH="1">
                <a:off x="5071868" y="1950"/>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 name="Google Shape;921;p30"/>
            <p:cNvSpPr/>
            <p:nvPr/>
          </p:nvSpPr>
          <p:spPr>
            <a:xfrm flipH="1">
              <a:off x="-124078" y="-78472"/>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30"/>
          <p:cNvGrpSpPr/>
          <p:nvPr/>
        </p:nvGrpSpPr>
        <p:grpSpPr>
          <a:xfrm>
            <a:off x="1570433" y="10052"/>
            <a:ext cx="877866" cy="411188"/>
            <a:chOff x="1570433" y="10052"/>
            <a:chExt cx="877866" cy="411188"/>
          </a:xfrm>
        </p:grpSpPr>
        <p:sp>
          <p:nvSpPr>
            <p:cNvPr id="923" name="Google Shape;923;p30"/>
            <p:cNvSpPr/>
            <p:nvPr/>
          </p:nvSpPr>
          <p:spPr>
            <a:xfrm>
              <a:off x="2077592" y="10052"/>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a:off x="1570433" y="20364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a:off x="1797393" y="280144"/>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30"/>
          <p:cNvGrpSpPr/>
          <p:nvPr/>
        </p:nvGrpSpPr>
        <p:grpSpPr>
          <a:xfrm>
            <a:off x="-24918" y="3986825"/>
            <a:ext cx="10159975" cy="1627579"/>
            <a:chOff x="-24918" y="3986825"/>
            <a:chExt cx="10159975" cy="1627579"/>
          </a:xfrm>
        </p:grpSpPr>
        <p:grpSp>
          <p:nvGrpSpPr>
            <p:cNvPr id="927" name="Google Shape;927;p30"/>
            <p:cNvGrpSpPr/>
            <p:nvPr/>
          </p:nvGrpSpPr>
          <p:grpSpPr>
            <a:xfrm>
              <a:off x="-24918" y="3986825"/>
              <a:ext cx="10159975" cy="1627579"/>
              <a:chOff x="-24918" y="3682025"/>
              <a:chExt cx="10159975" cy="1627579"/>
            </a:xfrm>
          </p:grpSpPr>
          <p:grpSp>
            <p:nvGrpSpPr>
              <p:cNvPr id="928" name="Google Shape;928;p30"/>
              <p:cNvGrpSpPr/>
              <p:nvPr/>
            </p:nvGrpSpPr>
            <p:grpSpPr>
              <a:xfrm flipH="1">
                <a:off x="-24918" y="4631699"/>
                <a:ext cx="9263285" cy="677904"/>
                <a:chOff x="-63379" y="4923731"/>
                <a:chExt cx="9263285" cy="969682"/>
              </a:xfrm>
            </p:grpSpPr>
            <p:sp>
              <p:nvSpPr>
                <p:cNvPr id="929" name="Google Shape;929;p30"/>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30"/>
              <p:cNvGrpSpPr/>
              <p:nvPr/>
            </p:nvGrpSpPr>
            <p:grpSpPr>
              <a:xfrm>
                <a:off x="-24886" y="3682025"/>
                <a:ext cx="10159943" cy="949677"/>
                <a:chOff x="-24886" y="3682025"/>
                <a:chExt cx="10159943" cy="949677"/>
              </a:xfrm>
            </p:grpSpPr>
            <p:sp>
              <p:nvSpPr>
                <p:cNvPr id="939" name="Google Shape;939;p30"/>
                <p:cNvSpPr/>
                <p:nvPr/>
              </p:nvSpPr>
              <p:spPr>
                <a:xfrm flipH="1">
                  <a:off x="-24886" y="4309950"/>
                  <a:ext cx="9263374" cy="321751"/>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a:off x="8302327" y="3682025"/>
                  <a:ext cx="1832730" cy="904354"/>
                </a:xfrm>
                <a:custGeom>
                  <a:avLst/>
                  <a:gdLst/>
                  <a:ahLst/>
                  <a:cxnLst/>
                  <a:rect l="l" t="t" r="r" b="b"/>
                  <a:pathLst>
                    <a:path w="14639" h="9413" extrusionOk="0">
                      <a:moveTo>
                        <a:pt x="7352" y="0"/>
                      </a:moveTo>
                      <a:cubicBezTo>
                        <a:pt x="3689" y="0"/>
                        <a:pt x="3750" y="4136"/>
                        <a:pt x="3974" y="5115"/>
                      </a:cubicBezTo>
                      <a:cubicBezTo>
                        <a:pt x="3722" y="4296"/>
                        <a:pt x="3031" y="2450"/>
                        <a:pt x="1920" y="2450"/>
                      </a:cubicBezTo>
                      <a:cubicBezTo>
                        <a:pt x="1828" y="2450"/>
                        <a:pt x="1734" y="2462"/>
                        <a:pt x="1637" y="2489"/>
                      </a:cubicBezTo>
                      <a:cubicBezTo>
                        <a:pt x="80" y="2916"/>
                        <a:pt x="2287" y="5640"/>
                        <a:pt x="2444" y="5832"/>
                      </a:cubicBezTo>
                      <a:cubicBezTo>
                        <a:pt x="2364" y="5738"/>
                        <a:pt x="1776" y="5099"/>
                        <a:pt x="1036" y="5099"/>
                      </a:cubicBezTo>
                      <a:cubicBezTo>
                        <a:pt x="730" y="5099"/>
                        <a:pt x="398" y="5208"/>
                        <a:pt x="65" y="5509"/>
                      </a:cubicBezTo>
                      <a:cubicBezTo>
                        <a:pt x="43" y="5530"/>
                        <a:pt x="21" y="5550"/>
                        <a:pt x="0" y="5570"/>
                      </a:cubicBezTo>
                      <a:lnTo>
                        <a:pt x="0" y="6840"/>
                      </a:lnTo>
                      <a:cubicBezTo>
                        <a:pt x="358" y="7336"/>
                        <a:pt x="984" y="7747"/>
                        <a:pt x="1246" y="7907"/>
                      </a:cubicBezTo>
                      <a:cubicBezTo>
                        <a:pt x="1046" y="7797"/>
                        <a:pt x="616" y="7603"/>
                        <a:pt x="115" y="7603"/>
                      </a:cubicBezTo>
                      <a:cubicBezTo>
                        <a:pt x="77" y="7603"/>
                        <a:pt x="39" y="7604"/>
                        <a:pt x="0" y="7606"/>
                      </a:cubicBezTo>
                      <a:lnTo>
                        <a:pt x="0" y="9412"/>
                      </a:lnTo>
                      <a:lnTo>
                        <a:pt x="6788" y="8920"/>
                      </a:lnTo>
                      <a:lnTo>
                        <a:pt x="6935" y="8909"/>
                      </a:lnTo>
                      <a:lnTo>
                        <a:pt x="7189" y="8891"/>
                      </a:lnTo>
                      <a:lnTo>
                        <a:pt x="7446" y="8872"/>
                      </a:lnTo>
                      <a:lnTo>
                        <a:pt x="8043" y="8828"/>
                      </a:lnTo>
                      <a:lnTo>
                        <a:pt x="11590" y="8570"/>
                      </a:lnTo>
                      <a:lnTo>
                        <a:pt x="13216" y="8452"/>
                      </a:lnTo>
                      <a:lnTo>
                        <a:pt x="13814" y="8408"/>
                      </a:lnTo>
                      <a:lnTo>
                        <a:pt x="14284" y="8375"/>
                      </a:lnTo>
                      <a:lnTo>
                        <a:pt x="14638" y="8349"/>
                      </a:lnTo>
                      <a:lnTo>
                        <a:pt x="14638" y="8344"/>
                      </a:lnTo>
                      <a:cubicBezTo>
                        <a:pt x="14633" y="8312"/>
                        <a:pt x="14609" y="8104"/>
                        <a:pt x="14502" y="7879"/>
                      </a:cubicBezTo>
                      <a:cubicBezTo>
                        <a:pt x="14439" y="7748"/>
                        <a:pt x="14349" y="7606"/>
                        <a:pt x="14218" y="7492"/>
                      </a:cubicBezTo>
                      <a:cubicBezTo>
                        <a:pt x="14089" y="7382"/>
                        <a:pt x="13925" y="7291"/>
                        <a:pt x="13709" y="7254"/>
                      </a:cubicBezTo>
                      <a:cubicBezTo>
                        <a:pt x="13636" y="7241"/>
                        <a:pt x="13556" y="7234"/>
                        <a:pt x="13470" y="7234"/>
                      </a:cubicBezTo>
                      <a:cubicBezTo>
                        <a:pt x="13231" y="7234"/>
                        <a:pt x="12942" y="7289"/>
                        <a:pt x="12596" y="7422"/>
                      </a:cubicBezTo>
                      <a:cubicBezTo>
                        <a:pt x="12945" y="6847"/>
                        <a:pt x="13087" y="6175"/>
                        <a:pt x="12375" y="5697"/>
                      </a:cubicBezTo>
                      <a:cubicBezTo>
                        <a:pt x="11963" y="5421"/>
                        <a:pt x="11631" y="5322"/>
                        <a:pt x="11365" y="5322"/>
                      </a:cubicBezTo>
                      <a:cubicBezTo>
                        <a:pt x="10714" y="5322"/>
                        <a:pt x="10465" y="5923"/>
                        <a:pt x="10436" y="6003"/>
                      </a:cubicBezTo>
                      <a:cubicBezTo>
                        <a:pt x="10448" y="5957"/>
                        <a:pt x="10503" y="5740"/>
                        <a:pt x="10562" y="5410"/>
                      </a:cubicBezTo>
                      <a:cubicBezTo>
                        <a:pt x="10615" y="5117"/>
                        <a:pt x="10671" y="4737"/>
                        <a:pt x="10698" y="4313"/>
                      </a:cubicBezTo>
                      <a:cubicBezTo>
                        <a:pt x="10707" y="4182"/>
                        <a:pt x="10713" y="4048"/>
                        <a:pt x="10715" y="3912"/>
                      </a:cubicBezTo>
                      <a:cubicBezTo>
                        <a:pt x="10718" y="3606"/>
                        <a:pt x="10706" y="3283"/>
                        <a:pt x="10667" y="2966"/>
                      </a:cubicBezTo>
                      <a:cubicBezTo>
                        <a:pt x="10641" y="2773"/>
                        <a:pt x="10608" y="2581"/>
                        <a:pt x="10562" y="2395"/>
                      </a:cubicBezTo>
                      <a:cubicBezTo>
                        <a:pt x="10464" y="1986"/>
                        <a:pt x="10307" y="1590"/>
                        <a:pt x="10070" y="1245"/>
                      </a:cubicBezTo>
                      <a:cubicBezTo>
                        <a:pt x="9589" y="534"/>
                        <a:pt x="8771" y="23"/>
                        <a:pt x="7434" y="1"/>
                      </a:cubicBezTo>
                      <a:cubicBezTo>
                        <a:pt x="7407" y="1"/>
                        <a:pt x="7379" y="0"/>
                        <a:pt x="7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1" name="Google Shape;941;p30"/>
            <p:cNvSpPr/>
            <p:nvPr/>
          </p:nvSpPr>
          <p:spPr>
            <a:xfrm rot="494524">
              <a:off x="8257056" y="4510205"/>
              <a:ext cx="173694" cy="141621"/>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942"/>
        <p:cNvGrpSpPr/>
        <p:nvPr/>
      </p:nvGrpSpPr>
      <p:grpSpPr>
        <a:xfrm>
          <a:off x="0" y="0"/>
          <a:ext cx="0" cy="0"/>
          <a:chOff x="0" y="0"/>
          <a:chExt cx="0" cy="0"/>
        </a:xfrm>
      </p:grpSpPr>
      <p:grpSp>
        <p:nvGrpSpPr>
          <p:cNvPr id="943" name="Google Shape;943;p31"/>
          <p:cNvGrpSpPr/>
          <p:nvPr/>
        </p:nvGrpSpPr>
        <p:grpSpPr>
          <a:xfrm>
            <a:off x="-977750" y="3851946"/>
            <a:ext cx="11553281" cy="754343"/>
            <a:chOff x="-977750" y="3851946"/>
            <a:chExt cx="11553281" cy="754343"/>
          </a:xfrm>
        </p:grpSpPr>
        <p:sp>
          <p:nvSpPr>
            <p:cNvPr id="944" name="Google Shape;944;p31"/>
            <p:cNvSpPr/>
            <p:nvPr/>
          </p:nvSpPr>
          <p:spPr>
            <a:xfrm>
              <a:off x="-977750" y="3880327"/>
              <a:ext cx="9263106" cy="725963"/>
            </a:xfrm>
            <a:custGeom>
              <a:avLst/>
              <a:gdLst/>
              <a:ahLst/>
              <a:cxnLst/>
              <a:rect l="l" t="t" r="r" b="b"/>
              <a:pathLst>
                <a:path w="103736" h="17687" extrusionOk="0">
                  <a:moveTo>
                    <a:pt x="92693" y="0"/>
                  </a:moveTo>
                  <a:cubicBezTo>
                    <a:pt x="92444" y="0"/>
                    <a:pt x="92247" y="207"/>
                    <a:pt x="92262" y="456"/>
                  </a:cubicBezTo>
                  <a:lnTo>
                    <a:pt x="92920" y="11712"/>
                  </a:lnTo>
                  <a:cubicBezTo>
                    <a:pt x="92934" y="11957"/>
                    <a:pt x="92739" y="12167"/>
                    <a:pt x="92490" y="12167"/>
                  </a:cubicBezTo>
                  <a:lnTo>
                    <a:pt x="85097" y="12167"/>
                  </a:lnTo>
                  <a:cubicBezTo>
                    <a:pt x="84855" y="12167"/>
                    <a:pt x="84662" y="11970"/>
                    <a:pt x="84667" y="11726"/>
                  </a:cubicBezTo>
                  <a:lnTo>
                    <a:pt x="84802" y="4589"/>
                  </a:lnTo>
                  <a:cubicBezTo>
                    <a:pt x="84807" y="4359"/>
                    <a:pt x="84631" y="4167"/>
                    <a:pt x="84400" y="4150"/>
                  </a:cubicBezTo>
                  <a:lnTo>
                    <a:pt x="81619" y="3964"/>
                  </a:lnTo>
                  <a:cubicBezTo>
                    <a:pt x="81610" y="3964"/>
                    <a:pt x="81600" y="3963"/>
                    <a:pt x="81590" y="3963"/>
                  </a:cubicBezTo>
                  <a:cubicBezTo>
                    <a:pt x="81354" y="3963"/>
                    <a:pt x="81159" y="4156"/>
                    <a:pt x="81159" y="4396"/>
                  </a:cubicBezTo>
                  <a:lnTo>
                    <a:pt x="81159" y="7816"/>
                  </a:lnTo>
                  <a:cubicBezTo>
                    <a:pt x="81159" y="8048"/>
                    <a:pt x="80972" y="8240"/>
                    <a:pt x="80738" y="8247"/>
                  </a:cubicBezTo>
                  <a:lnTo>
                    <a:pt x="77320" y="8345"/>
                  </a:lnTo>
                  <a:cubicBezTo>
                    <a:pt x="77315" y="8345"/>
                    <a:pt x="77311" y="8345"/>
                    <a:pt x="77307" y="8345"/>
                  </a:cubicBezTo>
                  <a:cubicBezTo>
                    <a:pt x="77069" y="8345"/>
                    <a:pt x="76876" y="8154"/>
                    <a:pt x="76876" y="7915"/>
                  </a:cubicBezTo>
                  <a:lnTo>
                    <a:pt x="76876" y="6823"/>
                  </a:lnTo>
                  <a:cubicBezTo>
                    <a:pt x="76876" y="6585"/>
                    <a:pt x="76682" y="6391"/>
                    <a:pt x="76445" y="6391"/>
                  </a:cubicBezTo>
                  <a:lnTo>
                    <a:pt x="74663" y="6391"/>
                  </a:lnTo>
                  <a:cubicBezTo>
                    <a:pt x="74425" y="6391"/>
                    <a:pt x="74231" y="6198"/>
                    <a:pt x="74231" y="5962"/>
                  </a:cubicBezTo>
                  <a:lnTo>
                    <a:pt x="74231" y="1460"/>
                  </a:lnTo>
                  <a:cubicBezTo>
                    <a:pt x="74231" y="1222"/>
                    <a:pt x="74037" y="1030"/>
                    <a:pt x="73803" y="1030"/>
                  </a:cubicBezTo>
                  <a:cubicBezTo>
                    <a:pt x="73789" y="1030"/>
                    <a:pt x="73774" y="1031"/>
                    <a:pt x="73760" y="1032"/>
                  </a:cubicBezTo>
                  <a:lnTo>
                    <a:pt x="70833" y="1318"/>
                  </a:lnTo>
                  <a:cubicBezTo>
                    <a:pt x="70612" y="1338"/>
                    <a:pt x="70444" y="1524"/>
                    <a:pt x="70444" y="1746"/>
                  </a:cubicBezTo>
                  <a:lnTo>
                    <a:pt x="70444" y="10387"/>
                  </a:lnTo>
                  <a:cubicBezTo>
                    <a:pt x="70444" y="10624"/>
                    <a:pt x="70251" y="10818"/>
                    <a:pt x="70013" y="10818"/>
                  </a:cubicBezTo>
                  <a:lnTo>
                    <a:pt x="68611" y="10818"/>
                  </a:lnTo>
                  <a:cubicBezTo>
                    <a:pt x="68373" y="10818"/>
                    <a:pt x="68179" y="10624"/>
                    <a:pt x="68179" y="10387"/>
                  </a:cubicBezTo>
                  <a:lnTo>
                    <a:pt x="68179" y="8102"/>
                  </a:lnTo>
                  <a:cubicBezTo>
                    <a:pt x="68179" y="7956"/>
                    <a:pt x="68106" y="7820"/>
                    <a:pt x="67984" y="7740"/>
                  </a:cubicBezTo>
                  <a:lnTo>
                    <a:pt x="66593" y="6830"/>
                  </a:lnTo>
                  <a:cubicBezTo>
                    <a:pt x="66518" y="6782"/>
                    <a:pt x="66437" y="6760"/>
                    <a:pt x="66358" y="6760"/>
                  </a:cubicBezTo>
                  <a:cubicBezTo>
                    <a:pt x="66133" y="6760"/>
                    <a:pt x="65926" y="6938"/>
                    <a:pt x="65926" y="7191"/>
                  </a:cubicBezTo>
                  <a:cubicBezTo>
                    <a:pt x="65926" y="7429"/>
                    <a:pt x="65732" y="7622"/>
                    <a:pt x="65494" y="7622"/>
                  </a:cubicBezTo>
                  <a:lnTo>
                    <a:pt x="63699" y="7622"/>
                  </a:lnTo>
                  <a:cubicBezTo>
                    <a:pt x="63462" y="7622"/>
                    <a:pt x="63268" y="7816"/>
                    <a:pt x="63268" y="8054"/>
                  </a:cubicBezTo>
                  <a:lnTo>
                    <a:pt x="63268" y="9661"/>
                  </a:lnTo>
                  <a:cubicBezTo>
                    <a:pt x="63268" y="9893"/>
                    <a:pt x="63082" y="10084"/>
                    <a:pt x="62850" y="10092"/>
                  </a:cubicBezTo>
                  <a:lnTo>
                    <a:pt x="59693" y="10188"/>
                  </a:lnTo>
                  <a:cubicBezTo>
                    <a:pt x="59689" y="10188"/>
                    <a:pt x="59684" y="10188"/>
                    <a:pt x="59680" y="10188"/>
                  </a:cubicBezTo>
                  <a:cubicBezTo>
                    <a:pt x="59442" y="10188"/>
                    <a:pt x="59249" y="9997"/>
                    <a:pt x="59249" y="9758"/>
                  </a:cubicBezTo>
                  <a:lnTo>
                    <a:pt x="59249" y="6736"/>
                  </a:lnTo>
                  <a:cubicBezTo>
                    <a:pt x="59249" y="6535"/>
                    <a:pt x="59111" y="6362"/>
                    <a:pt x="58915" y="6316"/>
                  </a:cubicBezTo>
                  <a:lnTo>
                    <a:pt x="56088" y="5658"/>
                  </a:lnTo>
                  <a:cubicBezTo>
                    <a:pt x="56054" y="5650"/>
                    <a:pt x="56021" y="5646"/>
                    <a:pt x="55987" y="5646"/>
                  </a:cubicBezTo>
                  <a:cubicBezTo>
                    <a:pt x="55757" y="5646"/>
                    <a:pt x="55559" y="5833"/>
                    <a:pt x="55559" y="6076"/>
                  </a:cubicBezTo>
                  <a:lnTo>
                    <a:pt x="55559" y="11505"/>
                  </a:lnTo>
                  <a:cubicBezTo>
                    <a:pt x="55559" y="11739"/>
                    <a:pt x="55375" y="11929"/>
                    <a:pt x="55141" y="11937"/>
                  </a:cubicBezTo>
                  <a:lnTo>
                    <a:pt x="52311" y="12031"/>
                  </a:lnTo>
                  <a:cubicBezTo>
                    <a:pt x="52305" y="12031"/>
                    <a:pt x="52300" y="12031"/>
                    <a:pt x="52294" y="12031"/>
                  </a:cubicBezTo>
                  <a:cubicBezTo>
                    <a:pt x="52060" y="12031"/>
                    <a:pt x="51866" y="11839"/>
                    <a:pt x="51866" y="11601"/>
                  </a:cubicBezTo>
                  <a:lnTo>
                    <a:pt x="51866" y="5206"/>
                  </a:lnTo>
                  <a:cubicBezTo>
                    <a:pt x="51866" y="4976"/>
                    <a:pt x="51684" y="4786"/>
                    <a:pt x="51454" y="4775"/>
                  </a:cubicBezTo>
                  <a:lnTo>
                    <a:pt x="49579" y="4687"/>
                  </a:lnTo>
                  <a:cubicBezTo>
                    <a:pt x="49369" y="4678"/>
                    <a:pt x="49198" y="4519"/>
                    <a:pt x="49170" y="4313"/>
                  </a:cubicBezTo>
                  <a:lnTo>
                    <a:pt x="48789" y="1359"/>
                  </a:lnTo>
                  <a:cubicBezTo>
                    <a:pt x="48761" y="1145"/>
                    <a:pt x="48577" y="983"/>
                    <a:pt x="48359" y="983"/>
                  </a:cubicBezTo>
                  <a:lnTo>
                    <a:pt x="44893" y="983"/>
                  </a:lnTo>
                  <a:cubicBezTo>
                    <a:pt x="44655" y="983"/>
                    <a:pt x="44462" y="1176"/>
                    <a:pt x="44462" y="1414"/>
                  </a:cubicBezTo>
                  <a:lnTo>
                    <a:pt x="44462" y="9550"/>
                  </a:lnTo>
                  <a:cubicBezTo>
                    <a:pt x="44462" y="9779"/>
                    <a:pt x="44285" y="9967"/>
                    <a:pt x="44056" y="9981"/>
                  </a:cubicBezTo>
                  <a:lnTo>
                    <a:pt x="42954" y="10049"/>
                  </a:lnTo>
                  <a:cubicBezTo>
                    <a:pt x="42945" y="10050"/>
                    <a:pt x="42935" y="10050"/>
                    <a:pt x="42925" y="10050"/>
                  </a:cubicBezTo>
                  <a:cubicBezTo>
                    <a:pt x="42689" y="10050"/>
                    <a:pt x="42495" y="9859"/>
                    <a:pt x="42495" y="9620"/>
                  </a:cubicBezTo>
                  <a:lnTo>
                    <a:pt x="42495" y="4821"/>
                  </a:lnTo>
                  <a:cubicBezTo>
                    <a:pt x="42495" y="4595"/>
                    <a:pt x="42324" y="4408"/>
                    <a:pt x="42101" y="4390"/>
                  </a:cubicBezTo>
                  <a:lnTo>
                    <a:pt x="37317" y="3974"/>
                  </a:lnTo>
                  <a:cubicBezTo>
                    <a:pt x="37305" y="3973"/>
                    <a:pt x="37293" y="3972"/>
                    <a:pt x="37282" y="3972"/>
                  </a:cubicBezTo>
                  <a:cubicBezTo>
                    <a:pt x="37046" y="3972"/>
                    <a:pt x="36849" y="4163"/>
                    <a:pt x="36849" y="4405"/>
                  </a:cubicBezTo>
                  <a:lnTo>
                    <a:pt x="36849" y="8186"/>
                  </a:lnTo>
                  <a:cubicBezTo>
                    <a:pt x="36849" y="8419"/>
                    <a:pt x="36665" y="8608"/>
                    <a:pt x="36432" y="8618"/>
                  </a:cubicBezTo>
                  <a:lnTo>
                    <a:pt x="33781" y="8710"/>
                  </a:lnTo>
                  <a:cubicBezTo>
                    <a:pt x="33775" y="8710"/>
                    <a:pt x="33770" y="8710"/>
                    <a:pt x="33764" y="8710"/>
                  </a:cubicBezTo>
                  <a:cubicBezTo>
                    <a:pt x="33523" y="8710"/>
                    <a:pt x="33327" y="8511"/>
                    <a:pt x="33335" y="8267"/>
                  </a:cubicBezTo>
                  <a:lnTo>
                    <a:pt x="33550" y="444"/>
                  </a:lnTo>
                  <a:cubicBezTo>
                    <a:pt x="33558" y="201"/>
                    <a:pt x="33362" y="2"/>
                    <a:pt x="33119" y="2"/>
                  </a:cubicBezTo>
                  <a:lnTo>
                    <a:pt x="27699" y="2"/>
                  </a:lnTo>
                  <a:cubicBezTo>
                    <a:pt x="27460" y="2"/>
                    <a:pt x="27264" y="199"/>
                    <a:pt x="27268" y="439"/>
                  </a:cubicBezTo>
                  <a:lnTo>
                    <a:pt x="27415" y="10285"/>
                  </a:lnTo>
                  <a:cubicBezTo>
                    <a:pt x="27421" y="10516"/>
                    <a:pt x="27244" y="10709"/>
                    <a:pt x="27014" y="10722"/>
                  </a:cubicBezTo>
                  <a:lnTo>
                    <a:pt x="25969" y="10788"/>
                  </a:lnTo>
                  <a:cubicBezTo>
                    <a:pt x="25959" y="10789"/>
                    <a:pt x="25949" y="10789"/>
                    <a:pt x="25939" y="10789"/>
                  </a:cubicBezTo>
                  <a:cubicBezTo>
                    <a:pt x="25704" y="10789"/>
                    <a:pt x="25512" y="10598"/>
                    <a:pt x="25512" y="10359"/>
                  </a:cubicBezTo>
                  <a:lnTo>
                    <a:pt x="25512" y="7256"/>
                  </a:lnTo>
                  <a:cubicBezTo>
                    <a:pt x="25512" y="7018"/>
                    <a:pt x="25318" y="6824"/>
                    <a:pt x="25080" y="6824"/>
                  </a:cubicBezTo>
                  <a:lnTo>
                    <a:pt x="22652" y="6824"/>
                  </a:lnTo>
                  <a:cubicBezTo>
                    <a:pt x="22416" y="6824"/>
                    <a:pt x="22222" y="7018"/>
                    <a:pt x="22222" y="7256"/>
                  </a:cubicBezTo>
                  <a:lnTo>
                    <a:pt x="22222" y="12353"/>
                  </a:lnTo>
                  <a:cubicBezTo>
                    <a:pt x="22222" y="12591"/>
                    <a:pt x="22029" y="12784"/>
                    <a:pt x="21791" y="12784"/>
                  </a:cubicBezTo>
                  <a:lnTo>
                    <a:pt x="12125" y="12784"/>
                  </a:lnTo>
                  <a:cubicBezTo>
                    <a:pt x="11891" y="12784"/>
                    <a:pt x="11699" y="12598"/>
                    <a:pt x="11694" y="12362"/>
                  </a:cubicBezTo>
                  <a:lnTo>
                    <a:pt x="11443" y="1285"/>
                  </a:lnTo>
                  <a:cubicBezTo>
                    <a:pt x="11440" y="1051"/>
                    <a:pt x="11248" y="863"/>
                    <a:pt x="11012" y="863"/>
                  </a:cubicBezTo>
                  <a:lnTo>
                    <a:pt x="5684" y="863"/>
                  </a:lnTo>
                  <a:cubicBezTo>
                    <a:pt x="5456" y="863"/>
                    <a:pt x="5268" y="1042"/>
                    <a:pt x="5253" y="1268"/>
                  </a:cubicBezTo>
                  <a:lnTo>
                    <a:pt x="4783" y="9345"/>
                  </a:lnTo>
                  <a:cubicBezTo>
                    <a:pt x="4770" y="9556"/>
                    <a:pt x="4606" y="9727"/>
                    <a:pt x="4396" y="9749"/>
                  </a:cubicBezTo>
                  <a:lnTo>
                    <a:pt x="1" y="10202"/>
                  </a:lnTo>
                  <a:lnTo>
                    <a:pt x="1" y="17686"/>
                  </a:lnTo>
                  <a:lnTo>
                    <a:pt x="103735" y="17686"/>
                  </a:lnTo>
                  <a:lnTo>
                    <a:pt x="103735" y="1843"/>
                  </a:lnTo>
                  <a:lnTo>
                    <a:pt x="101036" y="1226"/>
                  </a:lnTo>
                  <a:cubicBezTo>
                    <a:pt x="101003" y="1219"/>
                    <a:pt x="100971" y="1215"/>
                    <a:pt x="100940" y="1215"/>
                  </a:cubicBezTo>
                  <a:cubicBezTo>
                    <a:pt x="100709" y="1215"/>
                    <a:pt x="100509" y="1403"/>
                    <a:pt x="100509" y="1646"/>
                  </a:cubicBezTo>
                  <a:lnTo>
                    <a:pt x="100509" y="4484"/>
                  </a:lnTo>
                  <a:cubicBezTo>
                    <a:pt x="100509" y="4722"/>
                    <a:pt x="100315" y="4915"/>
                    <a:pt x="100077" y="4915"/>
                  </a:cubicBezTo>
                  <a:lnTo>
                    <a:pt x="97254" y="4915"/>
                  </a:lnTo>
                  <a:cubicBezTo>
                    <a:pt x="97016" y="4915"/>
                    <a:pt x="96823" y="4722"/>
                    <a:pt x="96823" y="4484"/>
                  </a:cubicBezTo>
                  <a:lnTo>
                    <a:pt x="96823" y="430"/>
                  </a:lnTo>
                  <a:cubicBezTo>
                    <a:pt x="96823" y="194"/>
                    <a:pt x="96629" y="0"/>
                    <a:pt x="96392" y="0"/>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1"/>
            <p:cNvSpPr/>
            <p:nvPr/>
          </p:nvSpPr>
          <p:spPr>
            <a:xfrm>
              <a:off x="2835675" y="3851946"/>
              <a:ext cx="7739856" cy="725986"/>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 name="Google Shape;946;p31"/>
          <p:cNvGrpSpPr/>
          <p:nvPr/>
        </p:nvGrpSpPr>
        <p:grpSpPr>
          <a:xfrm>
            <a:off x="-240520" y="-118297"/>
            <a:ext cx="9481266" cy="1558589"/>
            <a:chOff x="-240520" y="-118297"/>
            <a:chExt cx="9481266" cy="1558589"/>
          </a:xfrm>
        </p:grpSpPr>
        <p:sp>
          <p:nvSpPr>
            <p:cNvPr id="947" name="Google Shape;947;p31"/>
            <p:cNvSpPr/>
            <p:nvPr/>
          </p:nvSpPr>
          <p:spPr>
            <a:xfrm>
              <a:off x="2900867" y="118300"/>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1"/>
            <p:cNvSpPr/>
            <p:nvPr/>
          </p:nvSpPr>
          <p:spPr>
            <a:xfrm>
              <a:off x="-240520" y="834203"/>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1"/>
            <p:cNvSpPr/>
            <p:nvPr/>
          </p:nvSpPr>
          <p:spPr>
            <a:xfrm>
              <a:off x="7808105" y="-118297"/>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31"/>
          <p:cNvGrpSpPr/>
          <p:nvPr/>
        </p:nvGrpSpPr>
        <p:grpSpPr>
          <a:xfrm>
            <a:off x="-63500" y="4369921"/>
            <a:ext cx="9263406" cy="857234"/>
            <a:chOff x="-63500" y="4463498"/>
            <a:chExt cx="9263406" cy="1429914"/>
          </a:xfrm>
        </p:grpSpPr>
        <p:grpSp>
          <p:nvGrpSpPr>
            <p:cNvPr id="951" name="Google Shape;951;p31"/>
            <p:cNvGrpSpPr/>
            <p:nvPr/>
          </p:nvGrpSpPr>
          <p:grpSpPr>
            <a:xfrm>
              <a:off x="-63379" y="4923731"/>
              <a:ext cx="9263285" cy="969682"/>
              <a:chOff x="-63379" y="4923731"/>
              <a:chExt cx="9263285" cy="969682"/>
            </a:xfrm>
          </p:grpSpPr>
          <p:sp>
            <p:nvSpPr>
              <p:cNvPr id="952" name="Google Shape;952;p31"/>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1"/>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1"/>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1"/>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1"/>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1"/>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1"/>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1"/>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1"/>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 name="Google Shape;961;p31"/>
            <p:cNvSpPr/>
            <p:nvPr/>
          </p:nvSpPr>
          <p:spPr>
            <a:xfrm>
              <a:off x="-63500" y="4463498"/>
              <a:ext cx="9263374" cy="460239"/>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1"/>
          <p:cNvGrpSpPr/>
          <p:nvPr/>
        </p:nvGrpSpPr>
        <p:grpSpPr>
          <a:xfrm>
            <a:off x="-200064" y="3457453"/>
            <a:ext cx="1031035" cy="1075026"/>
            <a:chOff x="-1091475" y="4274820"/>
            <a:chExt cx="810817" cy="845412"/>
          </a:xfrm>
        </p:grpSpPr>
        <p:sp>
          <p:nvSpPr>
            <p:cNvPr id="963" name="Google Shape;963;p31"/>
            <p:cNvSpPr/>
            <p:nvPr/>
          </p:nvSpPr>
          <p:spPr>
            <a:xfrm>
              <a:off x="-1091475" y="4274820"/>
              <a:ext cx="810817" cy="483146"/>
            </a:xfrm>
            <a:custGeom>
              <a:avLst/>
              <a:gdLst/>
              <a:ahLst/>
              <a:cxnLst/>
              <a:rect l="l" t="t" r="r" b="b"/>
              <a:pathLst>
                <a:path w="10618" h="6327" extrusionOk="0">
                  <a:moveTo>
                    <a:pt x="4251" y="1"/>
                  </a:moveTo>
                  <a:cubicBezTo>
                    <a:pt x="2306" y="1"/>
                    <a:pt x="3319" y="1743"/>
                    <a:pt x="1730" y="2387"/>
                  </a:cubicBezTo>
                  <a:cubicBezTo>
                    <a:pt x="1" y="3088"/>
                    <a:pt x="937" y="4908"/>
                    <a:pt x="2168" y="5636"/>
                  </a:cubicBezTo>
                  <a:cubicBezTo>
                    <a:pt x="3168" y="6228"/>
                    <a:pt x="4380" y="6327"/>
                    <a:pt x="5241" y="6327"/>
                  </a:cubicBezTo>
                  <a:cubicBezTo>
                    <a:pt x="5431" y="6327"/>
                    <a:pt x="5604" y="6322"/>
                    <a:pt x="5754" y="6316"/>
                  </a:cubicBezTo>
                  <a:cubicBezTo>
                    <a:pt x="6768" y="6281"/>
                    <a:pt x="6562" y="5426"/>
                    <a:pt x="7861" y="5426"/>
                  </a:cubicBezTo>
                  <a:cubicBezTo>
                    <a:pt x="8063" y="5426"/>
                    <a:pt x="8302" y="5447"/>
                    <a:pt x="8589" y="5494"/>
                  </a:cubicBezTo>
                  <a:cubicBezTo>
                    <a:pt x="8709" y="5515"/>
                    <a:pt x="8820" y="5524"/>
                    <a:pt x="8922" y="5524"/>
                  </a:cubicBezTo>
                  <a:cubicBezTo>
                    <a:pt x="10617" y="5524"/>
                    <a:pt x="9794" y="2892"/>
                    <a:pt x="8692" y="2511"/>
                  </a:cubicBezTo>
                  <a:cubicBezTo>
                    <a:pt x="7372" y="2056"/>
                    <a:pt x="7540" y="392"/>
                    <a:pt x="4826" y="41"/>
                  </a:cubicBezTo>
                  <a:cubicBezTo>
                    <a:pt x="4610" y="14"/>
                    <a:pt x="4419" y="1"/>
                    <a:pt x="4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1"/>
            <p:cNvSpPr/>
            <p:nvPr/>
          </p:nvSpPr>
          <p:spPr>
            <a:xfrm>
              <a:off x="-754560" y="4545757"/>
              <a:ext cx="176168" cy="574475"/>
            </a:xfrm>
            <a:custGeom>
              <a:avLst/>
              <a:gdLst/>
              <a:ahLst/>
              <a:cxnLst/>
              <a:rect l="l" t="t" r="r" b="b"/>
              <a:pathLst>
                <a:path w="2307" h="7523" extrusionOk="0">
                  <a:moveTo>
                    <a:pt x="2039" y="0"/>
                  </a:moveTo>
                  <a:lnTo>
                    <a:pt x="1715" y="1257"/>
                  </a:lnTo>
                  <a:cubicBezTo>
                    <a:pt x="1697" y="1325"/>
                    <a:pt x="1642" y="1357"/>
                    <a:pt x="1587" y="1357"/>
                  </a:cubicBezTo>
                  <a:cubicBezTo>
                    <a:pt x="1525" y="1357"/>
                    <a:pt x="1462" y="1315"/>
                    <a:pt x="1457" y="1237"/>
                  </a:cubicBezTo>
                  <a:lnTo>
                    <a:pt x="1361" y="168"/>
                  </a:lnTo>
                  <a:lnTo>
                    <a:pt x="1094" y="168"/>
                  </a:lnTo>
                  <a:lnTo>
                    <a:pt x="778" y="1384"/>
                  </a:lnTo>
                  <a:cubicBezTo>
                    <a:pt x="763" y="1445"/>
                    <a:pt x="709" y="1482"/>
                    <a:pt x="652" y="1482"/>
                  </a:cubicBezTo>
                  <a:cubicBezTo>
                    <a:pt x="620" y="1482"/>
                    <a:pt x="587" y="1470"/>
                    <a:pt x="561" y="1443"/>
                  </a:cubicBezTo>
                  <a:lnTo>
                    <a:pt x="126" y="1008"/>
                  </a:lnTo>
                  <a:lnTo>
                    <a:pt x="1" y="1235"/>
                  </a:lnTo>
                  <a:cubicBezTo>
                    <a:pt x="1" y="1235"/>
                    <a:pt x="1379" y="4731"/>
                    <a:pt x="126" y="7376"/>
                  </a:cubicBezTo>
                  <a:lnTo>
                    <a:pt x="2183" y="7523"/>
                  </a:lnTo>
                  <a:cubicBezTo>
                    <a:pt x="2183" y="7523"/>
                    <a:pt x="1256" y="6028"/>
                    <a:pt x="1689" y="3539"/>
                  </a:cubicBezTo>
                  <a:cubicBezTo>
                    <a:pt x="2122" y="1047"/>
                    <a:pt x="2306" y="168"/>
                    <a:pt x="2306" y="168"/>
                  </a:cubicBezTo>
                  <a:lnTo>
                    <a:pt x="20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65"/>
        <p:cNvGrpSpPr/>
        <p:nvPr/>
      </p:nvGrpSpPr>
      <p:grpSpPr>
        <a:xfrm>
          <a:off x="0" y="0"/>
          <a:ext cx="0" cy="0"/>
          <a:chOff x="0" y="0"/>
          <a:chExt cx="0" cy="0"/>
        </a:xfrm>
      </p:grpSpPr>
      <p:grpSp>
        <p:nvGrpSpPr>
          <p:cNvPr id="966" name="Google Shape;966;p32"/>
          <p:cNvGrpSpPr/>
          <p:nvPr/>
        </p:nvGrpSpPr>
        <p:grpSpPr>
          <a:xfrm>
            <a:off x="-310825" y="3410200"/>
            <a:ext cx="10114879" cy="1377135"/>
            <a:chOff x="-310825" y="3410200"/>
            <a:chExt cx="10114879" cy="1377135"/>
          </a:xfrm>
        </p:grpSpPr>
        <p:sp>
          <p:nvSpPr>
            <p:cNvPr id="967" name="Google Shape;967;p32"/>
            <p:cNvSpPr/>
            <p:nvPr/>
          </p:nvSpPr>
          <p:spPr>
            <a:xfrm>
              <a:off x="4518650" y="3410200"/>
              <a:ext cx="5285404" cy="1311561"/>
            </a:xfrm>
            <a:custGeom>
              <a:avLst/>
              <a:gdLst/>
              <a:ahLst/>
              <a:cxnLst/>
              <a:rect l="l" t="t" r="r" b="b"/>
              <a:pathLst>
                <a:path w="25926" h="18754" extrusionOk="0">
                  <a:moveTo>
                    <a:pt x="8884" y="0"/>
                  </a:moveTo>
                  <a:cubicBezTo>
                    <a:pt x="8773" y="0"/>
                    <a:pt x="8669" y="88"/>
                    <a:pt x="8673" y="217"/>
                  </a:cubicBezTo>
                  <a:lnTo>
                    <a:pt x="8813" y="5246"/>
                  </a:lnTo>
                  <a:cubicBezTo>
                    <a:pt x="8816" y="5365"/>
                    <a:pt x="8722" y="5463"/>
                    <a:pt x="8602" y="5463"/>
                  </a:cubicBezTo>
                  <a:cubicBezTo>
                    <a:pt x="8600" y="5463"/>
                    <a:pt x="8598" y="5463"/>
                    <a:pt x="8595" y="5463"/>
                  </a:cubicBezTo>
                  <a:lnTo>
                    <a:pt x="8079" y="5445"/>
                  </a:lnTo>
                  <a:cubicBezTo>
                    <a:pt x="7967" y="5439"/>
                    <a:pt x="7877" y="5347"/>
                    <a:pt x="7877" y="5235"/>
                  </a:cubicBezTo>
                  <a:lnTo>
                    <a:pt x="7877" y="2741"/>
                  </a:lnTo>
                  <a:cubicBezTo>
                    <a:pt x="7877" y="2627"/>
                    <a:pt x="7783" y="2533"/>
                    <a:pt x="7668" y="2533"/>
                  </a:cubicBezTo>
                  <a:cubicBezTo>
                    <a:pt x="7552" y="2533"/>
                    <a:pt x="7458" y="2437"/>
                    <a:pt x="7458" y="2323"/>
                  </a:cubicBezTo>
                  <a:lnTo>
                    <a:pt x="7458" y="648"/>
                  </a:lnTo>
                  <a:cubicBezTo>
                    <a:pt x="7458" y="537"/>
                    <a:pt x="7374" y="445"/>
                    <a:pt x="7263" y="438"/>
                  </a:cubicBezTo>
                  <a:lnTo>
                    <a:pt x="6019" y="353"/>
                  </a:lnTo>
                  <a:cubicBezTo>
                    <a:pt x="6015" y="353"/>
                    <a:pt x="6010" y="353"/>
                    <a:pt x="6006" y="353"/>
                  </a:cubicBezTo>
                  <a:cubicBezTo>
                    <a:pt x="5888" y="353"/>
                    <a:pt x="5794" y="448"/>
                    <a:pt x="5794" y="565"/>
                  </a:cubicBezTo>
                  <a:lnTo>
                    <a:pt x="5816" y="2883"/>
                  </a:lnTo>
                  <a:cubicBezTo>
                    <a:pt x="5818" y="2997"/>
                    <a:pt x="5726" y="3090"/>
                    <a:pt x="5614" y="3093"/>
                  </a:cubicBezTo>
                  <a:lnTo>
                    <a:pt x="5009" y="3115"/>
                  </a:lnTo>
                  <a:cubicBezTo>
                    <a:pt x="4897" y="3117"/>
                    <a:pt x="4806" y="3209"/>
                    <a:pt x="4806" y="3322"/>
                  </a:cubicBezTo>
                  <a:lnTo>
                    <a:pt x="4779" y="6674"/>
                  </a:lnTo>
                  <a:cubicBezTo>
                    <a:pt x="4779" y="6783"/>
                    <a:pt x="4694" y="6875"/>
                    <a:pt x="4583" y="6880"/>
                  </a:cubicBezTo>
                  <a:lnTo>
                    <a:pt x="4093" y="6913"/>
                  </a:lnTo>
                  <a:cubicBezTo>
                    <a:pt x="4088" y="6914"/>
                    <a:pt x="4083" y="6914"/>
                    <a:pt x="4077" y="6914"/>
                  </a:cubicBezTo>
                  <a:cubicBezTo>
                    <a:pt x="3961" y="6914"/>
                    <a:pt x="3867" y="6818"/>
                    <a:pt x="3868" y="6700"/>
                  </a:cubicBezTo>
                  <a:lnTo>
                    <a:pt x="3920" y="4732"/>
                  </a:lnTo>
                  <a:cubicBezTo>
                    <a:pt x="3922" y="4623"/>
                    <a:pt x="3841" y="4531"/>
                    <a:pt x="3734" y="4518"/>
                  </a:cubicBezTo>
                  <a:lnTo>
                    <a:pt x="2577" y="4381"/>
                  </a:lnTo>
                  <a:cubicBezTo>
                    <a:pt x="2568" y="4380"/>
                    <a:pt x="2559" y="4380"/>
                    <a:pt x="2550" y="4380"/>
                  </a:cubicBezTo>
                  <a:cubicBezTo>
                    <a:pt x="2433" y="4380"/>
                    <a:pt x="2336" y="4481"/>
                    <a:pt x="2343" y="4601"/>
                  </a:cubicBezTo>
                  <a:lnTo>
                    <a:pt x="2459" y="6829"/>
                  </a:lnTo>
                  <a:cubicBezTo>
                    <a:pt x="2466" y="6941"/>
                    <a:pt x="2381" y="7039"/>
                    <a:pt x="2271" y="7050"/>
                  </a:cubicBezTo>
                  <a:lnTo>
                    <a:pt x="2140" y="7063"/>
                  </a:lnTo>
                  <a:cubicBezTo>
                    <a:pt x="2085" y="7068"/>
                    <a:pt x="2033" y="7096"/>
                    <a:pt x="1998" y="7140"/>
                  </a:cubicBezTo>
                  <a:lnTo>
                    <a:pt x="835" y="8561"/>
                  </a:lnTo>
                  <a:cubicBezTo>
                    <a:pt x="793" y="8609"/>
                    <a:pt x="734" y="8637"/>
                    <a:pt x="671" y="8637"/>
                  </a:cubicBezTo>
                  <a:lnTo>
                    <a:pt x="216" y="8637"/>
                  </a:lnTo>
                  <a:cubicBezTo>
                    <a:pt x="96" y="8637"/>
                    <a:pt x="0" y="8736"/>
                    <a:pt x="6" y="8856"/>
                  </a:cubicBezTo>
                  <a:lnTo>
                    <a:pt x="229" y="14808"/>
                  </a:lnTo>
                  <a:lnTo>
                    <a:pt x="537" y="18542"/>
                  </a:lnTo>
                  <a:cubicBezTo>
                    <a:pt x="546" y="18651"/>
                    <a:pt x="638" y="18734"/>
                    <a:pt x="745" y="18734"/>
                  </a:cubicBezTo>
                  <a:lnTo>
                    <a:pt x="25362" y="18754"/>
                  </a:lnTo>
                  <a:cubicBezTo>
                    <a:pt x="25474" y="18754"/>
                    <a:pt x="25566" y="18663"/>
                    <a:pt x="25572" y="18551"/>
                  </a:cubicBezTo>
                  <a:lnTo>
                    <a:pt x="25924" y="7487"/>
                  </a:lnTo>
                  <a:cubicBezTo>
                    <a:pt x="25926" y="7370"/>
                    <a:pt x="25833" y="7273"/>
                    <a:pt x="25716" y="7271"/>
                  </a:cubicBezTo>
                  <a:lnTo>
                    <a:pt x="25083" y="7262"/>
                  </a:lnTo>
                  <a:cubicBezTo>
                    <a:pt x="25082" y="7262"/>
                    <a:pt x="25081" y="7262"/>
                    <a:pt x="25080" y="7262"/>
                  </a:cubicBezTo>
                  <a:cubicBezTo>
                    <a:pt x="24964" y="7262"/>
                    <a:pt x="24868" y="7355"/>
                    <a:pt x="24868" y="7472"/>
                  </a:cubicBezTo>
                  <a:lnTo>
                    <a:pt x="24868" y="9022"/>
                  </a:lnTo>
                  <a:cubicBezTo>
                    <a:pt x="24868" y="9136"/>
                    <a:pt x="24774" y="9232"/>
                    <a:pt x="24660" y="9232"/>
                  </a:cubicBezTo>
                  <a:lnTo>
                    <a:pt x="24319" y="9232"/>
                  </a:lnTo>
                  <a:cubicBezTo>
                    <a:pt x="24204" y="9232"/>
                    <a:pt x="24112" y="9141"/>
                    <a:pt x="24109" y="9029"/>
                  </a:cubicBezTo>
                  <a:lnTo>
                    <a:pt x="23952" y="5109"/>
                  </a:lnTo>
                  <a:cubicBezTo>
                    <a:pt x="23946" y="4997"/>
                    <a:pt x="23854" y="4907"/>
                    <a:pt x="23742" y="4907"/>
                  </a:cubicBezTo>
                  <a:lnTo>
                    <a:pt x="23436" y="4907"/>
                  </a:lnTo>
                  <a:cubicBezTo>
                    <a:pt x="23379" y="4907"/>
                    <a:pt x="23323" y="4883"/>
                    <a:pt x="23283" y="4840"/>
                  </a:cubicBezTo>
                  <a:lnTo>
                    <a:pt x="21868" y="3346"/>
                  </a:lnTo>
                  <a:cubicBezTo>
                    <a:pt x="21825" y="3300"/>
                    <a:pt x="21771" y="3280"/>
                    <a:pt x="21718" y="3280"/>
                  </a:cubicBezTo>
                  <a:cubicBezTo>
                    <a:pt x="21610" y="3280"/>
                    <a:pt x="21505" y="3364"/>
                    <a:pt x="21505" y="3491"/>
                  </a:cubicBezTo>
                  <a:lnTo>
                    <a:pt x="21505" y="7208"/>
                  </a:lnTo>
                  <a:cubicBezTo>
                    <a:pt x="21505" y="7308"/>
                    <a:pt x="21436" y="7393"/>
                    <a:pt x="21339" y="7413"/>
                  </a:cubicBezTo>
                  <a:lnTo>
                    <a:pt x="20397" y="7616"/>
                  </a:lnTo>
                  <a:cubicBezTo>
                    <a:pt x="20382" y="7619"/>
                    <a:pt x="20368" y="7620"/>
                    <a:pt x="20354" y="7620"/>
                  </a:cubicBezTo>
                  <a:cubicBezTo>
                    <a:pt x="20238" y="7620"/>
                    <a:pt x="20140" y="7525"/>
                    <a:pt x="20145" y="7404"/>
                  </a:cubicBezTo>
                  <a:lnTo>
                    <a:pt x="20240" y="4258"/>
                  </a:lnTo>
                  <a:cubicBezTo>
                    <a:pt x="20246" y="4140"/>
                    <a:pt x="20148" y="4040"/>
                    <a:pt x="20030" y="4040"/>
                  </a:cubicBezTo>
                  <a:lnTo>
                    <a:pt x="17592" y="4040"/>
                  </a:lnTo>
                  <a:cubicBezTo>
                    <a:pt x="17483" y="4040"/>
                    <a:pt x="17395" y="4120"/>
                    <a:pt x="17382" y="4225"/>
                  </a:cubicBezTo>
                  <a:lnTo>
                    <a:pt x="17292" y="4966"/>
                  </a:lnTo>
                  <a:cubicBezTo>
                    <a:pt x="17279" y="5071"/>
                    <a:pt x="17189" y="5150"/>
                    <a:pt x="17082" y="5150"/>
                  </a:cubicBezTo>
                  <a:lnTo>
                    <a:pt x="16553" y="5150"/>
                  </a:lnTo>
                  <a:cubicBezTo>
                    <a:pt x="16437" y="5150"/>
                    <a:pt x="16343" y="5054"/>
                    <a:pt x="16343" y="4940"/>
                  </a:cubicBezTo>
                  <a:lnTo>
                    <a:pt x="16343" y="832"/>
                  </a:lnTo>
                  <a:cubicBezTo>
                    <a:pt x="16343" y="715"/>
                    <a:pt x="16249" y="622"/>
                    <a:pt x="16132" y="622"/>
                  </a:cubicBezTo>
                  <a:cubicBezTo>
                    <a:pt x="16131" y="622"/>
                    <a:pt x="16130" y="622"/>
                    <a:pt x="16129" y="622"/>
                  </a:cubicBezTo>
                  <a:lnTo>
                    <a:pt x="13553" y="677"/>
                  </a:lnTo>
                  <a:cubicBezTo>
                    <a:pt x="13438" y="679"/>
                    <a:pt x="13348" y="775"/>
                    <a:pt x="13348" y="889"/>
                  </a:cubicBezTo>
                  <a:lnTo>
                    <a:pt x="13374" y="6053"/>
                  </a:lnTo>
                  <a:cubicBezTo>
                    <a:pt x="13374" y="6167"/>
                    <a:pt x="13284" y="6259"/>
                    <a:pt x="13171" y="6265"/>
                  </a:cubicBezTo>
                  <a:lnTo>
                    <a:pt x="11723" y="6316"/>
                  </a:lnTo>
                  <a:cubicBezTo>
                    <a:pt x="11719" y="6317"/>
                    <a:pt x="11716" y="6317"/>
                    <a:pt x="11713" y="6317"/>
                  </a:cubicBezTo>
                  <a:cubicBezTo>
                    <a:pt x="11598" y="6317"/>
                    <a:pt x="11505" y="6225"/>
                    <a:pt x="11503" y="6110"/>
                  </a:cubicBezTo>
                  <a:lnTo>
                    <a:pt x="11446" y="1755"/>
                  </a:lnTo>
                  <a:cubicBezTo>
                    <a:pt x="11446" y="1654"/>
                    <a:pt x="11369" y="1567"/>
                    <a:pt x="11271" y="1551"/>
                  </a:cubicBezTo>
                  <a:lnTo>
                    <a:pt x="10635" y="1446"/>
                  </a:lnTo>
                  <a:cubicBezTo>
                    <a:pt x="10599" y="1438"/>
                    <a:pt x="10562" y="1420"/>
                    <a:pt x="10530" y="1394"/>
                  </a:cubicBezTo>
                  <a:lnTo>
                    <a:pt x="9023" y="54"/>
                  </a:lnTo>
                  <a:cubicBezTo>
                    <a:pt x="8981" y="17"/>
                    <a:pt x="8932" y="0"/>
                    <a:pt x="8884" y="0"/>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2"/>
            <p:cNvSpPr/>
            <p:nvPr/>
          </p:nvSpPr>
          <p:spPr>
            <a:xfrm>
              <a:off x="4119380" y="3868921"/>
              <a:ext cx="5024625" cy="918413"/>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2"/>
            <p:cNvSpPr/>
            <p:nvPr/>
          </p:nvSpPr>
          <p:spPr>
            <a:xfrm>
              <a:off x="-310825" y="3966825"/>
              <a:ext cx="2500103" cy="722610"/>
            </a:xfrm>
            <a:custGeom>
              <a:avLst/>
              <a:gdLst/>
              <a:ahLst/>
              <a:cxnLst/>
              <a:rect l="l" t="t" r="r" b="b"/>
              <a:pathLst>
                <a:path w="29860" h="17085" extrusionOk="0">
                  <a:moveTo>
                    <a:pt x="13662" y="1"/>
                  </a:moveTo>
                  <a:cubicBezTo>
                    <a:pt x="13387" y="1"/>
                    <a:pt x="13162" y="229"/>
                    <a:pt x="13169" y="504"/>
                  </a:cubicBezTo>
                  <a:lnTo>
                    <a:pt x="13394" y="11130"/>
                  </a:lnTo>
                  <a:cubicBezTo>
                    <a:pt x="13401" y="11399"/>
                    <a:pt x="13189" y="11624"/>
                    <a:pt x="12922" y="11631"/>
                  </a:cubicBezTo>
                  <a:lnTo>
                    <a:pt x="12091" y="11664"/>
                  </a:lnTo>
                  <a:cubicBezTo>
                    <a:pt x="12084" y="11665"/>
                    <a:pt x="12078" y="11665"/>
                    <a:pt x="12071" y="11665"/>
                  </a:cubicBezTo>
                  <a:cubicBezTo>
                    <a:pt x="11797" y="11665"/>
                    <a:pt x="11575" y="11440"/>
                    <a:pt x="11579" y="11165"/>
                  </a:cubicBezTo>
                  <a:lnTo>
                    <a:pt x="11704" y="4385"/>
                  </a:lnTo>
                  <a:cubicBezTo>
                    <a:pt x="11710" y="4110"/>
                    <a:pt x="11487" y="3886"/>
                    <a:pt x="11212" y="3886"/>
                  </a:cubicBezTo>
                  <a:lnTo>
                    <a:pt x="9679" y="3886"/>
                  </a:lnTo>
                  <a:cubicBezTo>
                    <a:pt x="9413" y="3886"/>
                    <a:pt x="9194" y="4098"/>
                    <a:pt x="9189" y="4365"/>
                  </a:cubicBezTo>
                  <a:lnTo>
                    <a:pt x="9089" y="8303"/>
                  </a:lnTo>
                  <a:cubicBezTo>
                    <a:pt x="9082" y="8570"/>
                    <a:pt x="8866" y="8782"/>
                    <a:pt x="8599" y="8782"/>
                  </a:cubicBezTo>
                  <a:cubicBezTo>
                    <a:pt x="8330" y="8782"/>
                    <a:pt x="8109" y="8563"/>
                    <a:pt x="8109" y="8292"/>
                  </a:cubicBezTo>
                  <a:lnTo>
                    <a:pt x="8109" y="1929"/>
                  </a:lnTo>
                  <a:cubicBezTo>
                    <a:pt x="8109" y="1658"/>
                    <a:pt x="7887" y="1438"/>
                    <a:pt x="7618" y="1438"/>
                  </a:cubicBezTo>
                  <a:cubicBezTo>
                    <a:pt x="7613" y="1438"/>
                    <a:pt x="7607" y="1438"/>
                    <a:pt x="7602" y="1438"/>
                  </a:cubicBezTo>
                  <a:lnTo>
                    <a:pt x="5501" y="1503"/>
                  </a:lnTo>
                  <a:cubicBezTo>
                    <a:pt x="5236" y="1512"/>
                    <a:pt x="5026" y="1726"/>
                    <a:pt x="5024" y="1991"/>
                  </a:cubicBezTo>
                  <a:lnTo>
                    <a:pt x="4970" y="9742"/>
                  </a:lnTo>
                  <a:cubicBezTo>
                    <a:pt x="4968" y="9998"/>
                    <a:pt x="4769" y="10210"/>
                    <a:pt x="4515" y="10229"/>
                  </a:cubicBezTo>
                  <a:lnTo>
                    <a:pt x="4322" y="10243"/>
                  </a:lnTo>
                  <a:cubicBezTo>
                    <a:pt x="4310" y="10244"/>
                    <a:pt x="4298" y="10245"/>
                    <a:pt x="4286" y="10245"/>
                  </a:cubicBezTo>
                  <a:cubicBezTo>
                    <a:pt x="3984" y="10245"/>
                    <a:pt x="3749" y="9974"/>
                    <a:pt x="3800" y="9670"/>
                  </a:cubicBezTo>
                  <a:lnTo>
                    <a:pt x="3863" y="9305"/>
                  </a:lnTo>
                  <a:cubicBezTo>
                    <a:pt x="3911" y="9025"/>
                    <a:pt x="3708" y="8760"/>
                    <a:pt x="3422" y="8734"/>
                  </a:cubicBezTo>
                  <a:lnTo>
                    <a:pt x="546" y="8474"/>
                  </a:lnTo>
                  <a:cubicBezTo>
                    <a:pt x="530" y="8473"/>
                    <a:pt x="514" y="8472"/>
                    <a:pt x="499" y="8472"/>
                  </a:cubicBezTo>
                  <a:cubicBezTo>
                    <a:pt x="225" y="8472"/>
                    <a:pt x="1" y="8702"/>
                    <a:pt x="11" y="8983"/>
                  </a:cubicBezTo>
                  <a:lnTo>
                    <a:pt x="317" y="16612"/>
                  </a:lnTo>
                  <a:cubicBezTo>
                    <a:pt x="328" y="16876"/>
                    <a:pt x="544" y="17084"/>
                    <a:pt x="803" y="17084"/>
                  </a:cubicBezTo>
                  <a:cubicBezTo>
                    <a:pt x="806" y="17084"/>
                    <a:pt x="809" y="17084"/>
                    <a:pt x="813" y="17084"/>
                  </a:cubicBezTo>
                  <a:lnTo>
                    <a:pt x="29296" y="16550"/>
                  </a:lnTo>
                  <a:cubicBezTo>
                    <a:pt x="29561" y="16546"/>
                    <a:pt x="29775" y="16329"/>
                    <a:pt x="29777" y="16065"/>
                  </a:cubicBezTo>
                  <a:lnTo>
                    <a:pt x="29856" y="8570"/>
                  </a:lnTo>
                  <a:cubicBezTo>
                    <a:pt x="29860" y="8297"/>
                    <a:pt x="29639" y="8073"/>
                    <a:pt x="29366" y="8073"/>
                  </a:cubicBezTo>
                  <a:lnTo>
                    <a:pt x="27960" y="8073"/>
                  </a:lnTo>
                  <a:cubicBezTo>
                    <a:pt x="27711" y="8073"/>
                    <a:pt x="27501" y="8261"/>
                    <a:pt x="27472" y="8506"/>
                  </a:cubicBezTo>
                  <a:lnTo>
                    <a:pt x="27120" y="11467"/>
                  </a:lnTo>
                  <a:cubicBezTo>
                    <a:pt x="27092" y="11707"/>
                    <a:pt x="26893" y="11891"/>
                    <a:pt x="26651" y="11900"/>
                  </a:cubicBezTo>
                  <a:lnTo>
                    <a:pt x="25953" y="11930"/>
                  </a:lnTo>
                  <a:cubicBezTo>
                    <a:pt x="25946" y="11930"/>
                    <a:pt x="25939" y="11930"/>
                    <a:pt x="25933" y="11930"/>
                  </a:cubicBezTo>
                  <a:cubicBezTo>
                    <a:pt x="25671" y="11930"/>
                    <a:pt x="25452" y="11722"/>
                    <a:pt x="25443" y="11458"/>
                  </a:cubicBezTo>
                  <a:lnTo>
                    <a:pt x="25142" y="3508"/>
                  </a:lnTo>
                  <a:cubicBezTo>
                    <a:pt x="25131" y="3244"/>
                    <a:pt x="24917" y="3038"/>
                    <a:pt x="24654" y="3036"/>
                  </a:cubicBezTo>
                  <a:lnTo>
                    <a:pt x="21147" y="3010"/>
                  </a:lnTo>
                  <a:cubicBezTo>
                    <a:pt x="21146" y="3010"/>
                    <a:pt x="21145" y="3010"/>
                    <a:pt x="21144" y="3010"/>
                  </a:cubicBezTo>
                  <a:cubicBezTo>
                    <a:pt x="20861" y="3010"/>
                    <a:pt x="20635" y="3245"/>
                    <a:pt x="20651" y="3528"/>
                  </a:cubicBezTo>
                  <a:lnTo>
                    <a:pt x="21003" y="10162"/>
                  </a:lnTo>
                  <a:cubicBezTo>
                    <a:pt x="21018" y="10426"/>
                    <a:pt x="20821" y="10653"/>
                    <a:pt x="20559" y="10678"/>
                  </a:cubicBezTo>
                  <a:lnTo>
                    <a:pt x="18900" y="10837"/>
                  </a:lnTo>
                  <a:cubicBezTo>
                    <a:pt x="18884" y="10838"/>
                    <a:pt x="18868" y="10839"/>
                    <a:pt x="18853" y="10839"/>
                  </a:cubicBezTo>
                  <a:cubicBezTo>
                    <a:pt x="18586" y="10839"/>
                    <a:pt x="18364" y="10623"/>
                    <a:pt x="18360" y="10350"/>
                  </a:cubicBezTo>
                  <a:lnTo>
                    <a:pt x="18305" y="526"/>
                  </a:lnTo>
                  <a:cubicBezTo>
                    <a:pt x="18303" y="259"/>
                    <a:pt x="18088" y="40"/>
                    <a:pt x="17817" y="38"/>
                  </a:cubicBezTo>
                  <a:lnTo>
                    <a:pt x="13665" y="1"/>
                  </a:lnTo>
                  <a:cubicBezTo>
                    <a:pt x="13664" y="1"/>
                    <a:pt x="13663" y="1"/>
                    <a:pt x="13662" y="1"/>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32"/>
          <p:cNvGrpSpPr/>
          <p:nvPr/>
        </p:nvGrpSpPr>
        <p:grpSpPr>
          <a:xfrm>
            <a:off x="811232" y="3618186"/>
            <a:ext cx="8215844" cy="1071234"/>
            <a:chOff x="811232" y="3618186"/>
            <a:chExt cx="8215844" cy="1071234"/>
          </a:xfrm>
        </p:grpSpPr>
        <p:grpSp>
          <p:nvGrpSpPr>
            <p:cNvPr id="971" name="Google Shape;971;p32"/>
            <p:cNvGrpSpPr/>
            <p:nvPr/>
          </p:nvGrpSpPr>
          <p:grpSpPr>
            <a:xfrm>
              <a:off x="8109137" y="3618186"/>
              <a:ext cx="917938" cy="961145"/>
              <a:chOff x="13024037" y="-1524001"/>
              <a:chExt cx="917938" cy="961145"/>
            </a:xfrm>
          </p:grpSpPr>
          <p:sp>
            <p:nvSpPr>
              <p:cNvPr id="972" name="Google Shape;972;p32"/>
              <p:cNvSpPr/>
              <p:nvPr/>
            </p:nvSpPr>
            <p:spPr>
              <a:xfrm>
                <a:off x="13024037" y="-1524001"/>
                <a:ext cx="917938" cy="503189"/>
              </a:xfrm>
              <a:custGeom>
                <a:avLst/>
                <a:gdLst/>
                <a:ahLst/>
                <a:cxnLst/>
                <a:rect l="l" t="t" r="r" b="b"/>
                <a:pathLst>
                  <a:path w="8158" h="4472" extrusionOk="0">
                    <a:moveTo>
                      <a:pt x="2285" y="0"/>
                    </a:moveTo>
                    <a:cubicBezTo>
                      <a:pt x="2161" y="0"/>
                      <a:pt x="2014" y="27"/>
                      <a:pt x="1825" y="92"/>
                    </a:cubicBezTo>
                    <a:cubicBezTo>
                      <a:pt x="877" y="419"/>
                      <a:pt x="1" y="3786"/>
                      <a:pt x="1526" y="3786"/>
                    </a:cubicBezTo>
                    <a:cubicBezTo>
                      <a:pt x="1589" y="3786"/>
                      <a:pt x="1655" y="3780"/>
                      <a:pt x="1726" y="3768"/>
                    </a:cubicBezTo>
                    <a:cubicBezTo>
                      <a:pt x="1969" y="3727"/>
                      <a:pt x="2172" y="3710"/>
                      <a:pt x="2344" y="3710"/>
                    </a:cubicBezTo>
                    <a:cubicBezTo>
                      <a:pt x="3445" y="3710"/>
                      <a:pt x="3272" y="4434"/>
                      <a:pt x="4129" y="4463"/>
                    </a:cubicBezTo>
                    <a:cubicBezTo>
                      <a:pt x="4256" y="4468"/>
                      <a:pt x="4403" y="4472"/>
                      <a:pt x="4565" y="4472"/>
                    </a:cubicBezTo>
                    <a:cubicBezTo>
                      <a:pt x="5294" y="4472"/>
                      <a:pt x="6317" y="4388"/>
                      <a:pt x="7160" y="3890"/>
                    </a:cubicBezTo>
                    <a:cubicBezTo>
                      <a:pt x="8158" y="3300"/>
                      <a:pt x="7250" y="367"/>
                      <a:pt x="5163" y="367"/>
                    </a:cubicBezTo>
                    <a:cubicBezTo>
                      <a:pt x="5066" y="367"/>
                      <a:pt x="4967" y="374"/>
                      <a:pt x="4866" y="387"/>
                    </a:cubicBezTo>
                    <a:cubicBezTo>
                      <a:pt x="4556" y="426"/>
                      <a:pt x="4294" y="443"/>
                      <a:pt x="4071" y="443"/>
                    </a:cubicBezTo>
                    <a:cubicBezTo>
                      <a:pt x="2920" y="443"/>
                      <a:pt x="2793" y="0"/>
                      <a:pt x="2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2"/>
              <p:cNvSpPr/>
              <p:nvPr/>
            </p:nvSpPr>
            <p:spPr>
              <a:xfrm>
                <a:off x="13403792" y="-1285459"/>
                <a:ext cx="213675" cy="722603"/>
              </a:xfrm>
              <a:custGeom>
                <a:avLst/>
                <a:gdLst/>
                <a:ahLst/>
                <a:cxnLst/>
                <a:rect l="l" t="t" r="r" b="b"/>
                <a:pathLst>
                  <a:path w="1899" h="6422" extrusionOk="0">
                    <a:moveTo>
                      <a:pt x="1106" y="1"/>
                    </a:moveTo>
                    <a:lnTo>
                      <a:pt x="739" y="141"/>
                    </a:lnTo>
                    <a:cubicBezTo>
                      <a:pt x="739" y="141"/>
                      <a:pt x="975" y="1691"/>
                      <a:pt x="623" y="1691"/>
                    </a:cubicBezTo>
                    <a:cubicBezTo>
                      <a:pt x="616" y="1691"/>
                      <a:pt x="609" y="1690"/>
                      <a:pt x="601" y="1689"/>
                    </a:cubicBezTo>
                    <a:cubicBezTo>
                      <a:pt x="330" y="1643"/>
                      <a:pt x="225" y="738"/>
                      <a:pt x="225" y="738"/>
                    </a:cubicBezTo>
                    <a:lnTo>
                      <a:pt x="0" y="878"/>
                    </a:lnTo>
                    <a:cubicBezTo>
                      <a:pt x="0" y="878"/>
                      <a:pt x="330" y="1919"/>
                      <a:pt x="487" y="3135"/>
                    </a:cubicBezTo>
                    <a:cubicBezTo>
                      <a:pt x="697" y="4774"/>
                      <a:pt x="44" y="6368"/>
                      <a:pt x="44" y="6368"/>
                    </a:cubicBezTo>
                    <a:lnTo>
                      <a:pt x="1780" y="6421"/>
                    </a:lnTo>
                    <a:cubicBezTo>
                      <a:pt x="719" y="4184"/>
                      <a:pt x="1898" y="611"/>
                      <a:pt x="1898" y="611"/>
                    </a:cubicBezTo>
                    <a:lnTo>
                      <a:pt x="1696" y="485"/>
                    </a:lnTo>
                    <a:cubicBezTo>
                      <a:pt x="1696" y="485"/>
                      <a:pt x="1461" y="1665"/>
                      <a:pt x="1275" y="1665"/>
                    </a:cubicBezTo>
                    <a:cubicBezTo>
                      <a:pt x="1253" y="1665"/>
                      <a:pt x="1231" y="1648"/>
                      <a:pt x="1211" y="1610"/>
                    </a:cubicBezTo>
                    <a:cubicBezTo>
                      <a:pt x="949" y="1116"/>
                      <a:pt x="1106" y="1"/>
                      <a:pt x="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32"/>
            <p:cNvGrpSpPr/>
            <p:nvPr/>
          </p:nvGrpSpPr>
          <p:grpSpPr>
            <a:xfrm>
              <a:off x="811232" y="3799613"/>
              <a:ext cx="853464" cy="889807"/>
              <a:chOff x="14127182" y="-1512862"/>
              <a:chExt cx="853464" cy="889807"/>
            </a:xfrm>
          </p:grpSpPr>
          <p:sp>
            <p:nvSpPr>
              <p:cNvPr id="975" name="Google Shape;975;p32"/>
              <p:cNvSpPr/>
              <p:nvPr/>
            </p:nvSpPr>
            <p:spPr>
              <a:xfrm>
                <a:off x="14127182" y="-1512862"/>
                <a:ext cx="853464" cy="508590"/>
              </a:xfrm>
              <a:custGeom>
                <a:avLst/>
                <a:gdLst/>
                <a:ahLst/>
                <a:cxnLst/>
                <a:rect l="l" t="t" r="r" b="b"/>
                <a:pathLst>
                  <a:path w="7585" h="4520" extrusionOk="0">
                    <a:moveTo>
                      <a:pt x="4549" y="0"/>
                    </a:moveTo>
                    <a:cubicBezTo>
                      <a:pt x="4429" y="0"/>
                      <a:pt x="4293" y="10"/>
                      <a:pt x="4138" y="30"/>
                    </a:cubicBezTo>
                    <a:cubicBezTo>
                      <a:pt x="2198" y="278"/>
                      <a:pt x="2317" y="1469"/>
                      <a:pt x="1376" y="1793"/>
                    </a:cubicBezTo>
                    <a:cubicBezTo>
                      <a:pt x="590" y="2066"/>
                      <a:pt x="1" y="3946"/>
                      <a:pt x="1212" y="3946"/>
                    </a:cubicBezTo>
                    <a:cubicBezTo>
                      <a:pt x="1284" y="3946"/>
                      <a:pt x="1364" y="3940"/>
                      <a:pt x="1449" y="3925"/>
                    </a:cubicBezTo>
                    <a:cubicBezTo>
                      <a:pt x="1655" y="3891"/>
                      <a:pt x="1827" y="3876"/>
                      <a:pt x="1973" y="3876"/>
                    </a:cubicBezTo>
                    <a:cubicBezTo>
                      <a:pt x="2899" y="3876"/>
                      <a:pt x="2752" y="4486"/>
                      <a:pt x="3477" y="4511"/>
                    </a:cubicBezTo>
                    <a:cubicBezTo>
                      <a:pt x="3586" y="4515"/>
                      <a:pt x="3712" y="4519"/>
                      <a:pt x="3850" y="4519"/>
                    </a:cubicBezTo>
                    <a:cubicBezTo>
                      <a:pt x="4465" y="4519"/>
                      <a:pt x="5328" y="4448"/>
                      <a:pt x="6036" y="4027"/>
                    </a:cubicBezTo>
                    <a:cubicBezTo>
                      <a:pt x="6915" y="3505"/>
                      <a:pt x="7584" y="2204"/>
                      <a:pt x="6350" y="1705"/>
                    </a:cubicBezTo>
                    <a:cubicBezTo>
                      <a:pt x="5213" y="1243"/>
                      <a:pt x="5937" y="0"/>
                      <a:pt x="4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2"/>
              <p:cNvSpPr/>
              <p:nvPr/>
            </p:nvSpPr>
            <p:spPr>
              <a:xfrm>
                <a:off x="14440775" y="-1227737"/>
                <a:ext cx="185320" cy="604682"/>
              </a:xfrm>
              <a:custGeom>
                <a:avLst/>
                <a:gdLst/>
                <a:ahLst/>
                <a:cxnLst/>
                <a:rect l="l" t="t" r="r" b="b"/>
                <a:pathLst>
                  <a:path w="1647" h="5374" extrusionOk="0">
                    <a:moveTo>
                      <a:pt x="192" y="0"/>
                    </a:moveTo>
                    <a:lnTo>
                      <a:pt x="0" y="120"/>
                    </a:lnTo>
                    <a:cubicBezTo>
                      <a:pt x="0" y="120"/>
                      <a:pt x="133" y="748"/>
                      <a:pt x="441" y="2527"/>
                    </a:cubicBezTo>
                    <a:cubicBezTo>
                      <a:pt x="750" y="4305"/>
                      <a:pt x="89" y="5374"/>
                      <a:pt x="89" y="5374"/>
                    </a:cubicBezTo>
                    <a:lnTo>
                      <a:pt x="1558" y="5267"/>
                    </a:lnTo>
                    <a:cubicBezTo>
                      <a:pt x="662" y="3378"/>
                      <a:pt x="1646" y="881"/>
                      <a:pt x="1646" y="881"/>
                    </a:cubicBezTo>
                    <a:lnTo>
                      <a:pt x="1558" y="719"/>
                    </a:lnTo>
                    <a:lnTo>
                      <a:pt x="1248" y="1028"/>
                    </a:lnTo>
                    <a:cubicBezTo>
                      <a:pt x="1229" y="1048"/>
                      <a:pt x="1205" y="1057"/>
                      <a:pt x="1182" y="1057"/>
                    </a:cubicBezTo>
                    <a:cubicBezTo>
                      <a:pt x="1142" y="1057"/>
                      <a:pt x="1103" y="1031"/>
                      <a:pt x="1091" y="988"/>
                    </a:cubicBezTo>
                    <a:lnTo>
                      <a:pt x="867" y="120"/>
                    </a:lnTo>
                    <a:lnTo>
                      <a:pt x="677" y="120"/>
                    </a:lnTo>
                    <a:lnTo>
                      <a:pt x="607" y="881"/>
                    </a:lnTo>
                    <a:cubicBezTo>
                      <a:pt x="602" y="938"/>
                      <a:pt x="557" y="968"/>
                      <a:pt x="512" y="968"/>
                    </a:cubicBezTo>
                    <a:cubicBezTo>
                      <a:pt x="473" y="968"/>
                      <a:pt x="434" y="945"/>
                      <a:pt x="422" y="897"/>
                    </a:cubicBezTo>
                    <a:lnTo>
                      <a:pt x="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 name="Google Shape;977;p32"/>
          <p:cNvGrpSpPr/>
          <p:nvPr/>
        </p:nvGrpSpPr>
        <p:grpSpPr>
          <a:xfrm>
            <a:off x="-240520" y="-118297"/>
            <a:ext cx="9481266" cy="1558589"/>
            <a:chOff x="-240520" y="-118297"/>
            <a:chExt cx="9481266" cy="1558589"/>
          </a:xfrm>
        </p:grpSpPr>
        <p:sp>
          <p:nvSpPr>
            <p:cNvPr id="978" name="Google Shape;978;p32"/>
            <p:cNvSpPr/>
            <p:nvPr/>
          </p:nvSpPr>
          <p:spPr>
            <a:xfrm>
              <a:off x="2900867" y="118300"/>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2"/>
            <p:cNvSpPr/>
            <p:nvPr/>
          </p:nvSpPr>
          <p:spPr>
            <a:xfrm>
              <a:off x="-240520" y="834203"/>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2"/>
            <p:cNvSpPr/>
            <p:nvPr/>
          </p:nvSpPr>
          <p:spPr>
            <a:xfrm>
              <a:off x="7808105" y="-118297"/>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32"/>
          <p:cNvGrpSpPr/>
          <p:nvPr/>
        </p:nvGrpSpPr>
        <p:grpSpPr>
          <a:xfrm>
            <a:off x="-101111" y="4166601"/>
            <a:ext cx="9683708" cy="990622"/>
            <a:chOff x="-101111" y="4166601"/>
            <a:chExt cx="9683708" cy="990622"/>
          </a:xfrm>
        </p:grpSpPr>
        <p:grpSp>
          <p:nvGrpSpPr>
            <p:cNvPr id="982" name="Google Shape;982;p32"/>
            <p:cNvGrpSpPr/>
            <p:nvPr/>
          </p:nvGrpSpPr>
          <p:grpSpPr>
            <a:xfrm>
              <a:off x="-101111" y="4166601"/>
              <a:ext cx="9683708" cy="990622"/>
              <a:chOff x="-101111" y="4166601"/>
              <a:chExt cx="9683708" cy="990622"/>
            </a:xfrm>
          </p:grpSpPr>
          <p:grpSp>
            <p:nvGrpSpPr>
              <p:cNvPr id="983" name="Google Shape;983;p32"/>
              <p:cNvGrpSpPr/>
              <p:nvPr/>
            </p:nvGrpSpPr>
            <p:grpSpPr>
              <a:xfrm>
                <a:off x="6329915" y="4405610"/>
                <a:ext cx="1585133" cy="322367"/>
                <a:chOff x="14102315" y="-112440"/>
                <a:chExt cx="1585133" cy="322367"/>
              </a:xfrm>
            </p:grpSpPr>
            <p:sp>
              <p:nvSpPr>
                <p:cNvPr id="984" name="Google Shape;984;p32"/>
                <p:cNvSpPr/>
                <p:nvPr/>
              </p:nvSpPr>
              <p:spPr>
                <a:xfrm>
                  <a:off x="15235230" y="-112440"/>
                  <a:ext cx="452218" cy="253620"/>
                </a:xfrm>
                <a:custGeom>
                  <a:avLst/>
                  <a:gdLst/>
                  <a:ahLst/>
                  <a:cxnLst/>
                  <a:rect l="l" t="t" r="r" b="b"/>
                  <a:pathLst>
                    <a:path w="4019" h="2254" extrusionOk="0">
                      <a:moveTo>
                        <a:pt x="3085" y="1"/>
                      </a:moveTo>
                      <a:cubicBezTo>
                        <a:pt x="2366" y="1"/>
                        <a:pt x="1962" y="1276"/>
                        <a:pt x="1764" y="1276"/>
                      </a:cubicBezTo>
                      <a:cubicBezTo>
                        <a:pt x="1723" y="1276"/>
                        <a:pt x="1691" y="1220"/>
                        <a:pt x="1667" y="1085"/>
                      </a:cubicBezTo>
                      <a:cubicBezTo>
                        <a:pt x="1577" y="582"/>
                        <a:pt x="1283" y="439"/>
                        <a:pt x="1038" y="439"/>
                      </a:cubicBezTo>
                      <a:cubicBezTo>
                        <a:pt x="900" y="439"/>
                        <a:pt x="777" y="485"/>
                        <a:pt x="716" y="536"/>
                      </a:cubicBezTo>
                      <a:cubicBezTo>
                        <a:pt x="1" y="1126"/>
                        <a:pt x="716" y="2115"/>
                        <a:pt x="716" y="2115"/>
                      </a:cubicBezTo>
                      <a:lnTo>
                        <a:pt x="2760" y="2254"/>
                      </a:lnTo>
                      <a:cubicBezTo>
                        <a:pt x="2760" y="2254"/>
                        <a:pt x="4018" y="57"/>
                        <a:pt x="3123" y="2"/>
                      </a:cubicBezTo>
                      <a:cubicBezTo>
                        <a:pt x="3110" y="1"/>
                        <a:pt x="3097" y="1"/>
                        <a:pt x="30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2"/>
                <p:cNvSpPr/>
                <p:nvPr/>
              </p:nvSpPr>
              <p:spPr>
                <a:xfrm>
                  <a:off x="14586488" y="24044"/>
                  <a:ext cx="477085" cy="185883"/>
                </a:xfrm>
                <a:custGeom>
                  <a:avLst/>
                  <a:gdLst/>
                  <a:ahLst/>
                  <a:cxnLst/>
                  <a:rect l="l" t="t" r="r" b="b"/>
                  <a:pathLst>
                    <a:path w="4240" h="1652" extrusionOk="0">
                      <a:moveTo>
                        <a:pt x="2211" y="0"/>
                      </a:moveTo>
                      <a:cubicBezTo>
                        <a:pt x="1891" y="0"/>
                        <a:pt x="1685" y="211"/>
                        <a:pt x="1615" y="500"/>
                      </a:cubicBezTo>
                      <a:cubicBezTo>
                        <a:pt x="1591" y="598"/>
                        <a:pt x="1540" y="634"/>
                        <a:pt x="1471" y="634"/>
                      </a:cubicBezTo>
                      <a:cubicBezTo>
                        <a:pt x="1300" y="634"/>
                        <a:pt x="1019" y="422"/>
                        <a:pt x="756" y="422"/>
                      </a:cubicBezTo>
                      <a:cubicBezTo>
                        <a:pt x="629" y="422"/>
                        <a:pt x="506" y="472"/>
                        <a:pt x="403" y="620"/>
                      </a:cubicBezTo>
                      <a:cubicBezTo>
                        <a:pt x="1" y="1198"/>
                        <a:pt x="898" y="1652"/>
                        <a:pt x="898" y="1652"/>
                      </a:cubicBezTo>
                      <a:lnTo>
                        <a:pt x="3725" y="1489"/>
                      </a:lnTo>
                      <a:cubicBezTo>
                        <a:pt x="3725" y="1489"/>
                        <a:pt x="4239" y="1139"/>
                        <a:pt x="4057" y="749"/>
                      </a:cubicBezTo>
                      <a:cubicBezTo>
                        <a:pt x="3873" y="360"/>
                        <a:pt x="3617" y="725"/>
                        <a:pt x="2883" y="242"/>
                      </a:cubicBezTo>
                      <a:cubicBezTo>
                        <a:pt x="2623" y="72"/>
                        <a:pt x="2398" y="0"/>
                        <a:pt x="2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2"/>
                <p:cNvSpPr/>
                <p:nvPr/>
              </p:nvSpPr>
              <p:spPr>
                <a:xfrm>
                  <a:off x="14102315" y="-110530"/>
                  <a:ext cx="232354" cy="269710"/>
                </a:xfrm>
                <a:custGeom>
                  <a:avLst/>
                  <a:gdLst/>
                  <a:ahLst/>
                  <a:cxnLst/>
                  <a:rect l="l" t="t" r="r" b="b"/>
                  <a:pathLst>
                    <a:path w="2065" h="2397" extrusionOk="0">
                      <a:moveTo>
                        <a:pt x="710" y="0"/>
                      </a:moveTo>
                      <a:cubicBezTo>
                        <a:pt x="358" y="0"/>
                        <a:pt x="507" y="668"/>
                        <a:pt x="635" y="1088"/>
                      </a:cubicBezTo>
                      <a:lnTo>
                        <a:pt x="635" y="1088"/>
                      </a:lnTo>
                      <a:cubicBezTo>
                        <a:pt x="597" y="1032"/>
                        <a:pt x="546" y="991"/>
                        <a:pt x="482" y="991"/>
                      </a:cubicBezTo>
                      <a:cubicBezTo>
                        <a:pt x="439" y="991"/>
                        <a:pt x="390" y="1009"/>
                        <a:pt x="334" y="1051"/>
                      </a:cubicBezTo>
                      <a:cubicBezTo>
                        <a:pt x="1" y="1303"/>
                        <a:pt x="629" y="2396"/>
                        <a:pt x="629" y="2396"/>
                      </a:cubicBezTo>
                      <a:lnTo>
                        <a:pt x="1381" y="2396"/>
                      </a:lnTo>
                      <a:cubicBezTo>
                        <a:pt x="1381" y="2396"/>
                        <a:pt x="2065" y="2099"/>
                        <a:pt x="1873" y="1574"/>
                      </a:cubicBezTo>
                      <a:cubicBezTo>
                        <a:pt x="1845" y="1497"/>
                        <a:pt x="1802" y="1467"/>
                        <a:pt x="1754" y="1467"/>
                      </a:cubicBezTo>
                      <a:cubicBezTo>
                        <a:pt x="1648" y="1467"/>
                        <a:pt x="1514" y="1606"/>
                        <a:pt x="1439" y="1695"/>
                      </a:cubicBezTo>
                      <a:lnTo>
                        <a:pt x="1439" y="1695"/>
                      </a:lnTo>
                      <a:cubicBezTo>
                        <a:pt x="1594" y="1489"/>
                        <a:pt x="1983" y="900"/>
                        <a:pt x="1558" y="651"/>
                      </a:cubicBezTo>
                      <a:cubicBezTo>
                        <a:pt x="1513" y="624"/>
                        <a:pt x="1469" y="613"/>
                        <a:pt x="1429" y="613"/>
                      </a:cubicBezTo>
                      <a:cubicBezTo>
                        <a:pt x="1178" y="613"/>
                        <a:pt x="1025" y="1051"/>
                        <a:pt x="1025" y="1051"/>
                      </a:cubicBezTo>
                      <a:cubicBezTo>
                        <a:pt x="1025" y="1051"/>
                        <a:pt x="1225" y="0"/>
                        <a:pt x="7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32"/>
              <p:cNvGrpSpPr/>
              <p:nvPr/>
            </p:nvGrpSpPr>
            <p:grpSpPr>
              <a:xfrm>
                <a:off x="-101111" y="4166601"/>
                <a:ext cx="9683708" cy="990622"/>
                <a:chOff x="-101111" y="4166601"/>
                <a:chExt cx="9683708" cy="990622"/>
              </a:xfrm>
            </p:grpSpPr>
            <p:grpSp>
              <p:nvGrpSpPr>
                <p:cNvPr id="988" name="Google Shape;988;p32"/>
                <p:cNvGrpSpPr/>
                <p:nvPr/>
              </p:nvGrpSpPr>
              <p:grpSpPr>
                <a:xfrm flipH="1">
                  <a:off x="-101111" y="4744624"/>
                  <a:ext cx="9263285" cy="412600"/>
                  <a:chOff x="-63379" y="4923731"/>
                  <a:chExt cx="9263285" cy="969682"/>
                </a:xfrm>
              </p:grpSpPr>
              <p:sp>
                <p:nvSpPr>
                  <p:cNvPr id="989" name="Google Shape;989;p32"/>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2"/>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2"/>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2"/>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2"/>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2"/>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2"/>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2"/>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2"/>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32"/>
                <p:cNvGrpSpPr/>
                <p:nvPr/>
              </p:nvGrpSpPr>
              <p:grpSpPr>
                <a:xfrm>
                  <a:off x="-101074" y="4166601"/>
                  <a:ext cx="9683672" cy="578028"/>
                  <a:chOff x="-101074" y="4166601"/>
                  <a:chExt cx="9683672" cy="578028"/>
                </a:xfrm>
              </p:grpSpPr>
              <p:sp>
                <p:nvSpPr>
                  <p:cNvPr id="999" name="Google Shape;999;p32"/>
                  <p:cNvSpPr/>
                  <p:nvPr/>
                </p:nvSpPr>
                <p:spPr>
                  <a:xfrm flipH="1">
                    <a:off x="-101074" y="4603525"/>
                    <a:ext cx="9263374" cy="141104"/>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2"/>
                  <p:cNvSpPr/>
                  <p:nvPr/>
                </p:nvSpPr>
                <p:spPr>
                  <a:xfrm>
                    <a:off x="8176156" y="4166601"/>
                    <a:ext cx="1406442" cy="550425"/>
                  </a:xfrm>
                  <a:custGeom>
                    <a:avLst/>
                    <a:gdLst/>
                    <a:ahLst/>
                    <a:cxnLst/>
                    <a:rect l="l" t="t" r="r" b="b"/>
                    <a:pathLst>
                      <a:path w="14639" h="9413" extrusionOk="0">
                        <a:moveTo>
                          <a:pt x="7352" y="0"/>
                        </a:moveTo>
                        <a:cubicBezTo>
                          <a:pt x="3689" y="0"/>
                          <a:pt x="3750" y="4136"/>
                          <a:pt x="3974" y="5115"/>
                        </a:cubicBezTo>
                        <a:cubicBezTo>
                          <a:pt x="3722" y="4296"/>
                          <a:pt x="3031" y="2450"/>
                          <a:pt x="1920" y="2450"/>
                        </a:cubicBezTo>
                        <a:cubicBezTo>
                          <a:pt x="1828" y="2450"/>
                          <a:pt x="1734" y="2462"/>
                          <a:pt x="1637" y="2489"/>
                        </a:cubicBezTo>
                        <a:cubicBezTo>
                          <a:pt x="80" y="2916"/>
                          <a:pt x="2287" y="5640"/>
                          <a:pt x="2444" y="5832"/>
                        </a:cubicBezTo>
                        <a:cubicBezTo>
                          <a:pt x="2364" y="5738"/>
                          <a:pt x="1776" y="5099"/>
                          <a:pt x="1036" y="5099"/>
                        </a:cubicBezTo>
                        <a:cubicBezTo>
                          <a:pt x="730" y="5099"/>
                          <a:pt x="398" y="5208"/>
                          <a:pt x="65" y="5509"/>
                        </a:cubicBezTo>
                        <a:cubicBezTo>
                          <a:pt x="43" y="5530"/>
                          <a:pt x="21" y="5550"/>
                          <a:pt x="0" y="5570"/>
                        </a:cubicBezTo>
                        <a:lnTo>
                          <a:pt x="0" y="6840"/>
                        </a:lnTo>
                        <a:cubicBezTo>
                          <a:pt x="358" y="7336"/>
                          <a:pt x="984" y="7747"/>
                          <a:pt x="1246" y="7907"/>
                        </a:cubicBezTo>
                        <a:cubicBezTo>
                          <a:pt x="1046" y="7797"/>
                          <a:pt x="616" y="7603"/>
                          <a:pt x="115" y="7603"/>
                        </a:cubicBezTo>
                        <a:cubicBezTo>
                          <a:pt x="77" y="7603"/>
                          <a:pt x="39" y="7604"/>
                          <a:pt x="0" y="7606"/>
                        </a:cubicBezTo>
                        <a:lnTo>
                          <a:pt x="0" y="9412"/>
                        </a:lnTo>
                        <a:lnTo>
                          <a:pt x="6788" y="8920"/>
                        </a:lnTo>
                        <a:lnTo>
                          <a:pt x="6935" y="8909"/>
                        </a:lnTo>
                        <a:lnTo>
                          <a:pt x="7189" y="8891"/>
                        </a:lnTo>
                        <a:lnTo>
                          <a:pt x="7446" y="8872"/>
                        </a:lnTo>
                        <a:lnTo>
                          <a:pt x="8043" y="8828"/>
                        </a:lnTo>
                        <a:lnTo>
                          <a:pt x="11590" y="8570"/>
                        </a:lnTo>
                        <a:lnTo>
                          <a:pt x="13216" y="8452"/>
                        </a:lnTo>
                        <a:lnTo>
                          <a:pt x="13814" y="8408"/>
                        </a:lnTo>
                        <a:lnTo>
                          <a:pt x="14284" y="8375"/>
                        </a:lnTo>
                        <a:lnTo>
                          <a:pt x="14638" y="8349"/>
                        </a:lnTo>
                        <a:lnTo>
                          <a:pt x="14638" y="8344"/>
                        </a:lnTo>
                        <a:cubicBezTo>
                          <a:pt x="14633" y="8312"/>
                          <a:pt x="14609" y="8104"/>
                          <a:pt x="14502" y="7879"/>
                        </a:cubicBezTo>
                        <a:cubicBezTo>
                          <a:pt x="14439" y="7748"/>
                          <a:pt x="14349" y="7606"/>
                          <a:pt x="14218" y="7492"/>
                        </a:cubicBezTo>
                        <a:cubicBezTo>
                          <a:pt x="14089" y="7382"/>
                          <a:pt x="13925" y="7291"/>
                          <a:pt x="13709" y="7254"/>
                        </a:cubicBezTo>
                        <a:cubicBezTo>
                          <a:pt x="13636" y="7241"/>
                          <a:pt x="13556" y="7234"/>
                          <a:pt x="13470" y="7234"/>
                        </a:cubicBezTo>
                        <a:cubicBezTo>
                          <a:pt x="13231" y="7234"/>
                          <a:pt x="12942" y="7289"/>
                          <a:pt x="12596" y="7422"/>
                        </a:cubicBezTo>
                        <a:cubicBezTo>
                          <a:pt x="12945" y="6847"/>
                          <a:pt x="13087" y="6175"/>
                          <a:pt x="12375" y="5697"/>
                        </a:cubicBezTo>
                        <a:cubicBezTo>
                          <a:pt x="11963" y="5421"/>
                          <a:pt x="11631" y="5322"/>
                          <a:pt x="11365" y="5322"/>
                        </a:cubicBezTo>
                        <a:cubicBezTo>
                          <a:pt x="10714" y="5322"/>
                          <a:pt x="10465" y="5923"/>
                          <a:pt x="10436" y="6003"/>
                        </a:cubicBezTo>
                        <a:cubicBezTo>
                          <a:pt x="10448" y="5957"/>
                          <a:pt x="10503" y="5740"/>
                          <a:pt x="10562" y="5410"/>
                        </a:cubicBezTo>
                        <a:cubicBezTo>
                          <a:pt x="10615" y="5117"/>
                          <a:pt x="10671" y="4737"/>
                          <a:pt x="10698" y="4313"/>
                        </a:cubicBezTo>
                        <a:cubicBezTo>
                          <a:pt x="10707" y="4182"/>
                          <a:pt x="10713" y="4048"/>
                          <a:pt x="10715" y="3912"/>
                        </a:cubicBezTo>
                        <a:cubicBezTo>
                          <a:pt x="10718" y="3606"/>
                          <a:pt x="10706" y="3283"/>
                          <a:pt x="10667" y="2966"/>
                        </a:cubicBezTo>
                        <a:cubicBezTo>
                          <a:pt x="10641" y="2773"/>
                          <a:pt x="10608" y="2581"/>
                          <a:pt x="10562" y="2395"/>
                        </a:cubicBezTo>
                        <a:cubicBezTo>
                          <a:pt x="10464" y="1986"/>
                          <a:pt x="10307" y="1590"/>
                          <a:pt x="10070" y="1245"/>
                        </a:cubicBezTo>
                        <a:cubicBezTo>
                          <a:pt x="9589" y="534"/>
                          <a:pt x="8771" y="23"/>
                          <a:pt x="7434" y="1"/>
                        </a:cubicBezTo>
                        <a:cubicBezTo>
                          <a:pt x="7407" y="1"/>
                          <a:pt x="7379" y="0"/>
                          <a:pt x="7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01" name="Google Shape;1001;p32"/>
            <p:cNvSpPr/>
            <p:nvPr/>
          </p:nvSpPr>
          <p:spPr>
            <a:xfrm rot="-9964">
              <a:off x="8149725" y="4487508"/>
              <a:ext cx="103500" cy="8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7"/>
        <p:cNvGrpSpPr/>
        <p:nvPr/>
      </p:nvGrpSpPr>
      <p:grpSpPr>
        <a:xfrm>
          <a:off x="0" y="0"/>
          <a:ext cx="0" cy="0"/>
          <a:chOff x="0" y="0"/>
          <a:chExt cx="0" cy="0"/>
        </a:xfrm>
      </p:grpSpPr>
      <p:sp>
        <p:nvSpPr>
          <p:cNvPr id="108" name="Google Shape;108;p5"/>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5"/>
          <p:cNvSpPr txBox="1">
            <a:spLocks noGrp="1"/>
          </p:cNvSpPr>
          <p:nvPr>
            <p:ph type="subTitle" idx="1"/>
          </p:nvPr>
        </p:nvSpPr>
        <p:spPr>
          <a:xfrm>
            <a:off x="6145333" y="3576412"/>
            <a:ext cx="2066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0" name="Google Shape;110;p5"/>
          <p:cNvSpPr txBox="1">
            <a:spLocks noGrp="1"/>
          </p:cNvSpPr>
          <p:nvPr>
            <p:ph type="subTitle" idx="2"/>
          </p:nvPr>
        </p:nvSpPr>
        <p:spPr>
          <a:xfrm>
            <a:off x="3535266" y="3576412"/>
            <a:ext cx="206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1" name="Google Shape;111;p5"/>
          <p:cNvSpPr txBox="1">
            <a:spLocks noGrp="1"/>
          </p:cNvSpPr>
          <p:nvPr>
            <p:ph type="subTitle" idx="3"/>
          </p:nvPr>
        </p:nvSpPr>
        <p:spPr>
          <a:xfrm>
            <a:off x="6145326" y="3244813"/>
            <a:ext cx="20667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Quando"/>
              <a:buNone/>
              <a:defRPr sz="2000" b="1">
                <a:solidFill>
                  <a:schemeClr val="dk1"/>
                </a:solidFill>
                <a:latin typeface="Quando"/>
                <a:ea typeface="Quando"/>
                <a:cs typeface="Quando"/>
                <a:sym typeface="Quando"/>
              </a:defRPr>
            </a:lvl1pPr>
            <a:lvl2pPr lvl="1" algn="ctr" rtl="0">
              <a:lnSpc>
                <a:spcPct val="100000"/>
              </a:lnSpc>
              <a:spcBef>
                <a:spcPts val="0"/>
              </a:spcBef>
              <a:spcAft>
                <a:spcPts val="0"/>
              </a:spcAft>
              <a:buSzPts val="2400"/>
              <a:buFont typeface="Quando"/>
              <a:buNone/>
              <a:defRPr sz="2400" b="1">
                <a:latin typeface="Quando"/>
                <a:ea typeface="Quando"/>
                <a:cs typeface="Quando"/>
                <a:sym typeface="Quando"/>
              </a:defRPr>
            </a:lvl2pPr>
            <a:lvl3pPr lvl="2" algn="ctr" rtl="0">
              <a:lnSpc>
                <a:spcPct val="100000"/>
              </a:lnSpc>
              <a:spcBef>
                <a:spcPts val="0"/>
              </a:spcBef>
              <a:spcAft>
                <a:spcPts val="0"/>
              </a:spcAft>
              <a:buSzPts val="2400"/>
              <a:buFont typeface="Quando"/>
              <a:buNone/>
              <a:defRPr sz="2400" b="1">
                <a:latin typeface="Quando"/>
                <a:ea typeface="Quando"/>
                <a:cs typeface="Quando"/>
                <a:sym typeface="Quando"/>
              </a:defRPr>
            </a:lvl3pPr>
            <a:lvl4pPr lvl="3" algn="ctr" rtl="0">
              <a:lnSpc>
                <a:spcPct val="100000"/>
              </a:lnSpc>
              <a:spcBef>
                <a:spcPts val="0"/>
              </a:spcBef>
              <a:spcAft>
                <a:spcPts val="0"/>
              </a:spcAft>
              <a:buSzPts val="2400"/>
              <a:buFont typeface="Quando"/>
              <a:buNone/>
              <a:defRPr sz="2400" b="1">
                <a:latin typeface="Quando"/>
                <a:ea typeface="Quando"/>
                <a:cs typeface="Quando"/>
                <a:sym typeface="Quando"/>
              </a:defRPr>
            </a:lvl4pPr>
            <a:lvl5pPr lvl="4" algn="ctr" rtl="0">
              <a:lnSpc>
                <a:spcPct val="100000"/>
              </a:lnSpc>
              <a:spcBef>
                <a:spcPts val="0"/>
              </a:spcBef>
              <a:spcAft>
                <a:spcPts val="0"/>
              </a:spcAft>
              <a:buSzPts val="2400"/>
              <a:buFont typeface="Quando"/>
              <a:buNone/>
              <a:defRPr sz="2400" b="1">
                <a:latin typeface="Quando"/>
                <a:ea typeface="Quando"/>
                <a:cs typeface="Quando"/>
                <a:sym typeface="Quando"/>
              </a:defRPr>
            </a:lvl5pPr>
            <a:lvl6pPr lvl="5" algn="ctr" rtl="0">
              <a:lnSpc>
                <a:spcPct val="100000"/>
              </a:lnSpc>
              <a:spcBef>
                <a:spcPts val="0"/>
              </a:spcBef>
              <a:spcAft>
                <a:spcPts val="0"/>
              </a:spcAft>
              <a:buSzPts val="2400"/>
              <a:buFont typeface="Quando"/>
              <a:buNone/>
              <a:defRPr sz="2400" b="1">
                <a:latin typeface="Quando"/>
                <a:ea typeface="Quando"/>
                <a:cs typeface="Quando"/>
                <a:sym typeface="Quando"/>
              </a:defRPr>
            </a:lvl6pPr>
            <a:lvl7pPr lvl="6" algn="ctr" rtl="0">
              <a:lnSpc>
                <a:spcPct val="100000"/>
              </a:lnSpc>
              <a:spcBef>
                <a:spcPts val="0"/>
              </a:spcBef>
              <a:spcAft>
                <a:spcPts val="0"/>
              </a:spcAft>
              <a:buSzPts val="2400"/>
              <a:buFont typeface="Quando"/>
              <a:buNone/>
              <a:defRPr sz="2400" b="1">
                <a:latin typeface="Quando"/>
                <a:ea typeface="Quando"/>
                <a:cs typeface="Quando"/>
                <a:sym typeface="Quando"/>
              </a:defRPr>
            </a:lvl7pPr>
            <a:lvl8pPr lvl="7" algn="ctr" rtl="0">
              <a:lnSpc>
                <a:spcPct val="100000"/>
              </a:lnSpc>
              <a:spcBef>
                <a:spcPts val="0"/>
              </a:spcBef>
              <a:spcAft>
                <a:spcPts val="0"/>
              </a:spcAft>
              <a:buSzPts val="2400"/>
              <a:buFont typeface="Quando"/>
              <a:buNone/>
              <a:defRPr sz="2400" b="1">
                <a:latin typeface="Quando"/>
                <a:ea typeface="Quando"/>
                <a:cs typeface="Quando"/>
                <a:sym typeface="Quando"/>
              </a:defRPr>
            </a:lvl8pPr>
            <a:lvl9pPr lvl="8" algn="ctr"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sp>
        <p:nvSpPr>
          <p:cNvPr id="112" name="Google Shape;112;p5"/>
          <p:cNvSpPr txBox="1">
            <a:spLocks noGrp="1"/>
          </p:cNvSpPr>
          <p:nvPr>
            <p:ph type="subTitle" idx="4"/>
          </p:nvPr>
        </p:nvSpPr>
        <p:spPr>
          <a:xfrm>
            <a:off x="3535075" y="3244813"/>
            <a:ext cx="20664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Quando"/>
              <a:buNone/>
              <a:defRPr sz="2000" b="1">
                <a:solidFill>
                  <a:schemeClr val="dk1"/>
                </a:solidFill>
                <a:latin typeface="Quando"/>
                <a:ea typeface="Quando"/>
                <a:cs typeface="Quando"/>
                <a:sym typeface="Quando"/>
              </a:defRPr>
            </a:lvl1pPr>
            <a:lvl2pPr lvl="1" algn="ctr" rtl="0">
              <a:lnSpc>
                <a:spcPct val="100000"/>
              </a:lnSpc>
              <a:spcBef>
                <a:spcPts val="0"/>
              </a:spcBef>
              <a:spcAft>
                <a:spcPts val="0"/>
              </a:spcAft>
              <a:buSzPts val="2400"/>
              <a:buFont typeface="Quando"/>
              <a:buNone/>
              <a:defRPr sz="2400" b="1">
                <a:latin typeface="Quando"/>
                <a:ea typeface="Quando"/>
                <a:cs typeface="Quando"/>
                <a:sym typeface="Quando"/>
              </a:defRPr>
            </a:lvl2pPr>
            <a:lvl3pPr lvl="2" algn="ctr" rtl="0">
              <a:lnSpc>
                <a:spcPct val="100000"/>
              </a:lnSpc>
              <a:spcBef>
                <a:spcPts val="0"/>
              </a:spcBef>
              <a:spcAft>
                <a:spcPts val="0"/>
              </a:spcAft>
              <a:buSzPts val="2400"/>
              <a:buFont typeface="Quando"/>
              <a:buNone/>
              <a:defRPr sz="2400" b="1">
                <a:latin typeface="Quando"/>
                <a:ea typeface="Quando"/>
                <a:cs typeface="Quando"/>
                <a:sym typeface="Quando"/>
              </a:defRPr>
            </a:lvl3pPr>
            <a:lvl4pPr lvl="3" algn="ctr" rtl="0">
              <a:lnSpc>
                <a:spcPct val="100000"/>
              </a:lnSpc>
              <a:spcBef>
                <a:spcPts val="0"/>
              </a:spcBef>
              <a:spcAft>
                <a:spcPts val="0"/>
              </a:spcAft>
              <a:buSzPts val="2400"/>
              <a:buFont typeface="Quando"/>
              <a:buNone/>
              <a:defRPr sz="2400" b="1">
                <a:latin typeface="Quando"/>
                <a:ea typeface="Quando"/>
                <a:cs typeface="Quando"/>
                <a:sym typeface="Quando"/>
              </a:defRPr>
            </a:lvl4pPr>
            <a:lvl5pPr lvl="4" algn="ctr" rtl="0">
              <a:lnSpc>
                <a:spcPct val="100000"/>
              </a:lnSpc>
              <a:spcBef>
                <a:spcPts val="0"/>
              </a:spcBef>
              <a:spcAft>
                <a:spcPts val="0"/>
              </a:spcAft>
              <a:buSzPts val="2400"/>
              <a:buFont typeface="Quando"/>
              <a:buNone/>
              <a:defRPr sz="2400" b="1">
                <a:latin typeface="Quando"/>
                <a:ea typeface="Quando"/>
                <a:cs typeface="Quando"/>
                <a:sym typeface="Quando"/>
              </a:defRPr>
            </a:lvl5pPr>
            <a:lvl6pPr lvl="5" algn="ctr" rtl="0">
              <a:lnSpc>
                <a:spcPct val="100000"/>
              </a:lnSpc>
              <a:spcBef>
                <a:spcPts val="0"/>
              </a:spcBef>
              <a:spcAft>
                <a:spcPts val="0"/>
              </a:spcAft>
              <a:buSzPts val="2400"/>
              <a:buFont typeface="Quando"/>
              <a:buNone/>
              <a:defRPr sz="2400" b="1">
                <a:latin typeface="Quando"/>
                <a:ea typeface="Quando"/>
                <a:cs typeface="Quando"/>
                <a:sym typeface="Quando"/>
              </a:defRPr>
            </a:lvl6pPr>
            <a:lvl7pPr lvl="6" algn="ctr" rtl="0">
              <a:lnSpc>
                <a:spcPct val="100000"/>
              </a:lnSpc>
              <a:spcBef>
                <a:spcPts val="0"/>
              </a:spcBef>
              <a:spcAft>
                <a:spcPts val="0"/>
              </a:spcAft>
              <a:buSzPts val="2400"/>
              <a:buFont typeface="Quando"/>
              <a:buNone/>
              <a:defRPr sz="2400" b="1">
                <a:latin typeface="Quando"/>
                <a:ea typeface="Quando"/>
                <a:cs typeface="Quando"/>
                <a:sym typeface="Quando"/>
              </a:defRPr>
            </a:lvl7pPr>
            <a:lvl8pPr lvl="7" algn="ctr" rtl="0">
              <a:lnSpc>
                <a:spcPct val="100000"/>
              </a:lnSpc>
              <a:spcBef>
                <a:spcPts val="0"/>
              </a:spcBef>
              <a:spcAft>
                <a:spcPts val="0"/>
              </a:spcAft>
              <a:buSzPts val="2400"/>
              <a:buFont typeface="Quando"/>
              <a:buNone/>
              <a:defRPr sz="2400" b="1">
                <a:latin typeface="Quando"/>
                <a:ea typeface="Quando"/>
                <a:cs typeface="Quando"/>
                <a:sym typeface="Quando"/>
              </a:defRPr>
            </a:lvl8pPr>
            <a:lvl9pPr lvl="8" algn="ctr"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sp>
        <p:nvSpPr>
          <p:cNvPr id="113" name="Google Shape;113;p5"/>
          <p:cNvSpPr txBox="1">
            <a:spLocks noGrp="1"/>
          </p:cNvSpPr>
          <p:nvPr>
            <p:ph type="subTitle" idx="5"/>
          </p:nvPr>
        </p:nvSpPr>
        <p:spPr>
          <a:xfrm>
            <a:off x="925198" y="3576412"/>
            <a:ext cx="206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4" name="Google Shape;114;p5"/>
          <p:cNvSpPr txBox="1">
            <a:spLocks noGrp="1"/>
          </p:cNvSpPr>
          <p:nvPr>
            <p:ph type="subTitle" idx="6"/>
          </p:nvPr>
        </p:nvSpPr>
        <p:spPr>
          <a:xfrm>
            <a:off x="925013" y="3244813"/>
            <a:ext cx="20664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Quando"/>
              <a:buNone/>
              <a:defRPr sz="2000" b="1">
                <a:solidFill>
                  <a:schemeClr val="dk1"/>
                </a:solidFill>
                <a:latin typeface="Quando"/>
                <a:ea typeface="Quando"/>
                <a:cs typeface="Quando"/>
                <a:sym typeface="Quando"/>
              </a:defRPr>
            </a:lvl1pPr>
            <a:lvl2pPr lvl="1" algn="ctr" rtl="0">
              <a:lnSpc>
                <a:spcPct val="100000"/>
              </a:lnSpc>
              <a:spcBef>
                <a:spcPts val="0"/>
              </a:spcBef>
              <a:spcAft>
                <a:spcPts val="0"/>
              </a:spcAft>
              <a:buSzPts val="2400"/>
              <a:buFont typeface="Quando"/>
              <a:buNone/>
              <a:defRPr sz="2400" b="1">
                <a:latin typeface="Quando"/>
                <a:ea typeface="Quando"/>
                <a:cs typeface="Quando"/>
                <a:sym typeface="Quando"/>
              </a:defRPr>
            </a:lvl2pPr>
            <a:lvl3pPr lvl="2" algn="ctr" rtl="0">
              <a:lnSpc>
                <a:spcPct val="100000"/>
              </a:lnSpc>
              <a:spcBef>
                <a:spcPts val="0"/>
              </a:spcBef>
              <a:spcAft>
                <a:spcPts val="0"/>
              </a:spcAft>
              <a:buSzPts val="2400"/>
              <a:buFont typeface="Quando"/>
              <a:buNone/>
              <a:defRPr sz="2400" b="1">
                <a:latin typeface="Quando"/>
                <a:ea typeface="Quando"/>
                <a:cs typeface="Quando"/>
                <a:sym typeface="Quando"/>
              </a:defRPr>
            </a:lvl3pPr>
            <a:lvl4pPr lvl="3" algn="ctr" rtl="0">
              <a:lnSpc>
                <a:spcPct val="100000"/>
              </a:lnSpc>
              <a:spcBef>
                <a:spcPts val="0"/>
              </a:spcBef>
              <a:spcAft>
                <a:spcPts val="0"/>
              </a:spcAft>
              <a:buSzPts val="2400"/>
              <a:buFont typeface="Quando"/>
              <a:buNone/>
              <a:defRPr sz="2400" b="1">
                <a:latin typeface="Quando"/>
                <a:ea typeface="Quando"/>
                <a:cs typeface="Quando"/>
                <a:sym typeface="Quando"/>
              </a:defRPr>
            </a:lvl4pPr>
            <a:lvl5pPr lvl="4" algn="ctr" rtl="0">
              <a:lnSpc>
                <a:spcPct val="100000"/>
              </a:lnSpc>
              <a:spcBef>
                <a:spcPts val="0"/>
              </a:spcBef>
              <a:spcAft>
                <a:spcPts val="0"/>
              </a:spcAft>
              <a:buSzPts val="2400"/>
              <a:buFont typeface="Quando"/>
              <a:buNone/>
              <a:defRPr sz="2400" b="1">
                <a:latin typeface="Quando"/>
                <a:ea typeface="Quando"/>
                <a:cs typeface="Quando"/>
                <a:sym typeface="Quando"/>
              </a:defRPr>
            </a:lvl5pPr>
            <a:lvl6pPr lvl="5" algn="ctr" rtl="0">
              <a:lnSpc>
                <a:spcPct val="100000"/>
              </a:lnSpc>
              <a:spcBef>
                <a:spcPts val="0"/>
              </a:spcBef>
              <a:spcAft>
                <a:spcPts val="0"/>
              </a:spcAft>
              <a:buSzPts val="2400"/>
              <a:buFont typeface="Quando"/>
              <a:buNone/>
              <a:defRPr sz="2400" b="1">
                <a:latin typeface="Quando"/>
                <a:ea typeface="Quando"/>
                <a:cs typeface="Quando"/>
                <a:sym typeface="Quando"/>
              </a:defRPr>
            </a:lvl6pPr>
            <a:lvl7pPr lvl="6" algn="ctr" rtl="0">
              <a:lnSpc>
                <a:spcPct val="100000"/>
              </a:lnSpc>
              <a:spcBef>
                <a:spcPts val="0"/>
              </a:spcBef>
              <a:spcAft>
                <a:spcPts val="0"/>
              </a:spcAft>
              <a:buSzPts val="2400"/>
              <a:buFont typeface="Quando"/>
              <a:buNone/>
              <a:defRPr sz="2400" b="1">
                <a:latin typeface="Quando"/>
                <a:ea typeface="Quando"/>
                <a:cs typeface="Quando"/>
                <a:sym typeface="Quando"/>
              </a:defRPr>
            </a:lvl7pPr>
            <a:lvl8pPr lvl="7" algn="ctr" rtl="0">
              <a:lnSpc>
                <a:spcPct val="100000"/>
              </a:lnSpc>
              <a:spcBef>
                <a:spcPts val="0"/>
              </a:spcBef>
              <a:spcAft>
                <a:spcPts val="0"/>
              </a:spcAft>
              <a:buSzPts val="2400"/>
              <a:buFont typeface="Quando"/>
              <a:buNone/>
              <a:defRPr sz="2400" b="1">
                <a:latin typeface="Quando"/>
                <a:ea typeface="Quando"/>
                <a:cs typeface="Quando"/>
                <a:sym typeface="Quando"/>
              </a:defRPr>
            </a:lvl8pPr>
            <a:lvl9pPr lvl="8" algn="ctr" rtl="0">
              <a:lnSpc>
                <a:spcPct val="100000"/>
              </a:lnSpc>
              <a:spcBef>
                <a:spcPts val="0"/>
              </a:spcBef>
              <a:spcAft>
                <a:spcPts val="0"/>
              </a:spcAft>
              <a:buSzPts val="2400"/>
              <a:buFont typeface="Quando"/>
              <a:buNone/>
              <a:defRPr sz="2400" b="1">
                <a:latin typeface="Quando"/>
                <a:ea typeface="Quando"/>
                <a:cs typeface="Quando"/>
                <a:sym typeface="Quando"/>
              </a:defRPr>
            </a:lvl9pPr>
          </a:lstStyle>
          <a:p>
            <a:endParaRPr/>
          </a:p>
        </p:txBody>
      </p:sp>
      <p:sp>
        <p:nvSpPr>
          <p:cNvPr id="115" name="Google Shape;115;p5"/>
          <p:cNvSpPr/>
          <p:nvPr/>
        </p:nvSpPr>
        <p:spPr>
          <a:xfrm>
            <a:off x="8212027" y="3191938"/>
            <a:ext cx="5987987" cy="1414667"/>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 name="Google Shape;116;p5"/>
          <p:cNvGrpSpPr/>
          <p:nvPr/>
        </p:nvGrpSpPr>
        <p:grpSpPr>
          <a:xfrm>
            <a:off x="-1441001" y="3549647"/>
            <a:ext cx="12018909" cy="1607505"/>
            <a:chOff x="-1441001" y="3549647"/>
            <a:chExt cx="12018909" cy="1607505"/>
          </a:xfrm>
        </p:grpSpPr>
        <p:grpSp>
          <p:nvGrpSpPr>
            <p:cNvPr id="117" name="Google Shape;117;p5"/>
            <p:cNvGrpSpPr/>
            <p:nvPr/>
          </p:nvGrpSpPr>
          <p:grpSpPr>
            <a:xfrm>
              <a:off x="-63500" y="4584482"/>
              <a:ext cx="9263406" cy="572669"/>
              <a:chOff x="-63500" y="4056756"/>
              <a:chExt cx="9263406" cy="1836656"/>
            </a:xfrm>
          </p:grpSpPr>
          <p:grpSp>
            <p:nvGrpSpPr>
              <p:cNvPr id="118" name="Google Shape;118;p5"/>
              <p:cNvGrpSpPr/>
              <p:nvPr/>
            </p:nvGrpSpPr>
            <p:grpSpPr>
              <a:xfrm>
                <a:off x="-63379" y="4923731"/>
                <a:ext cx="9263285" cy="969682"/>
                <a:chOff x="-63379" y="4923731"/>
                <a:chExt cx="9263285" cy="969682"/>
              </a:xfrm>
            </p:grpSpPr>
            <p:sp>
              <p:nvSpPr>
                <p:cNvPr id="119" name="Google Shape;119;p5"/>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5"/>
              <p:cNvSpPr/>
              <p:nvPr/>
            </p:nvSpPr>
            <p:spPr>
              <a:xfrm>
                <a:off x="-63500" y="4056756"/>
                <a:ext cx="9263374" cy="866967"/>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5"/>
            <p:cNvSpPr/>
            <p:nvPr/>
          </p:nvSpPr>
          <p:spPr>
            <a:xfrm>
              <a:off x="-1441001" y="3678172"/>
              <a:ext cx="2505684" cy="1236421"/>
            </a:xfrm>
            <a:custGeom>
              <a:avLst/>
              <a:gdLst/>
              <a:ahLst/>
              <a:cxnLst/>
              <a:rect l="l" t="t" r="r" b="b"/>
              <a:pathLst>
                <a:path w="14639" h="9413" extrusionOk="0">
                  <a:moveTo>
                    <a:pt x="7352" y="0"/>
                  </a:moveTo>
                  <a:cubicBezTo>
                    <a:pt x="3689" y="0"/>
                    <a:pt x="3750" y="4136"/>
                    <a:pt x="3974" y="5115"/>
                  </a:cubicBezTo>
                  <a:cubicBezTo>
                    <a:pt x="3722" y="4296"/>
                    <a:pt x="3031" y="2450"/>
                    <a:pt x="1920" y="2450"/>
                  </a:cubicBezTo>
                  <a:cubicBezTo>
                    <a:pt x="1828" y="2450"/>
                    <a:pt x="1734" y="2462"/>
                    <a:pt x="1637" y="2489"/>
                  </a:cubicBezTo>
                  <a:cubicBezTo>
                    <a:pt x="80" y="2916"/>
                    <a:pt x="2287" y="5640"/>
                    <a:pt x="2444" y="5832"/>
                  </a:cubicBezTo>
                  <a:cubicBezTo>
                    <a:pt x="2364" y="5738"/>
                    <a:pt x="1776" y="5099"/>
                    <a:pt x="1036" y="5099"/>
                  </a:cubicBezTo>
                  <a:cubicBezTo>
                    <a:pt x="730" y="5099"/>
                    <a:pt x="398" y="5208"/>
                    <a:pt x="65" y="5509"/>
                  </a:cubicBezTo>
                  <a:cubicBezTo>
                    <a:pt x="43" y="5530"/>
                    <a:pt x="21" y="5550"/>
                    <a:pt x="0" y="5570"/>
                  </a:cubicBezTo>
                  <a:lnTo>
                    <a:pt x="0" y="6840"/>
                  </a:lnTo>
                  <a:cubicBezTo>
                    <a:pt x="358" y="7336"/>
                    <a:pt x="984" y="7747"/>
                    <a:pt x="1246" y="7907"/>
                  </a:cubicBezTo>
                  <a:cubicBezTo>
                    <a:pt x="1046" y="7797"/>
                    <a:pt x="616" y="7603"/>
                    <a:pt x="115" y="7603"/>
                  </a:cubicBezTo>
                  <a:cubicBezTo>
                    <a:pt x="77" y="7603"/>
                    <a:pt x="39" y="7604"/>
                    <a:pt x="0" y="7606"/>
                  </a:cubicBezTo>
                  <a:lnTo>
                    <a:pt x="0" y="9412"/>
                  </a:lnTo>
                  <a:lnTo>
                    <a:pt x="6788" y="8920"/>
                  </a:lnTo>
                  <a:lnTo>
                    <a:pt x="6935" y="8909"/>
                  </a:lnTo>
                  <a:lnTo>
                    <a:pt x="7189" y="8891"/>
                  </a:lnTo>
                  <a:lnTo>
                    <a:pt x="7446" y="8872"/>
                  </a:lnTo>
                  <a:lnTo>
                    <a:pt x="8043" y="8828"/>
                  </a:lnTo>
                  <a:lnTo>
                    <a:pt x="11590" y="8570"/>
                  </a:lnTo>
                  <a:lnTo>
                    <a:pt x="13216" y="8452"/>
                  </a:lnTo>
                  <a:lnTo>
                    <a:pt x="13814" y="8408"/>
                  </a:lnTo>
                  <a:lnTo>
                    <a:pt x="14284" y="8375"/>
                  </a:lnTo>
                  <a:lnTo>
                    <a:pt x="14638" y="8349"/>
                  </a:lnTo>
                  <a:lnTo>
                    <a:pt x="14638" y="8344"/>
                  </a:lnTo>
                  <a:cubicBezTo>
                    <a:pt x="14633" y="8312"/>
                    <a:pt x="14609" y="8104"/>
                    <a:pt x="14502" y="7879"/>
                  </a:cubicBezTo>
                  <a:cubicBezTo>
                    <a:pt x="14439" y="7748"/>
                    <a:pt x="14349" y="7606"/>
                    <a:pt x="14218" y="7492"/>
                  </a:cubicBezTo>
                  <a:cubicBezTo>
                    <a:pt x="14089" y="7382"/>
                    <a:pt x="13925" y="7291"/>
                    <a:pt x="13709" y="7254"/>
                  </a:cubicBezTo>
                  <a:cubicBezTo>
                    <a:pt x="13636" y="7241"/>
                    <a:pt x="13556" y="7234"/>
                    <a:pt x="13470" y="7234"/>
                  </a:cubicBezTo>
                  <a:cubicBezTo>
                    <a:pt x="13231" y="7234"/>
                    <a:pt x="12942" y="7289"/>
                    <a:pt x="12596" y="7422"/>
                  </a:cubicBezTo>
                  <a:cubicBezTo>
                    <a:pt x="12945" y="6847"/>
                    <a:pt x="13087" y="6175"/>
                    <a:pt x="12375" y="5697"/>
                  </a:cubicBezTo>
                  <a:cubicBezTo>
                    <a:pt x="11963" y="5421"/>
                    <a:pt x="11631" y="5322"/>
                    <a:pt x="11365" y="5322"/>
                  </a:cubicBezTo>
                  <a:cubicBezTo>
                    <a:pt x="10714" y="5322"/>
                    <a:pt x="10465" y="5923"/>
                    <a:pt x="10436" y="6003"/>
                  </a:cubicBezTo>
                  <a:cubicBezTo>
                    <a:pt x="10448" y="5957"/>
                    <a:pt x="10503" y="5740"/>
                    <a:pt x="10562" y="5410"/>
                  </a:cubicBezTo>
                  <a:cubicBezTo>
                    <a:pt x="10615" y="5117"/>
                    <a:pt x="10671" y="4737"/>
                    <a:pt x="10698" y="4313"/>
                  </a:cubicBezTo>
                  <a:cubicBezTo>
                    <a:pt x="10707" y="4182"/>
                    <a:pt x="10713" y="4048"/>
                    <a:pt x="10715" y="3912"/>
                  </a:cubicBezTo>
                  <a:cubicBezTo>
                    <a:pt x="10718" y="3606"/>
                    <a:pt x="10706" y="3283"/>
                    <a:pt x="10667" y="2966"/>
                  </a:cubicBezTo>
                  <a:cubicBezTo>
                    <a:pt x="10641" y="2773"/>
                    <a:pt x="10608" y="2581"/>
                    <a:pt x="10562" y="2395"/>
                  </a:cubicBezTo>
                  <a:cubicBezTo>
                    <a:pt x="10464" y="1986"/>
                    <a:pt x="10307" y="1590"/>
                    <a:pt x="10070" y="1245"/>
                  </a:cubicBezTo>
                  <a:cubicBezTo>
                    <a:pt x="9589" y="534"/>
                    <a:pt x="8771" y="23"/>
                    <a:pt x="7434" y="1"/>
                  </a:cubicBezTo>
                  <a:cubicBezTo>
                    <a:pt x="7407" y="1"/>
                    <a:pt x="7379" y="0"/>
                    <a:pt x="7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flipH="1">
              <a:off x="8072224" y="3549647"/>
              <a:ext cx="2505684" cy="1236421"/>
            </a:xfrm>
            <a:custGeom>
              <a:avLst/>
              <a:gdLst/>
              <a:ahLst/>
              <a:cxnLst/>
              <a:rect l="l" t="t" r="r" b="b"/>
              <a:pathLst>
                <a:path w="14639" h="9413" extrusionOk="0">
                  <a:moveTo>
                    <a:pt x="7352" y="0"/>
                  </a:moveTo>
                  <a:cubicBezTo>
                    <a:pt x="3689" y="0"/>
                    <a:pt x="3750" y="4136"/>
                    <a:pt x="3974" y="5115"/>
                  </a:cubicBezTo>
                  <a:cubicBezTo>
                    <a:pt x="3722" y="4296"/>
                    <a:pt x="3031" y="2450"/>
                    <a:pt x="1920" y="2450"/>
                  </a:cubicBezTo>
                  <a:cubicBezTo>
                    <a:pt x="1828" y="2450"/>
                    <a:pt x="1734" y="2462"/>
                    <a:pt x="1637" y="2489"/>
                  </a:cubicBezTo>
                  <a:cubicBezTo>
                    <a:pt x="80" y="2916"/>
                    <a:pt x="2287" y="5640"/>
                    <a:pt x="2444" y="5832"/>
                  </a:cubicBezTo>
                  <a:cubicBezTo>
                    <a:pt x="2364" y="5738"/>
                    <a:pt x="1776" y="5099"/>
                    <a:pt x="1036" y="5099"/>
                  </a:cubicBezTo>
                  <a:cubicBezTo>
                    <a:pt x="730" y="5099"/>
                    <a:pt x="398" y="5208"/>
                    <a:pt x="65" y="5509"/>
                  </a:cubicBezTo>
                  <a:cubicBezTo>
                    <a:pt x="43" y="5530"/>
                    <a:pt x="21" y="5550"/>
                    <a:pt x="0" y="5570"/>
                  </a:cubicBezTo>
                  <a:lnTo>
                    <a:pt x="0" y="6840"/>
                  </a:lnTo>
                  <a:cubicBezTo>
                    <a:pt x="358" y="7336"/>
                    <a:pt x="984" y="7747"/>
                    <a:pt x="1246" y="7907"/>
                  </a:cubicBezTo>
                  <a:cubicBezTo>
                    <a:pt x="1046" y="7797"/>
                    <a:pt x="616" y="7603"/>
                    <a:pt x="115" y="7603"/>
                  </a:cubicBezTo>
                  <a:cubicBezTo>
                    <a:pt x="77" y="7603"/>
                    <a:pt x="39" y="7604"/>
                    <a:pt x="0" y="7606"/>
                  </a:cubicBezTo>
                  <a:lnTo>
                    <a:pt x="0" y="9412"/>
                  </a:lnTo>
                  <a:lnTo>
                    <a:pt x="6788" y="8920"/>
                  </a:lnTo>
                  <a:lnTo>
                    <a:pt x="6935" y="8909"/>
                  </a:lnTo>
                  <a:lnTo>
                    <a:pt x="7189" y="8891"/>
                  </a:lnTo>
                  <a:lnTo>
                    <a:pt x="7446" y="8872"/>
                  </a:lnTo>
                  <a:lnTo>
                    <a:pt x="8043" y="8828"/>
                  </a:lnTo>
                  <a:lnTo>
                    <a:pt x="11590" y="8570"/>
                  </a:lnTo>
                  <a:lnTo>
                    <a:pt x="13216" y="8452"/>
                  </a:lnTo>
                  <a:lnTo>
                    <a:pt x="13814" y="8408"/>
                  </a:lnTo>
                  <a:lnTo>
                    <a:pt x="14284" y="8375"/>
                  </a:lnTo>
                  <a:lnTo>
                    <a:pt x="14638" y="8349"/>
                  </a:lnTo>
                  <a:lnTo>
                    <a:pt x="14638" y="8344"/>
                  </a:lnTo>
                  <a:cubicBezTo>
                    <a:pt x="14633" y="8312"/>
                    <a:pt x="14609" y="8104"/>
                    <a:pt x="14502" y="7879"/>
                  </a:cubicBezTo>
                  <a:cubicBezTo>
                    <a:pt x="14439" y="7748"/>
                    <a:pt x="14349" y="7606"/>
                    <a:pt x="14218" y="7492"/>
                  </a:cubicBezTo>
                  <a:cubicBezTo>
                    <a:pt x="14089" y="7382"/>
                    <a:pt x="13925" y="7291"/>
                    <a:pt x="13709" y="7254"/>
                  </a:cubicBezTo>
                  <a:cubicBezTo>
                    <a:pt x="13636" y="7241"/>
                    <a:pt x="13556" y="7234"/>
                    <a:pt x="13470" y="7234"/>
                  </a:cubicBezTo>
                  <a:cubicBezTo>
                    <a:pt x="13231" y="7234"/>
                    <a:pt x="12942" y="7289"/>
                    <a:pt x="12596" y="7422"/>
                  </a:cubicBezTo>
                  <a:cubicBezTo>
                    <a:pt x="12945" y="6847"/>
                    <a:pt x="13087" y="6175"/>
                    <a:pt x="12375" y="5697"/>
                  </a:cubicBezTo>
                  <a:cubicBezTo>
                    <a:pt x="11963" y="5421"/>
                    <a:pt x="11631" y="5322"/>
                    <a:pt x="11365" y="5322"/>
                  </a:cubicBezTo>
                  <a:cubicBezTo>
                    <a:pt x="10714" y="5322"/>
                    <a:pt x="10465" y="5923"/>
                    <a:pt x="10436" y="6003"/>
                  </a:cubicBezTo>
                  <a:cubicBezTo>
                    <a:pt x="10448" y="5957"/>
                    <a:pt x="10503" y="5740"/>
                    <a:pt x="10562" y="5410"/>
                  </a:cubicBezTo>
                  <a:cubicBezTo>
                    <a:pt x="10615" y="5117"/>
                    <a:pt x="10671" y="4737"/>
                    <a:pt x="10698" y="4313"/>
                  </a:cubicBezTo>
                  <a:cubicBezTo>
                    <a:pt x="10707" y="4182"/>
                    <a:pt x="10713" y="4048"/>
                    <a:pt x="10715" y="3912"/>
                  </a:cubicBezTo>
                  <a:cubicBezTo>
                    <a:pt x="10718" y="3606"/>
                    <a:pt x="10706" y="3283"/>
                    <a:pt x="10667" y="2966"/>
                  </a:cubicBezTo>
                  <a:cubicBezTo>
                    <a:pt x="10641" y="2773"/>
                    <a:pt x="10608" y="2581"/>
                    <a:pt x="10562" y="2395"/>
                  </a:cubicBezTo>
                  <a:cubicBezTo>
                    <a:pt x="10464" y="1986"/>
                    <a:pt x="10307" y="1590"/>
                    <a:pt x="10070" y="1245"/>
                  </a:cubicBezTo>
                  <a:cubicBezTo>
                    <a:pt x="9589" y="534"/>
                    <a:pt x="8771" y="23"/>
                    <a:pt x="7434" y="1"/>
                  </a:cubicBezTo>
                  <a:cubicBezTo>
                    <a:pt x="7407" y="1"/>
                    <a:pt x="7379" y="0"/>
                    <a:pt x="7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5"/>
          <p:cNvGrpSpPr/>
          <p:nvPr/>
        </p:nvGrpSpPr>
        <p:grpSpPr>
          <a:xfrm>
            <a:off x="-181230" y="-369201"/>
            <a:ext cx="9461248" cy="2342259"/>
            <a:chOff x="-181230" y="-369201"/>
            <a:chExt cx="9461248" cy="2342259"/>
          </a:xfrm>
        </p:grpSpPr>
        <p:grpSp>
          <p:nvGrpSpPr>
            <p:cNvPr id="132" name="Google Shape;132;p5"/>
            <p:cNvGrpSpPr/>
            <p:nvPr/>
          </p:nvGrpSpPr>
          <p:grpSpPr>
            <a:xfrm>
              <a:off x="-181230" y="-353122"/>
              <a:ext cx="9461248" cy="2326179"/>
              <a:chOff x="-181230" y="-353122"/>
              <a:chExt cx="9461248" cy="2326179"/>
            </a:xfrm>
          </p:grpSpPr>
          <p:sp>
            <p:nvSpPr>
              <p:cNvPr id="133" name="Google Shape;133;p5"/>
              <p:cNvSpPr/>
              <p:nvPr/>
            </p:nvSpPr>
            <p:spPr>
              <a:xfrm>
                <a:off x="-181230" y="176554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8728406" y="1296433"/>
                <a:ext cx="551613"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8244879" y="194132"/>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2613200" y="-353122"/>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103162" y="1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5"/>
            <p:cNvSpPr/>
            <p:nvPr/>
          </p:nvSpPr>
          <p:spPr>
            <a:xfrm>
              <a:off x="3535075" y="-369201"/>
              <a:ext cx="1927161" cy="81529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006"/>
        <p:cNvGrpSpPr/>
        <p:nvPr/>
      </p:nvGrpSpPr>
      <p:grpSpPr>
        <a:xfrm>
          <a:off x="0" y="0"/>
          <a:ext cx="0" cy="0"/>
          <a:chOff x="0" y="0"/>
          <a:chExt cx="0" cy="0"/>
        </a:xfrm>
      </p:grpSpPr>
      <p:sp>
        <p:nvSpPr>
          <p:cNvPr id="1007" name="Google Shape;1007;p3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0"/>
        <p:cNvGrpSpPr/>
        <p:nvPr/>
      </p:nvGrpSpPr>
      <p:grpSpPr>
        <a:xfrm>
          <a:off x="0" y="0"/>
          <a:ext cx="0" cy="0"/>
          <a:chOff x="0" y="0"/>
          <a:chExt cx="0" cy="0"/>
        </a:xfrm>
      </p:grpSpPr>
      <p:sp>
        <p:nvSpPr>
          <p:cNvPr id="141" name="Google Shape;14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42" name="Google Shape;142;p6"/>
          <p:cNvGrpSpPr/>
          <p:nvPr/>
        </p:nvGrpSpPr>
        <p:grpSpPr>
          <a:xfrm>
            <a:off x="-181230" y="-325706"/>
            <a:ext cx="10129775" cy="3047376"/>
            <a:chOff x="-181230" y="-325706"/>
            <a:chExt cx="10129775" cy="3047376"/>
          </a:xfrm>
        </p:grpSpPr>
        <p:sp>
          <p:nvSpPr>
            <p:cNvPr id="143" name="Google Shape;143;p6"/>
            <p:cNvSpPr/>
            <p:nvPr/>
          </p:nvSpPr>
          <p:spPr>
            <a:xfrm>
              <a:off x="333072" y="-325706"/>
              <a:ext cx="1065474" cy="572704"/>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6"/>
            <p:cNvSpPr/>
            <p:nvPr/>
          </p:nvSpPr>
          <p:spPr>
            <a:xfrm>
              <a:off x="7295750" y="-118284"/>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6"/>
            <p:cNvSpPr/>
            <p:nvPr/>
          </p:nvSpPr>
          <p:spPr>
            <a:xfrm>
              <a:off x="8244879" y="194132"/>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6"/>
            <p:cNvSpPr/>
            <p:nvPr/>
          </p:nvSpPr>
          <p:spPr>
            <a:xfrm>
              <a:off x="-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6"/>
            <p:cNvSpPr/>
            <p:nvPr/>
          </p:nvSpPr>
          <p:spPr>
            <a:xfrm>
              <a:off x="-181230" y="176554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8728412" y="235216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6"/>
          <p:cNvGrpSpPr/>
          <p:nvPr/>
        </p:nvGrpSpPr>
        <p:grpSpPr>
          <a:xfrm>
            <a:off x="-1817650" y="3583625"/>
            <a:ext cx="11222636" cy="1245892"/>
            <a:chOff x="-1817650" y="3583625"/>
            <a:chExt cx="11222636" cy="1245892"/>
          </a:xfrm>
        </p:grpSpPr>
        <p:sp>
          <p:nvSpPr>
            <p:cNvPr id="150" name="Google Shape;150;p6"/>
            <p:cNvSpPr/>
            <p:nvPr/>
          </p:nvSpPr>
          <p:spPr>
            <a:xfrm flipH="1">
              <a:off x="-1817650" y="3583625"/>
              <a:ext cx="2700633" cy="1245892"/>
            </a:xfrm>
            <a:custGeom>
              <a:avLst/>
              <a:gdLst/>
              <a:ahLst/>
              <a:cxnLst/>
              <a:rect l="l" t="t" r="r" b="b"/>
              <a:pathLst>
                <a:path w="73914" h="34099" extrusionOk="0">
                  <a:moveTo>
                    <a:pt x="0" y="34099"/>
                  </a:moveTo>
                  <a:lnTo>
                    <a:pt x="73914" y="33147"/>
                  </a:lnTo>
                  <a:lnTo>
                    <a:pt x="73724" y="7810"/>
                  </a:lnTo>
                  <a:lnTo>
                    <a:pt x="70104" y="7620"/>
                  </a:lnTo>
                  <a:lnTo>
                    <a:pt x="70104" y="16192"/>
                  </a:lnTo>
                  <a:lnTo>
                    <a:pt x="59627" y="14287"/>
                  </a:lnTo>
                  <a:lnTo>
                    <a:pt x="59436" y="25146"/>
                  </a:lnTo>
                  <a:lnTo>
                    <a:pt x="48197" y="24574"/>
                  </a:lnTo>
                  <a:lnTo>
                    <a:pt x="48006" y="15240"/>
                  </a:lnTo>
                  <a:lnTo>
                    <a:pt x="42863" y="16764"/>
                  </a:lnTo>
                  <a:lnTo>
                    <a:pt x="42672" y="24765"/>
                  </a:lnTo>
                  <a:lnTo>
                    <a:pt x="35243" y="24003"/>
                  </a:lnTo>
                  <a:lnTo>
                    <a:pt x="35624" y="0"/>
                  </a:lnTo>
                  <a:lnTo>
                    <a:pt x="22098" y="381"/>
                  </a:lnTo>
                  <a:lnTo>
                    <a:pt x="22479" y="22098"/>
                  </a:lnTo>
                  <a:lnTo>
                    <a:pt x="9144" y="28194"/>
                  </a:lnTo>
                  <a:lnTo>
                    <a:pt x="8763" y="21907"/>
                  </a:lnTo>
                  <a:lnTo>
                    <a:pt x="2858" y="24384"/>
                  </a:lnTo>
                  <a:close/>
                </a:path>
              </a:pathLst>
            </a:custGeom>
            <a:solidFill>
              <a:srgbClr val="91CB91">
                <a:alpha val="40880"/>
              </a:srgbClr>
            </a:solidFill>
            <a:ln>
              <a:noFill/>
            </a:ln>
          </p:spPr>
        </p:sp>
        <p:sp>
          <p:nvSpPr>
            <p:cNvPr id="151" name="Google Shape;151;p6"/>
            <p:cNvSpPr/>
            <p:nvPr/>
          </p:nvSpPr>
          <p:spPr>
            <a:xfrm>
              <a:off x="8040701" y="3801525"/>
              <a:ext cx="1364285" cy="948604"/>
            </a:xfrm>
            <a:custGeom>
              <a:avLst/>
              <a:gdLst/>
              <a:ahLst/>
              <a:cxnLst/>
              <a:rect l="l" t="t" r="r" b="b"/>
              <a:pathLst>
                <a:path w="48768" h="33909" extrusionOk="0">
                  <a:moveTo>
                    <a:pt x="48768" y="1143"/>
                  </a:moveTo>
                  <a:lnTo>
                    <a:pt x="46863" y="33337"/>
                  </a:lnTo>
                  <a:lnTo>
                    <a:pt x="0" y="33909"/>
                  </a:lnTo>
                  <a:lnTo>
                    <a:pt x="381" y="29718"/>
                  </a:lnTo>
                  <a:lnTo>
                    <a:pt x="11621" y="29337"/>
                  </a:lnTo>
                  <a:lnTo>
                    <a:pt x="16002" y="20383"/>
                  </a:lnTo>
                  <a:lnTo>
                    <a:pt x="15050" y="8001"/>
                  </a:lnTo>
                  <a:lnTo>
                    <a:pt x="25527" y="8382"/>
                  </a:lnTo>
                  <a:lnTo>
                    <a:pt x="25718" y="17526"/>
                  </a:lnTo>
                  <a:lnTo>
                    <a:pt x="31242" y="16764"/>
                  </a:lnTo>
                  <a:lnTo>
                    <a:pt x="31242" y="4000"/>
                  </a:lnTo>
                  <a:lnTo>
                    <a:pt x="37910" y="3810"/>
                  </a:lnTo>
                  <a:lnTo>
                    <a:pt x="37719" y="0"/>
                  </a:lnTo>
                  <a:close/>
                </a:path>
              </a:pathLst>
            </a:custGeom>
            <a:solidFill>
              <a:srgbClr val="91CB91">
                <a:alpha val="40880"/>
              </a:srgbClr>
            </a:solidFill>
            <a:ln>
              <a:noFill/>
            </a:ln>
          </p:spPr>
        </p:sp>
      </p:grpSp>
      <p:grpSp>
        <p:nvGrpSpPr>
          <p:cNvPr id="152" name="Google Shape;152;p6"/>
          <p:cNvGrpSpPr/>
          <p:nvPr/>
        </p:nvGrpSpPr>
        <p:grpSpPr>
          <a:xfrm>
            <a:off x="8504819" y="4057471"/>
            <a:ext cx="695071" cy="727849"/>
            <a:chOff x="-1562181" y="-54429"/>
            <a:chExt cx="695071" cy="727849"/>
          </a:xfrm>
        </p:grpSpPr>
        <p:sp>
          <p:nvSpPr>
            <p:cNvPr id="153" name="Google Shape;153;p6"/>
            <p:cNvSpPr/>
            <p:nvPr/>
          </p:nvSpPr>
          <p:spPr>
            <a:xfrm>
              <a:off x="-1562181" y="-54429"/>
              <a:ext cx="695071" cy="381141"/>
            </a:xfrm>
            <a:custGeom>
              <a:avLst/>
              <a:gdLst/>
              <a:ahLst/>
              <a:cxnLst/>
              <a:rect l="l" t="t" r="r" b="b"/>
              <a:pathLst>
                <a:path w="10052" h="5512" extrusionOk="0">
                  <a:moveTo>
                    <a:pt x="7240" y="0"/>
                  </a:moveTo>
                  <a:cubicBezTo>
                    <a:pt x="6612" y="0"/>
                    <a:pt x="6455" y="546"/>
                    <a:pt x="5038" y="546"/>
                  </a:cubicBezTo>
                  <a:cubicBezTo>
                    <a:pt x="4763" y="546"/>
                    <a:pt x="4441" y="526"/>
                    <a:pt x="4059" y="477"/>
                  </a:cubicBezTo>
                  <a:cubicBezTo>
                    <a:pt x="3933" y="460"/>
                    <a:pt x="3811" y="453"/>
                    <a:pt x="3692" y="453"/>
                  </a:cubicBezTo>
                  <a:cubicBezTo>
                    <a:pt x="1119" y="453"/>
                    <a:pt x="1" y="4067"/>
                    <a:pt x="1230" y="4794"/>
                  </a:cubicBezTo>
                  <a:cubicBezTo>
                    <a:pt x="2269" y="5408"/>
                    <a:pt x="3528" y="5511"/>
                    <a:pt x="4426" y="5511"/>
                  </a:cubicBezTo>
                  <a:cubicBezTo>
                    <a:pt x="4626" y="5511"/>
                    <a:pt x="4808" y="5506"/>
                    <a:pt x="4965" y="5500"/>
                  </a:cubicBezTo>
                  <a:cubicBezTo>
                    <a:pt x="6025" y="5464"/>
                    <a:pt x="5809" y="4571"/>
                    <a:pt x="7170" y="4571"/>
                  </a:cubicBezTo>
                  <a:cubicBezTo>
                    <a:pt x="7381" y="4571"/>
                    <a:pt x="7629" y="4592"/>
                    <a:pt x="7927" y="4641"/>
                  </a:cubicBezTo>
                  <a:cubicBezTo>
                    <a:pt x="8015" y="4656"/>
                    <a:pt x="8097" y="4663"/>
                    <a:pt x="8175" y="4663"/>
                  </a:cubicBezTo>
                  <a:cubicBezTo>
                    <a:pt x="10051" y="4663"/>
                    <a:pt x="8975" y="515"/>
                    <a:pt x="7803" y="112"/>
                  </a:cubicBezTo>
                  <a:cubicBezTo>
                    <a:pt x="7572" y="32"/>
                    <a:pt x="7392" y="0"/>
                    <a:pt x="7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a:off x="-1316081" y="126187"/>
              <a:ext cx="161667" cy="547233"/>
            </a:xfrm>
            <a:custGeom>
              <a:avLst/>
              <a:gdLst/>
              <a:ahLst/>
              <a:cxnLst/>
              <a:rect l="l" t="t" r="r" b="b"/>
              <a:pathLst>
                <a:path w="2338" h="7914" extrusionOk="0">
                  <a:moveTo>
                    <a:pt x="979" y="1"/>
                  </a:moveTo>
                  <a:cubicBezTo>
                    <a:pt x="979" y="1"/>
                    <a:pt x="1172" y="1373"/>
                    <a:pt x="850" y="1982"/>
                  </a:cubicBezTo>
                  <a:cubicBezTo>
                    <a:pt x="825" y="2029"/>
                    <a:pt x="798" y="2050"/>
                    <a:pt x="770" y="2050"/>
                  </a:cubicBezTo>
                  <a:cubicBezTo>
                    <a:pt x="542" y="2050"/>
                    <a:pt x="255" y="598"/>
                    <a:pt x="255" y="598"/>
                  </a:cubicBezTo>
                  <a:lnTo>
                    <a:pt x="0" y="754"/>
                  </a:lnTo>
                  <a:cubicBezTo>
                    <a:pt x="0" y="754"/>
                    <a:pt x="1451" y="5155"/>
                    <a:pt x="142" y="7914"/>
                  </a:cubicBezTo>
                  <a:lnTo>
                    <a:pt x="2282" y="7846"/>
                  </a:lnTo>
                  <a:cubicBezTo>
                    <a:pt x="2282" y="7846"/>
                    <a:pt x="1478" y="5881"/>
                    <a:pt x="1738" y="3865"/>
                  </a:cubicBezTo>
                  <a:cubicBezTo>
                    <a:pt x="1930" y="2369"/>
                    <a:pt x="2337" y="1082"/>
                    <a:pt x="2337" y="1082"/>
                  </a:cubicBezTo>
                  <a:lnTo>
                    <a:pt x="2059" y="907"/>
                  </a:lnTo>
                  <a:cubicBezTo>
                    <a:pt x="2059" y="907"/>
                    <a:pt x="1932" y="2026"/>
                    <a:pt x="1598" y="2081"/>
                  </a:cubicBezTo>
                  <a:cubicBezTo>
                    <a:pt x="1589" y="2083"/>
                    <a:pt x="1580" y="2083"/>
                    <a:pt x="1571" y="2083"/>
                  </a:cubicBezTo>
                  <a:cubicBezTo>
                    <a:pt x="1138" y="2083"/>
                    <a:pt x="1427" y="176"/>
                    <a:pt x="1427" y="176"/>
                  </a:cubicBezTo>
                  <a:lnTo>
                    <a:pt x="9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6"/>
          <p:cNvGrpSpPr/>
          <p:nvPr/>
        </p:nvGrpSpPr>
        <p:grpSpPr>
          <a:xfrm>
            <a:off x="-63500" y="4595386"/>
            <a:ext cx="9263410" cy="562284"/>
            <a:chOff x="-63500" y="4595386"/>
            <a:chExt cx="9263410" cy="562284"/>
          </a:xfrm>
        </p:grpSpPr>
        <p:sp>
          <p:nvSpPr>
            <p:cNvPr id="156" name="Google Shape;156;p6"/>
            <p:cNvSpPr/>
            <p:nvPr/>
          </p:nvSpPr>
          <p:spPr>
            <a:xfrm>
              <a:off x="115500" y="4595386"/>
              <a:ext cx="221410" cy="257090"/>
            </a:xfrm>
            <a:custGeom>
              <a:avLst/>
              <a:gdLst/>
              <a:ahLst/>
              <a:cxnLst/>
              <a:rect l="l" t="t" r="r" b="b"/>
              <a:pathLst>
                <a:path w="3202" h="3718" extrusionOk="0">
                  <a:moveTo>
                    <a:pt x="2103" y="1"/>
                  </a:moveTo>
                  <a:cubicBezTo>
                    <a:pt x="1307" y="1"/>
                    <a:pt x="1613" y="1628"/>
                    <a:pt x="1613" y="1628"/>
                  </a:cubicBezTo>
                  <a:cubicBezTo>
                    <a:pt x="1613" y="1628"/>
                    <a:pt x="1374" y="950"/>
                    <a:pt x="986" y="950"/>
                  </a:cubicBezTo>
                  <a:cubicBezTo>
                    <a:pt x="923" y="950"/>
                    <a:pt x="856" y="968"/>
                    <a:pt x="785" y="1009"/>
                  </a:cubicBezTo>
                  <a:cubicBezTo>
                    <a:pt x="130" y="1396"/>
                    <a:pt x="725" y="2303"/>
                    <a:pt x="969" y="2626"/>
                  </a:cubicBezTo>
                  <a:lnTo>
                    <a:pt x="969" y="2626"/>
                  </a:lnTo>
                  <a:cubicBezTo>
                    <a:pt x="852" y="2488"/>
                    <a:pt x="646" y="2276"/>
                    <a:pt x="483" y="2276"/>
                  </a:cubicBezTo>
                  <a:cubicBezTo>
                    <a:pt x="408" y="2276"/>
                    <a:pt x="341" y="2322"/>
                    <a:pt x="297" y="2443"/>
                  </a:cubicBezTo>
                  <a:cubicBezTo>
                    <a:pt x="0" y="3255"/>
                    <a:pt x="1062" y="3718"/>
                    <a:pt x="1062" y="3718"/>
                  </a:cubicBezTo>
                  <a:lnTo>
                    <a:pt x="2225" y="3718"/>
                  </a:lnTo>
                  <a:cubicBezTo>
                    <a:pt x="2225" y="3718"/>
                    <a:pt x="3201" y="2021"/>
                    <a:pt x="2684" y="1632"/>
                  </a:cubicBezTo>
                  <a:cubicBezTo>
                    <a:pt x="2596" y="1566"/>
                    <a:pt x="2520" y="1539"/>
                    <a:pt x="2454" y="1539"/>
                  </a:cubicBezTo>
                  <a:cubicBezTo>
                    <a:pt x="2354" y="1539"/>
                    <a:pt x="2277" y="1601"/>
                    <a:pt x="2217" y="1688"/>
                  </a:cubicBezTo>
                  <a:lnTo>
                    <a:pt x="2217" y="1688"/>
                  </a:lnTo>
                  <a:cubicBezTo>
                    <a:pt x="2416" y="1036"/>
                    <a:pt x="2647" y="1"/>
                    <a:pt x="2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6"/>
            <p:cNvSpPr/>
            <p:nvPr/>
          </p:nvSpPr>
          <p:spPr>
            <a:xfrm>
              <a:off x="-63500" y="4697598"/>
              <a:ext cx="9263374" cy="197076"/>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6"/>
            <p:cNvGrpSpPr/>
            <p:nvPr/>
          </p:nvGrpSpPr>
          <p:grpSpPr>
            <a:xfrm>
              <a:off x="126720" y="4724849"/>
              <a:ext cx="586509" cy="142582"/>
              <a:chOff x="-994955" y="1628924"/>
              <a:chExt cx="586509" cy="142582"/>
            </a:xfrm>
          </p:grpSpPr>
          <p:sp>
            <p:nvSpPr>
              <p:cNvPr id="159" name="Google Shape;159;p6"/>
              <p:cNvSpPr/>
              <p:nvPr/>
            </p:nvSpPr>
            <p:spPr>
              <a:xfrm>
                <a:off x="-994955" y="1628924"/>
                <a:ext cx="586509" cy="142582"/>
              </a:xfrm>
              <a:custGeom>
                <a:avLst/>
                <a:gdLst/>
                <a:ahLst/>
                <a:cxnLst/>
                <a:rect l="l" t="t" r="r" b="b"/>
                <a:pathLst>
                  <a:path w="8482" h="2062" extrusionOk="0">
                    <a:moveTo>
                      <a:pt x="5971" y="0"/>
                    </a:moveTo>
                    <a:cubicBezTo>
                      <a:pt x="5919" y="0"/>
                      <a:pt x="5868" y="2"/>
                      <a:pt x="5816" y="7"/>
                    </a:cubicBezTo>
                    <a:cubicBezTo>
                      <a:pt x="5393" y="44"/>
                      <a:pt x="4987" y="222"/>
                      <a:pt x="4637" y="466"/>
                    </a:cubicBezTo>
                    <a:cubicBezTo>
                      <a:pt x="4464" y="585"/>
                      <a:pt x="4298" y="718"/>
                      <a:pt x="4250" y="921"/>
                    </a:cubicBezTo>
                    <a:cubicBezTo>
                      <a:pt x="3961" y="646"/>
                      <a:pt x="3562" y="491"/>
                      <a:pt x="3162" y="491"/>
                    </a:cubicBezTo>
                    <a:cubicBezTo>
                      <a:pt x="3074" y="491"/>
                      <a:pt x="2986" y="498"/>
                      <a:pt x="2899" y="514"/>
                    </a:cubicBezTo>
                    <a:cubicBezTo>
                      <a:pt x="2418" y="598"/>
                      <a:pt x="2005" y="925"/>
                      <a:pt x="1792" y="1361"/>
                    </a:cubicBezTo>
                    <a:cubicBezTo>
                      <a:pt x="1618" y="1284"/>
                      <a:pt x="1428" y="1245"/>
                      <a:pt x="1239" y="1245"/>
                    </a:cubicBezTo>
                    <a:cubicBezTo>
                      <a:pt x="1072" y="1245"/>
                      <a:pt x="906" y="1275"/>
                      <a:pt x="750" y="1335"/>
                    </a:cubicBezTo>
                    <a:cubicBezTo>
                      <a:pt x="419" y="1464"/>
                      <a:pt x="142" y="1728"/>
                      <a:pt x="0" y="2054"/>
                    </a:cubicBezTo>
                    <a:lnTo>
                      <a:pt x="8481" y="2062"/>
                    </a:lnTo>
                    <a:cubicBezTo>
                      <a:pt x="8453" y="1940"/>
                      <a:pt x="8428" y="1813"/>
                      <a:pt x="8369" y="1702"/>
                    </a:cubicBezTo>
                    <a:cubicBezTo>
                      <a:pt x="8312" y="1590"/>
                      <a:pt x="8214" y="1492"/>
                      <a:pt x="8092" y="1461"/>
                    </a:cubicBezTo>
                    <a:cubicBezTo>
                      <a:pt x="8057" y="1451"/>
                      <a:pt x="8021" y="1447"/>
                      <a:pt x="7985" y="1447"/>
                    </a:cubicBezTo>
                    <a:cubicBezTo>
                      <a:pt x="7864" y="1447"/>
                      <a:pt x="7744" y="1496"/>
                      <a:pt x="7632" y="1553"/>
                    </a:cubicBezTo>
                    <a:cubicBezTo>
                      <a:pt x="7515" y="1114"/>
                      <a:pt x="7350" y="665"/>
                      <a:pt x="7009" y="366"/>
                    </a:cubicBezTo>
                    <a:cubicBezTo>
                      <a:pt x="6729" y="118"/>
                      <a:pt x="6347" y="0"/>
                      <a:pt x="59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a:off x="-601154" y="1644966"/>
                <a:ext cx="30563" cy="111742"/>
              </a:xfrm>
              <a:custGeom>
                <a:avLst/>
                <a:gdLst/>
                <a:ahLst/>
                <a:cxnLst/>
                <a:rect l="l" t="t" r="r" b="b"/>
                <a:pathLst>
                  <a:path w="442" h="1616" extrusionOk="0">
                    <a:moveTo>
                      <a:pt x="356" y="0"/>
                    </a:moveTo>
                    <a:cubicBezTo>
                      <a:pt x="329" y="0"/>
                      <a:pt x="304" y="15"/>
                      <a:pt x="296" y="51"/>
                    </a:cubicBezTo>
                    <a:cubicBezTo>
                      <a:pt x="202" y="545"/>
                      <a:pt x="107" y="1035"/>
                      <a:pt x="11" y="1527"/>
                    </a:cubicBezTo>
                    <a:cubicBezTo>
                      <a:pt x="1" y="1581"/>
                      <a:pt x="45" y="1616"/>
                      <a:pt x="87" y="1616"/>
                    </a:cubicBezTo>
                    <a:cubicBezTo>
                      <a:pt x="114" y="1616"/>
                      <a:pt x="140" y="1600"/>
                      <a:pt x="147" y="1564"/>
                    </a:cubicBezTo>
                    <a:cubicBezTo>
                      <a:pt x="241" y="1072"/>
                      <a:pt x="335" y="582"/>
                      <a:pt x="433" y="88"/>
                    </a:cubicBezTo>
                    <a:cubicBezTo>
                      <a:pt x="442" y="36"/>
                      <a:pt x="397" y="0"/>
                      <a:pt x="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6"/>
              <p:cNvSpPr/>
              <p:nvPr/>
            </p:nvSpPr>
            <p:spPr>
              <a:xfrm>
                <a:off x="-801547" y="1679195"/>
                <a:ext cx="55041" cy="79105"/>
              </a:xfrm>
              <a:custGeom>
                <a:avLst/>
                <a:gdLst/>
                <a:ahLst/>
                <a:cxnLst/>
                <a:rect l="l" t="t" r="r" b="b"/>
                <a:pathLst>
                  <a:path w="796" h="1144" extrusionOk="0">
                    <a:moveTo>
                      <a:pt x="98" y="0"/>
                    </a:moveTo>
                    <a:cubicBezTo>
                      <a:pt x="49" y="0"/>
                      <a:pt x="1" y="51"/>
                      <a:pt x="34" y="105"/>
                    </a:cubicBezTo>
                    <a:cubicBezTo>
                      <a:pt x="250" y="432"/>
                      <a:pt x="452" y="765"/>
                      <a:pt x="644" y="1108"/>
                    </a:cubicBezTo>
                    <a:cubicBezTo>
                      <a:pt x="658" y="1133"/>
                      <a:pt x="680" y="1143"/>
                      <a:pt x="702" y="1143"/>
                    </a:cubicBezTo>
                    <a:cubicBezTo>
                      <a:pt x="749" y="1143"/>
                      <a:pt x="796" y="1094"/>
                      <a:pt x="766" y="1038"/>
                    </a:cubicBezTo>
                    <a:cubicBezTo>
                      <a:pt x="576" y="697"/>
                      <a:pt x="369" y="360"/>
                      <a:pt x="156" y="34"/>
                    </a:cubicBezTo>
                    <a:cubicBezTo>
                      <a:pt x="141" y="10"/>
                      <a:pt x="120" y="0"/>
                      <a:pt x="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6"/>
              <p:cNvSpPr/>
              <p:nvPr/>
            </p:nvSpPr>
            <p:spPr>
              <a:xfrm>
                <a:off x="-932514" y="1729742"/>
                <a:ext cx="30909" cy="31739"/>
              </a:xfrm>
              <a:custGeom>
                <a:avLst/>
                <a:gdLst/>
                <a:ahLst/>
                <a:cxnLst/>
                <a:rect l="l" t="t" r="r" b="b"/>
                <a:pathLst>
                  <a:path w="447" h="459" extrusionOk="0">
                    <a:moveTo>
                      <a:pt x="77" y="0"/>
                    </a:moveTo>
                    <a:cubicBezTo>
                      <a:pt x="58" y="0"/>
                      <a:pt x="40" y="7"/>
                      <a:pt x="28" y="21"/>
                    </a:cubicBezTo>
                    <a:cubicBezTo>
                      <a:pt x="0" y="51"/>
                      <a:pt x="0" y="91"/>
                      <a:pt x="28" y="121"/>
                    </a:cubicBezTo>
                    <a:cubicBezTo>
                      <a:pt x="124" y="226"/>
                      <a:pt x="223" y="331"/>
                      <a:pt x="319" y="438"/>
                    </a:cubicBezTo>
                    <a:cubicBezTo>
                      <a:pt x="332" y="452"/>
                      <a:pt x="350" y="458"/>
                      <a:pt x="369" y="458"/>
                    </a:cubicBezTo>
                    <a:cubicBezTo>
                      <a:pt x="387" y="458"/>
                      <a:pt x="406" y="452"/>
                      <a:pt x="419" y="438"/>
                    </a:cubicBezTo>
                    <a:cubicBezTo>
                      <a:pt x="446" y="410"/>
                      <a:pt x="446" y="370"/>
                      <a:pt x="419" y="338"/>
                    </a:cubicBezTo>
                    <a:cubicBezTo>
                      <a:pt x="323" y="233"/>
                      <a:pt x="223" y="126"/>
                      <a:pt x="126" y="21"/>
                    </a:cubicBezTo>
                    <a:cubicBezTo>
                      <a:pt x="114" y="7"/>
                      <a:pt x="95" y="0"/>
                      <a:pt x="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6"/>
              <p:cNvSpPr/>
              <p:nvPr/>
            </p:nvSpPr>
            <p:spPr>
              <a:xfrm>
                <a:off x="-448682" y="1737210"/>
                <a:ext cx="16388" cy="23787"/>
              </a:xfrm>
              <a:custGeom>
                <a:avLst/>
                <a:gdLst/>
                <a:ahLst/>
                <a:cxnLst/>
                <a:rect l="l" t="t" r="r" b="b"/>
                <a:pathLst>
                  <a:path w="237" h="344" extrusionOk="0">
                    <a:moveTo>
                      <a:pt x="160" y="0"/>
                    </a:moveTo>
                    <a:cubicBezTo>
                      <a:pt x="147" y="0"/>
                      <a:pt x="135" y="3"/>
                      <a:pt x="126" y="9"/>
                    </a:cubicBezTo>
                    <a:lnTo>
                      <a:pt x="111" y="22"/>
                    </a:lnTo>
                    <a:cubicBezTo>
                      <a:pt x="102" y="31"/>
                      <a:pt x="98" y="40"/>
                      <a:pt x="93" y="51"/>
                    </a:cubicBezTo>
                    <a:cubicBezTo>
                      <a:pt x="65" y="120"/>
                      <a:pt x="36" y="190"/>
                      <a:pt x="8" y="256"/>
                    </a:cubicBezTo>
                    <a:cubicBezTo>
                      <a:pt x="1" y="273"/>
                      <a:pt x="8" y="295"/>
                      <a:pt x="15" y="309"/>
                    </a:cubicBezTo>
                    <a:cubicBezTo>
                      <a:pt x="25" y="322"/>
                      <a:pt x="39" y="337"/>
                      <a:pt x="56" y="341"/>
                    </a:cubicBezTo>
                    <a:cubicBezTo>
                      <a:pt x="63" y="343"/>
                      <a:pt x="70" y="344"/>
                      <a:pt x="77" y="344"/>
                    </a:cubicBezTo>
                    <a:cubicBezTo>
                      <a:pt x="89" y="344"/>
                      <a:pt x="100" y="341"/>
                      <a:pt x="109" y="335"/>
                    </a:cubicBezTo>
                    <a:cubicBezTo>
                      <a:pt x="113" y="330"/>
                      <a:pt x="119" y="328"/>
                      <a:pt x="122" y="322"/>
                    </a:cubicBezTo>
                    <a:cubicBezTo>
                      <a:pt x="131" y="313"/>
                      <a:pt x="137" y="304"/>
                      <a:pt x="141" y="293"/>
                    </a:cubicBezTo>
                    <a:cubicBezTo>
                      <a:pt x="168" y="225"/>
                      <a:pt x="200" y="155"/>
                      <a:pt x="227" y="88"/>
                    </a:cubicBezTo>
                    <a:cubicBezTo>
                      <a:pt x="237" y="72"/>
                      <a:pt x="231" y="50"/>
                      <a:pt x="222" y="35"/>
                    </a:cubicBezTo>
                    <a:cubicBezTo>
                      <a:pt x="213" y="22"/>
                      <a:pt x="196" y="7"/>
                      <a:pt x="181" y="4"/>
                    </a:cubicBezTo>
                    <a:cubicBezTo>
                      <a:pt x="174" y="1"/>
                      <a:pt x="167" y="0"/>
                      <a:pt x="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6"/>
            <p:cNvGrpSpPr/>
            <p:nvPr/>
          </p:nvGrpSpPr>
          <p:grpSpPr>
            <a:xfrm>
              <a:off x="-63375" y="4861142"/>
              <a:ext cx="9263285" cy="296529"/>
              <a:chOff x="-63379" y="4923731"/>
              <a:chExt cx="9263285" cy="969682"/>
            </a:xfrm>
          </p:grpSpPr>
          <p:sp>
            <p:nvSpPr>
              <p:cNvPr id="165" name="Google Shape;165;p6"/>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6"/>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6"/>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6"/>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6"/>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6"/>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6"/>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6"/>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6"/>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74"/>
        <p:cNvGrpSpPr/>
        <p:nvPr/>
      </p:nvGrpSpPr>
      <p:grpSpPr>
        <a:xfrm>
          <a:off x="0" y="0"/>
          <a:ext cx="0" cy="0"/>
          <a:chOff x="0" y="0"/>
          <a:chExt cx="0" cy="0"/>
        </a:xfrm>
      </p:grpSpPr>
      <p:sp>
        <p:nvSpPr>
          <p:cNvPr id="175" name="Google Shape;175;p7"/>
          <p:cNvSpPr txBox="1">
            <a:spLocks noGrp="1"/>
          </p:cNvSpPr>
          <p:nvPr>
            <p:ph type="title"/>
          </p:nvPr>
        </p:nvSpPr>
        <p:spPr>
          <a:xfrm>
            <a:off x="713225" y="444925"/>
            <a:ext cx="7071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6" name="Google Shape;176;p7"/>
          <p:cNvSpPr txBox="1">
            <a:spLocks noGrp="1"/>
          </p:cNvSpPr>
          <p:nvPr>
            <p:ph type="subTitle" idx="1"/>
          </p:nvPr>
        </p:nvSpPr>
        <p:spPr>
          <a:xfrm>
            <a:off x="713225" y="1220950"/>
            <a:ext cx="7071600" cy="166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Char char="●"/>
              <a:defRPr/>
            </a:lvl1pPr>
            <a:lvl2pPr lvl="1" algn="ctr" rtl="0">
              <a:lnSpc>
                <a:spcPct val="100000"/>
              </a:lnSpc>
              <a:spcBef>
                <a:spcPts val="0"/>
              </a:spcBef>
              <a:spcAft>
                <a:spcPts val="0"/>
              </a:spcAft>
              <a:buClr>
                <a:srgbClr val="E76A28"/>
              </a:buClr>
              <a:buSzPts val="1600"/>
              <a:buChar char="○"/>
              <a:defRPr/>
            </a:lvl2pPr>
            <a:lvl3pPr lvl="2" algn="ctr" rtl="0">
              <a:lnSpc>
                <a:spcPct val="100000"/>
              </a:lnSpc>
              <a:spcBef>
                <a:spcPts val="1600"/>
              </a:spcBef>
              <a:spcAft>
                <a:spcPts val="0"/>
              </a:spcAft>
              <a:buClr>
                <a:srgbClr val="E76A28"/>
              </a:buClr>
              <a:buSzPts val="1500"/>
              <a:buChar char="■"/>
              <a:defRPr/>
            </a:lvl3pPr>
            <a:lvl4pPr lvl="3" algn="ctr" rtl="0">
              <a:lnSpc>
                <a:spcPct val="100000"/>
              </a:lnSpc>
              <a:spcBef>
                <a:spcPts val="1600"/>
              </a:spcBef>
              <a:spcAft>
                <a:spcPts val="0"/>
              </a:spcAft>
              <a:buClr>
                <a:srgbClr val="E76A28"/>
              </a:buClr>
              <a:buSzPts val="1500"/>
              <a:buChar char="●"/>
              <a:defRPr/>
            </a:lvl4pPr>
            <a:lvl5pPr lvl="4" algn="ctr" rtl="0">
              <a:lnSpc>
                <a:spcPct val="100000"/>
              </a:lnSpc>
              <a:spcBef>
                <a:spcPts val="1600"/>
              </a:spcBef>
              <a:spcAft>
                <a:spcPts val="0"/>
              </a:spcAft>
              <a:buClr>
                <a:srgbClr val="E76A28"/>
              </a:buClr>
              <a:buSzPts val="1400"/>
              <a:buChar char="○"/>
              <a:defRPr/>
            </a:lvl5pPr>
            <a:lvl6pPr lvl="5" algn="ctr" rtl="0">
              <a:lnSpc>
                <a:spcPct val="100000"/>
              </a:lnSpc>
              <a:spcBef>
                <a:spcPts val="1600"/>
              </a:spcBef>
              <a:spcAft>
                <a:spcPts val="0"/>
              </a:spcAft>
              <a:buClr>
                <a:srgbClr val="999999"/>
              </a:buClr>
              <a:buSzPts val="1400"/>
              <a:buChar char="■"/>
              <a:defRPr/>
            </a:lvl6pPr>
            <a:lvl7pPr lvl="6" algn="ctr" rtl="0">
              <a:lnSpc>
                <a:spcPct val="100000"/>
              </a:lnSpc>
              <a:spcBef>
                <a:spcPts val="1600"/>
              </a:spcBef>
              <a:spcAft>
                <a:spcPts val="0"/>
              </a:spcAft>
              <a:buClr>
                <a:srgbClr val="999999"/>
              </a:buClr>
              <a:buSzPts val="1300"/>
              <a:buChar char="●"/>
              <a:defRPr/>
            </a:lvl7pPr>
            <a:lvl8pPr lvl="7" algn="ctr" rtl="0">
              <a:lnSpc>
                <a:spcPct val="100000"/>
              </a:lnSpc>
              <a:spcBef>
                <a:spcPts val="1600"/>
              </a:spcBef>
              <a:spcAft>
                <a:spcPts val="0"/>
              </a:spcAft>
              <a:buClr>
                <a:srgbClr val="999999"/>
              </a:buClr>
              <a:buSzPts val="1300"/>
              <a:buChar char="○"/>
              <a:defRPr/>
            </a:lvl8pPr>
            <a:lvl9pPr lvl="8" algn="ctr" rtl="0">
              <a:lnSpc>
                <a:spcPct val="100000"/>
              </a:lnSpc>
              <a:spcBef>
                <a:spcPts val="1600"/>
              </a:spcBef>
              <a:spcAft>
                <a:spcPts val="1600"/>
              </a:spcAft>
              <a:buClr>
                <a:srgbClr val="999999"/>
              </a:buClr>
              <a:buSzPts val="1400"/>
              <a:buChar char="■"/>
              <a:defRPr/>
            </a:lvl9pPr>
          </a:lstStyle>
          <a:p>
            <a:endParaRPr/>
          </a:p>
        </p:txBody>
      </p:sp>
      <p:grpSp>
        <p:nvGrpSpPr>
          <p:cNvPr id="177" name="Google Shape;177;p7"/>
          <p:cNvGrpSpPr/>
          <p:nvPr/>
        </p:nvGrpSpPr>
        <p:grpSpPr>
          <a:xfrm>
            <a:off x="-977750" y="3851946"/>
            <a:ext cx="11553281" cy="1375208"/>
            <a:chOff x="-977750" y="3851946"/>
            <a:chExt cx="11553281" cy="1375208"/>
          </a:xfrm>
        </p:grpSpPr>
        <p:grpSp>
          <p:nvGrpSpPr>
            <p:cNvPr id="178" name="Google Shape;178;p7"/>
            <p:cNvGrpSpPr/>
            <p:nvPr/>
          </p:nvGrpSpPr>
          <p:grpSpPr>
            <a:xfrm>
              <a:off x="-977750" y="3851946"/>
              <a:ext cx="11553281" cy="754343"/>
              <a:chOff x="-977750" y="3851946"/>
              <a:chExt cx="11553281" cy="754343"/>
            </a:xfrm>
          </p:grpSpPr>
          <p:sp>
            <p:nvSpPr>
              <p:cNvPr id="179" name="Google Shape;179;p7"/>
              <p:cNvSpPr/>
              <p:nvPr/>
            </p:nvSpPr>
            <p:spPr>
              <a:xfrm>
                <a:off x="-977750" y="3880327"/>
                <a:ext cx="9263106" cy="725963"/>
              </a:xfrm>
              <a:custGeom>
                <a:avLst/>
                <a:gdLst/>
                <a:ahLst/>
                <a:cxnLst/>
                <a:rect l="l" t="t" r="r" b="b"/>
                <a:pathLst>
                  <a:path w="103736" h="17687" extrusionOk="0">
                    <a:moveTo>
                      <a:pt x="92693" y="0"/>
                    </a:moveTo>
                    <a:cubicBezTo>
                      <a:pt x="92444" y="0"/>
                      <a:pt x="92247" y="207"/>
                      <a:pt x="92262" y="456"/>
                    </a:cubicBezTo>
                    <a:lnTo>
                      <a:pt x="92920" y="11712"/>
                    </a:lnTo>
                    <a:cubicBezTo>
                      <a:pt x="92934" y="11957"/>
                      <a:pt x="92739" y="12167"/>
                      <a:pt x="92490" y="12167"/>
                    </a:cubicBezTo>
                    <a:lnTo>
                      <a:pt x="85097" y="12167"/>
                    </a:lnTo>
                    <a:cubicBezTo>
                      <a:pt x="84855" y="12167"/>
                      <a:pt x="84662" y="11970"/>
                      <a:pt x="84667" y="11726"/>
                    </a:cubicBezTo>
                    <a:lnTo>
                      <a:pt x="84802" y="4589"/>
                    </a:lnTo>
                    <a:cubicBezTo>
                      <a:pt x="84807" y="4359"/>
                      <a:pt x="84631" y="4167"/>
                      <a:pt x="84400" y="4150"/>
                    </a:cubicBezTo>
                    <a:lnTo>
                      <a:pt x="81619" y="3964"/>
                    </a:lnTo>
                    <a:cubicBezTo>
                      <a:pt x="81610" y="3964"/>
                      <a:pt x="81600" y="3963"/>
                      <a:pt x="81590" y="3963"/>
                    </a:cubicBezTo>
                    <a:cubicBezTo>
                      <a:pt x="81354" y="3963"/>
                      <a:pt x="81159" y="4156"/>
                      <a:pt x="81159" y="4396"/>
                    </a:cubicBezTo>
                    <a:lnTo>
                      <a:pt x="81159" y="7816"/>
                    </a:lnTo>
                    <a:cubicBezTo>
                      <a:pt x="81159" y="8048"/>
                      <a:pt x="80972" y="8240"/>
                      <a:pt x="80738" y="8247"/>
                    </a:cubicBezTo>
                    <a:lnTo>
                      <a:pt x="77320" y="8345"/>
                    </a:lnTo>
                    <a:cubicBezTo>
                      <a:pt x="77315" y="8345"/>
                      <a:pt x="77311" y="8345"/>
                      <a:pt x="77307" y="8345"/>
                    </a:cubicBezTo>
                    <a:cubicBezTo>
                      <a:pt x="77069" y="8345"/>
                      <a:pt x="76876" y="8154"/>
                      <a:pt x="76876" y="7915"/>
                    </a:cubicBezTo>
                    <a:lnTo>
                      <a:pt x="76876" y="6823"/>
                    </a:lnTo>
                    <a:cubicBezTo>
                      <a:pt x="76876" y="6585"/>
                      <a:pt x="76682" y="6391"/>
                      <a:pt x="76445" y="6391"/>
                    </a:cubicBezTo>
                    <a:lnTo>
                      <a:pt x="74663" y="6391"/>
                    </a:lnTo>
                    <a:cubicBezTo>
                      <a:pt x="74425" y="6391"/>
                      <a:pt x="74231" y="6198"/>
                      <a:pt x="74231" y="5962"/>
                    </a:cubicBezTo>
                    <a:lnTo>
                      <a:pt x="74231" y="1460"/>
                    </a:lnTo>
                    <a:cubicBezTo>
                      <a:pt x="74231" y="1222"/>
                      <a:pt x="74037" y="1030"/>
                      <a:pt x="73803" y="1030"/>
                    </a:cubicBezTo>
                    <a:cubicBezTo>
                      <a:pt x="73789" y="1030"/>
                      <a:pt x="73774" y="1031"/>
                      <a:pt x="73760" y="1032"/>
                    </a:cubicBezTo>
                    <a:lnTo>
                      <a:pt x="70833" y="1318"/>
                    </a:lnTo>
                    <a:cubicBezTo>
                      <a:pt x="70612" y="1338"/>
                      <a:pt x="70444" y="1524"/>
                      <a:pt x="70444" y="1746"/>
                    </a:cubicBezTo>
                    <a:lnTo>
                      <a:pt x="70444" y="10387"/>
                    </a:lnTo>
                    <a:cubicBezTo>
                      <a:pt x="70444" y="10624"/>
                      <a:pt x="70251" y="10818"/>
                      <a:pt x="70013" y="10818"/>
                    </a:cubicBezTo>
                    <a:lnTo>
                      <a:pt x="68611" y="10818"/>
                    </a:lnTo>
                    <a:cubicBezTo>
                      <a:pt x="68373" y="10818"/>
                      <a:pt x="68179" y="10624"/>
                      <a:pt x="68179" y="10387"/>
                    </a:cubicBezTo>
                    <a:lnTo>
                      <a:pt x="68179" y="8102"/>
                    </a:lnTo>
                    <a:cubicBezTo>
                      <a:pt x="68179" y="7956"/>
                      <a:pt x="68106" y="7820"/>
                      <a:pt x="67984" y="7740"/>
                    </a:cubicBezTo>
                    <a:lnTo>
                      <a:pt x="66593" y="6830"/>
                    </a:lnTo>
                    <a:cubicBezTo>
                      <a:pt x="66518" y="6782"/>
                      <a:pt x="66437" y="6760"/>
                      <a:pt x="66358" y="6760"/>
                    </a:cubicBezTo>
                    <a:cubicBezTo>
                      <a:pt x="66133" y="6760"/>
                      <a:pt x="65926" y="6938"/>
                      <a:pt x="65926" y="7191"/>
                    </a:cubicBezTo>
                    <a:cubicBezTo>
                      <a:pt x="65926" y="7429"/>
                      <a:pt x="65732" y="7622"/>
                      <a:pt x="65494" y="7622"/>
                    </a:cubicBezTo>
                    <a:lnTo>
                      <a:pt x="63699" y="7622"/>
                    </a:lnTo>
                    <a:cubicBezTo>
                      <a:pt x="63462" y="7622"/>
                      <a:pt x="63268" y="7816"/>
                      <a:pt x="63268" y="8054"/>
                    </a:cubicBezTo>
                    <a:lnTo>
                      <a:pt x="63268" y="9661"/>
                    </a:lnTo>
                    <a:cubicBezTo>
                      <a:pt x="63268" y="9893"/>
                      <a:pt x="63082" y="10084"/>
                      <a:pt x="62850" y="10092"/>
                    </a:cubicBezTo>
                    <a:lnTo>
                      <a:pt x="59693" y="10188"/>
                    </a:lnTo>
                    <a:cubicBezTo>
                      <a:pt x="59689" y="10188"/>
                      <a:pt x="59684" y="10188"/>
                      <a:pt x="59680" y="10188"/>
                    </a:cubicBezTo>
                    <a:cubicBezTo>
                      <a:pt x="59442" y="10188"/>
                      <a:pt x="59249" y="9997"/>
                      <a:pt x="59249" y="9758"/>
                    </a:cubicBezTo>
                    <a:lnTo>
                      <a:pt x="59249" y="6736"/>
                    </a:lnTo>
                    <a:cubicBezTo>
                      <a:pt x="59249" y="6535"/>
                      <a:pt x="59111" y="6362"/>
                      <a:pt x="58915" y="6316"/>
                    </a:cubicBezTo>
                    <a:lnTo>
                      <a:pt x="56088" y="5658"/>
                    </a:lnTo>
                    <a:cubicBezTo>
                      <a:pt x="56054" y="5650"/>
                      <a:pt x="56021" y="5646"/>
                      <a:pt x="55987" y="5646"/>
                    </a:cubicBezTo>
                    <a:cubicBezTo>
                      <a:pt x="55757" y="5646"/>
                      <a:pt x="55559" y="5833"/>
                      <a:pt x="55559" y="6076"/>
                    </a:cubicBezTo>
                    <a:lnTo>
                      <a:pt x="55559" y="11505"/>
                    </a:lnTo>
                    <a:cubicBezTo>
                      <a:pt x="55559" y="11739"/>
                      <a:pt x="55375" y="11929"/>
                      <a:pt x="55141" y="11937"/>
                    </a:cubicBezTo>
                    <a:lnTo>
                      <a:pt x="52311" y="12031"/>
                    </a:lnTo>
                    <a:cubicBezTo>
                      <a:pt x="52305" y="12031"/>
                      <a:pt x="52300" y="12031"/>
                      <a:pt x="52294" y="12031"/>
                    </a:cubicBezTo>
                    <a:cubicBezTo>
                      <a:pt x="52060" y="12031"/>
                      <a:pt x="51866" y="11839"/>
                      <a:pt x="51866" y="11601"/>
                    </a:cubicBezTo>
                    <a:lnTo>
                      <a:pt x="51866" y="5206"/>
                    </a:lnTo>
                    <a:cubicBezTo>
                      <a:pt x="51866" y="4976"/>
                      <a:pt x="51684" y="4786"/>
                      <a:pt x="51454" y="4775"/>
                    </a:cubicBezTo>
                    <a:lnTo>
                      <a:pt x="49579" y="4687"/>
                    </a:lnTo>
                    <a:cubicBezTo>
                      <a:pt x="49369" y="4678"/>
                      <a:pt x="49198" y="4519"/>
                      <a:pt x="49170" y="4313"/>
                    </a:cubicBezTo>
                    <a:lnTo>
                      <a:pt x="48789" y="1359"/>
                    </a:lnTo>
                    <a:cubicBezTo>
                      <a:pt x="48761" y="1145"/>
                      <a:pt x="48577" y="983"/>
                      <a:pt x="48359" y="983"/>
                    </a:cubicBezTo>
                    <a:lnTo>
                      <a:pt x="44893" y="983"/>
                    </a:lnTo>
                    <a:cubicBezTo>
                      <a:pt x="44655" y="983"/>
                      <a:pt x="44462" y="1176"/>
                      <a:pt x="44462" y="1414"/>
                    </a:cubicBezTo>
                    <a:lnTo>
                      <a:pt x="44462" y="9550"/>
                    </a:lnTo>
                    <a:cubicBezTo>
                      <a:pt x="44462" y="9779"/>
                      <a:pt x="44285" y="9967"/>
                      <a:pt x="44056" y="9981"/>
                    </a:cubicBezTo>
                    <a:lnTo>
                      <a:pt x="42954" y="10049"/>
                    </a:lnTo>
                    <a:cubicBezTo>
                      <a:pt x="42945" y="10050"/>
                      <a:pt x="42935" y="10050"/>
                      <a:pt x="42925" y="10050"/>
                    </a:cubicBezTo>
                    <a:cubicBezTo>
                      <a:pt x="42689" y="10050"/>
                      <a:pt x="42495" y="9859"/>
                      <a:pt x="42495" y="9620"/>
                    </a:cubicBezTo>
                    <a:lnTo>
                      <a:pt x="42495" y="4821"/>
                    </a:lnTo>
                    <a:cubicBezTo>
                      <a:pt x="42495" y="4595"/>
                      <a:pt x="42324" y="4408"/>
                      <a:pt x="42101" y="4390"/>
                    </a:cubicBezTo>
                    <a:lnTo>
                      <a:pt x="37317" y="3974"/>
                    </a:lnTo>
                    <a:cubicBezTo>
                      <a:pt x="37305" y="3973"/>
                      <a:pt x="37293" y="3972"/>
                      <a:pt x="37282" y="3972"/>
                    </a:cubicBezTo>
                    <a:cubicBezTo>
                      <a:pt x="37046" y="3972"/>
                      <a:pt x="36849" y="4163"/>
                      <a:pt x="36849" y="4405"/>
                    </a:cubicBezTo>
                    <a:lnTo>
                      <a:pt x="36849" y="8186"/>
                    </a:lnTo>
                    <a:cubicBezTo>
                      <a:pt x="36849" y="8419"/>
                      <a:pt x="36665" y="8608"/>
                      <a:pt x="36432" y="8618"/>
                    </a:cubicBezTo>
                    <a:lnTo>
                      <a:pt x="33781" y="8710"/>
                    </a:lnTo>
                    <a:cubicBezTo>
                      <a:pt x="33775" y="8710"/>
                      <a:pt x="33770" y="8710"/>
                      <a:pt x="33764" y="8710"/>
                    </a:cubicBezTo>
                    <a:cubicBezTo>
                      <a:pt x="33523" y="8710"/>
                      <a:pt x="33327" y="8511"/>
                      <a:pt x="33335" y="8267"/>
                    </a:cubicBezTo>
                    <a:lnTo>
                      <a:pt x="33550" y="444"/>
                    </a:lnTo>
                    <a:cubicBezTo>
                      <a:pt x="33558" y="201"/>
                      <a:pt x="33362" y="2"/>
                      <a:pt x="33119" y="2"/>
                    </a:cubicBezTo>
                    <a:lnTo>
                      <a:pt x="27699" y="2"/>
                    </a:lnTo>
                    <a:cubicBezTo>
                      <a:pt x="27460" y="2"/>
                      <a:pt x="27264" y="199"/>
                      <a:pt x="27268" y="439"/>
                    </a:cubicBezTo>
                    <a:lnTo>
                      <a:pt x="27415" y="10285"/>
                    </a:lnTo>
                    <a:cubicBezTo>
                      <a:pt x="27421" y="10516"/>
                      <a:pt x="27244" y="10709"/>
                      <a:pt x="27014" y="10722"/>
                    </a:cubicBezTo>
                    <a:lnTo>
                      <a:pt x="25969" y="10788"/>
                    </a:lnTo>
                    <a:cubicBezTo>
                      <a:pt x="25959" y="10789"/>
                      <a:pt x="25949" y="10789"/>
                      <a:pt x="25939" y="10789"/>
                    </a:cubicBezTo>
                    <a:cubicBezTo>
                      <a:pt x="25704" y="10789"/>
                      <a:pt x="25512" y="10598"/>
                      <a:pt x="25512" y="10359"/>
                    </a:cubicBezTo>
                    <a:lnTo>
                      <a:pt x="25512" y="7256"/>
                    </a:lnTo>
                    <a:cubicBezTo>
                      <a:pt x="25512" y="7018"/>
                      <a:pt x="25318" y="6824"/>
                      <a:pt x="25080" y="6824"/>
                    </a:cubicBezTo>
                    <a:lnTo>
                      <a:pt x="22652" y="6824"/>
                    </a:lnTo>
                    <a:cubicBezTo>
                      <a:pt x="22416" y="6824"/>
                      <a:pt x="22222" y="7018"/>
                      <a:pt x="22222" y="7256"/>
                    </a:cubicBezTo>
                    <a:lnTo>
                      <a:pt x="22222" y="12353"/>
                    </a:lnTo>
                    <a:cubicBezTo>
                      <a:pt x="22222" y="12591"/>
                      <a:pt x="22029" y="12784"/>
                      <a:pt x="21791" y="12784"/>
                    </a:cubicBezTo>
                    <a:lnTo>
                      <a:pt x="12125" y="12784"/>
                    </a:lnTo>
                    <a:cubicBezTo>
                      <a:pt x="11891" y="12784"/>
                      <a:pt x="11699" y="12598"/>
                      <a:pt x="11694" y="12362"/>
                    </a:cubicBezTo>
                    <a:lnTo>
                      <a:pt x="11443" y="1285"/>
                    </a:lnTo>
                    <a:cubicBezTo>
                      <a:pt x="11440" y="1051"/>
                      <a:pt x="11248" y="863"/>
                      <a:pt x="11012" y="863"/>
                    </a:cubicBezTo>
                    <a:lnTo>
                      <a:pt x="5684" y="863"/>
                    </a:lnTo>
                    <a:cubicBezTo>
                      <a:pt x="5456" y="863"/>
                      <a:pt x="5268" y="1042"/>
                      <a:pt x="5253" y="1268"/>
                    </a:cubicBezTo>
                    <a:lnTo>
                      <a:pt x="4783" y="9345"/>
                    </a:lnTo>
                    <a:cubicBezTo>
                      <a:pt x="4770" y="9556"/>
                      <a:pt x="4606" y="9727"/>
                      <a:pt x="4396" y="9749"/>
                    </a:cubicBezTo>
                    <a:lnTo>
                      <a:pt x="1" y="10202"/>
                    </a:lnTo>
                    <a:lnTo>
                      <a:pt x="1" y="17686"/>
                    </a:lnTo>
                    <a:lnTo>
                      <a:pt x="103735" y="17686"/>
                    </a:lnTo>
                    <a:lnTo>
                      <a:pt x="103735" y="1843"/>
                    </a:lnTo>
                    <a:lnTo>
                      <a:pt x="101036" y="1226"/>
                    </a:lnTo>
                    <a:cubicBezTo>
                      <a:pt x="101003" y="1219"/>
                      <a:pt x="100971" y="1215"/>
                      <a:pt x="100940" y="1215"/>
                    </a:cubicBezTo>
                    <a:cubicBezTo>
                      <a:pt x="100709" y="1215"/>
                      <a:pt x="100509" y="1403"/>
                      <a:pt x="100509" y="1646"/>
                    </a:cubicBezTo>
                    <a:lnTo>
                      <a:pt x="100509" y="4484"/>
                    </a:lnTo>
                    <a:cubicBezTo>
                      <a:pt x="100509" y="4722"/>
                      <a:pt x="100315" y="4915"/>
                      <a:pt x="100077" y="4915"/>
                    </a:cubicBezTo>
                    <a:lnTo>
                      <a:pt x="97254" y="4915"/>
                    </a:lnTo>
                    <a:cubicBezTo>
                      <a:pt x="97016" y="4915"/>
                      <a:pt x="96823" y="4722"/>
                      <a:pt x="96823" y="4484"/>
                    </a:cubicBezTo>
                    <a:lnTo>
                      <a:pt x="96823" y="430"/>
                    </a:lnTo>
                    <a:cubicBezTo>
                      <a:pt x="96823" y="194"/>
                      <a:pt x="96629" y="0"/>
                      <a:pt x="96392" y="0"/>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2835675" y="3851946"/>
                <a:ext cx="7739856" cy="725986"/>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7"/>
            <p:cNvGrpSpPr/>
            <p:nvPr/>
          </p:nvGrpSpPr>
          <p:grpSpPr>
            <a:xfrm>
              <a:off x="-63500" y="4369921"/>
              <a:ext cx="9263406" cy="857234"/>
              <a:chOff x="-63500" y="4463498"/>
              <a:chExt cx="9263406" cy="1429914"/>
            </a:xfrm>
          </p:grpSpPr>
          <p:grpSp>
            <p:nvGrpSpPr>
              <p:cNvPr id="182" name="Google Shape;182;p7"/>
              <p:cNvGrpSpPr/>
              <p:nvPr/>
            </p:nvGrpSpPr>
            <p:grpSpPr>
              <a:xfrm>
                <a:off x="-63379" y="4923731"/>
                <a:ext cx="9263285" cy="969682"/>
                <a:chOff x="-63379" y="4923731"/>
                <a:chExt cx="9263285" cy="969682"/>
              </a:xfrm>
            </p:grpSpPr>
            <p:sp>
              <p:nvSpPr>
                <p:cNvPr id="183" name="Google Shape;183;p7"/>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7"/>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7"/>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7"/>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7"/>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7"/>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7"/>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7"/>
              <p:cNvSpPr/>
              <p:nvPr/>
            </p:nvSpPr>
            <p:spPr>
              <a:xfrm>
                <a:off x="-63500" y="4463498"/>
                <a:ext cx="9263374" cy="460239"/>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 name="Google Shape;193;p7"/>
          <p:cNvGrpSpPr/>
          <p:nvPr/>
        </p:nvGrpSpPr>
        <p:grpSpPr>
          <a:xfrm>
            <a:off x="-200064" y="3457453"/>
            <a:ext cx="1031035" cy="1075026"/>
            <a:chOff x="-1091475" y="4274820"/>
            <a:chExt cx="810817" cy="845412"/>
          </a:xfrm>
        </p:grpSpPr>
        <p:sp>
          <p:nvSpPr>
            <p:cNvPr id="194" name="Google Shape;194;p7"/>
            <p:cNvSpPr/>
            <p:nvPr/>
          </p:nvSpPr>
          <p:spPr>
            <a:xfrm>
              <a:off x="-1091475" y="4274820"/>
              <a:ext cx="810817" cy="483146"/>
            </a:xfrm>
            <a:custGeom>
              <a:avLst/>
              <a:gdLst/>
              <a:ahLst/>
              <a:cxnLst/>
              <a:rect l="l" t="t" r="r" b="b"/>
              <a:pathLst>
                <a:path w="10618" h="6327" extrusionOk="0">
                  <a:moveTo>
                    <a:pt x="4251" y="1"/>
                  </a:moveTo>
                  <a:cubicBezTo>
                    <a:pt x="2306" y="1"/>
                    <a:pt x="3319" y="1743"/>
                    <a:pt x="1730" y="2387"/>
                  </a:cubicBezTo>
                  <a:cubicBezTo>
                    <a:pt x="1" y="3088"/>
                    <a:pt x="937" y="4908"/>
                    <a:pt x="2168" y="5636"/>
                  </a:cubicBezTo>
                  <a:cubicBezTo>
                    <a:pt x="3168" y="6228"/>
                    <a:pt x="4380" y="6327"/>
                    <a:pt x="5241" y="6327"/>
                  </a:cubicBezTo>
                  <a:cubicBezTo>
                    <a:pt x="5431" y="6327"/>
                    <a:pt x="5604" y="6322"/>
                    <a:pt x="5754" y="6316"/>
                  </a:cubicBezTo>
                  <a:cubicBezTo>
                    <a:pt x="6768" y="6281"/>
                    <a:pt x="6562" y="5426"/>
                    <a:pt x="7861" y="5426"/>
                  </a:cubicBezTo>
                  <a:cubicBezTo>
                    <a:pt x="8063" y="5426"/>
                    <a:pt x="8302" y="5447"/>
                    <a:pt x="8589" y="5494"/>
                  </a:cubicBezTo>
                  <a:cubicBezTo>
                    <a:pt x="8709" y="5515"/>
                    <a:pt x="8820" y="5524"/>
                    <a:pt x="8922" y="5524"/>
                  </a:cubicBezTo>
                  <a:cubicBezTo>
                    <a:pt x="10617" y="5524"/>
                    <a:pt x="9794" y="2892"/>
                    <a:pt x="8692" y="2511"/>
                  </a:cubicBezTo>
                  <a:cubicBezTo>
                    <a:pt x="7372" y="2056"/>
                    <a:pt x="7540" y="392"/>
                    <a:pt x="4826" y="41"/>
                  </a:cubicBezTo>
                  <a:cubicBezTo>
                    <a:pt x="4610" y="14"/>
                    <a:pt x="4419" y="1"/>
                    <a:pt x="4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7"/>
            <p:cNvSpPr/>
            <p:nvPr/>
          </p:nvSpPr>
          <p:spPr>
            <a:xfrm>
              <a:off x="-754560" y="4545757"/>
              <a:ext cx="176168" cy="574475"/>
            </a:xfrm>
            <a:custGeom>
              <a:avLst/>
              <a:gdLst/>
              <a:ahLst/>
              <a:cxnLst/>
              <a:rect l="l" t="t" r="r" b="b"/>
              <a:pathLst>
                <a:path w="2307" h="7523" extrusionOk="0">
                  <a:moveTo>
                    <a:pt x="2039" y="0"/>
                  </a:moveTo>
                  <a:lnTo>
                    <a:pt x="1715" y="1257"/>
                  </a:lnTo>
                  <a:cubicBezTo>
                    <a:pt x="1697" y="1325"/>
                    <a:pt x="1642" y="1357"/>
                    <a:pt x="1587" y="1357"/>
                  </a:cubicBezTo>
                  <a:cubicBezTo>
                    <a:pt x="1525" y="1357"/>
                    <a:pt x="1462" y="1315"/>
                    <a:pt x="1457" y="1237"/>
                  </a:cubicBezTo>
                  <a:lnTo>
                    <a:pt x="1361" y="168"/>
                  </a:lnTo>
                  <a:lnTo>
                    <a:pt x="1094" y="168"/>
                  </a:lnTo>
                  <a:lnTo>
                    <a:pt x="778" y="1384"/>
                  </a:lnTo>
                  <a:cubicBezTo>
                    <a:pt x="763" y="1445"/>
                    <a:pt x="709" y="1482"/>
                    <a:pt x="652" y="1482"/>
                  </a:cubicBezTo>
                  <a:cubicBezTo>
                    <a:pt x="620" y="1482"/>
                    <a:pt x="587" y="1470"/>
                    <a:pt x="561" y="1443"/>
                  </a:cubicBezTo>
                  <a:lnTo>
                    <a:pt x="126" y="1008"/>
                  </a:lnTo>
                  <a:lnTo>
                    <a:pt x="1" y="1235"/>
                  </a:lnTo>
                  <a:cubicBezTo>
                    <a:pt x="1" y="1235"/>
                    <a:pt x="1379" y="4731"/>
                    <a:pt x="126" y="7376"/>
                  </a:cubicBezTo>
                  <a:lnTo>
                    <a:pt x="2183" y="7523"/>
                  </a:lnTo>
                  <a:cubicBezTo>
                    <a:pt x="2183" y="7523"/>
                    <a:pt x="1256" y="6028"/>
                    <a:pt x="1689" y="3539"/>
                  </a:cubicBezTo>
                  <a:cubicBezTo>
                    <a:pt x="2122" y="1047"/>
                    <a:pt x="2306" y="168"/>
                    <a:pt x="2306" y="168"/>
                  </a:cubicBezTo>
                  <a:lnTo>
                    <a:pt x="20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7"/>
          <p:cNvGrpSpPr/>
          <p:nvPr/>
        </p:nvGrpSpPr>
        <p:grpSpPr>
          <a:xfrm>
            <a:off x="7884305" y="-194497"/>
            <a:ext cx="1915120" cy="2100029"/>
            <a:chOff x="7884305" y="-194497"/>
            <a:chExt cx="1915120" cy="2100029"/>
          </a:xfrm>
        </p:grpSpPr>
        <p:sp>
          <p:nvSpPr>
            <p:cNvPr id="197" name="Google Shape;197;p7"/>
            <p:cNvSpPr/>
            <p:nvPr/>
          </p:nvSpPr>
          <p:spPr>
            <a:xfrm>
              <a:off x="7884305" y="-194497"/>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7"/>
            <p:cNvSpPr/>
            <p:nvPr/>
          </p:nvSpPr>
          <p:spPr>
            <a:xfrm>
              <a:off x="8579292" y="1536025"/>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9"/>
        <p:cNvGrpSpPr/>
        <p:nvPr/>
      </p:nvGrpSpPr>
      <p:grpSpPr>
        <a:xfrm>
          <a:off x="0" y="0"/>
          <a:ext cx="0" cy="0"/>
          <a:chOff x="0" y="0"/>
          <a:chExt cx="0" cy="0"/>
        </a:xfrm>
      </p:grpSpPr>
      <p:grpSp>
        <p:nvGrpSpPr>
          <p:cNvPr id="200" name="Google Shape;200;p8"/>
          <p:cNvGrpSpPr/>
          <p:nvPr/>
        </p:nvGrpSpPr>
        <p:grpSpPr>
          <a:xfrm>
            <a:off x="-310825" y="3410200"/>
            <a:ext cx="10114879" cy="1377135"/>
            <a:chOff x="-310825" y="3410200"/>
            <a:chExt cx="10114879" cy="1377135"/>
          </a:xfrm>
        </p:grpSpPr>
        <p:sp>
          <p:nvSpPr>
            <p:cNvPr id="201" name="Google Shape;201;p8"/>
            <p:cNvSpPr/>
            <p:nvPr/>
          </p:nvSpPr>
          <p:spPr>
            <a:xfrm>
              <a:off x="4518650" y="3410200"/>
              <a:ext cx="5285404" cy="1311561"/>
            </a:xfrm>
            <a:custGeom>
              <a:avLst/>
              <a:gdLst/>
              <a:ahLst/>
              <a:cxnLst/>
              <a:rect l="l" t="t" r="r" b="b"/>
              <a:pathLst>
                <a:path w="25926" h="18754" extrusionOk="0">
                  <a:moveTo>
                    <a:pt x="8884" y="0"/>
                  </a:moveTo>
                  <a:cubicBezTo>
                    <a:pt x="8773" y="0"/>
                    <a:pt x="8669" y="88"/>
                    <a:pt x="8673" y="217"/>
                  </a:cubicBezTo>
                  <a:lnTo>
                    <a:pt x="8813" y="5246"/>
                  </a:lnTo>
                  <a:cubicBezTo>
                    <a:pt x="8816" y="5365"/>
                    <a:pt x="8722" y="5463"/>
                    <a:pt x="8602" y="5463"/>
                  </a:cubicBezTo>
                  <a:cubicBezTo>
                    <a:pt x="8600" y="5463"/>
                    <a:pt x="8598" y="5463"/>
                    <a:pt x="8595" y="5463"/>
                  </a:cubicBezTo>
                  <a:lnTo>
                    <a:pt x="8079" y="5445"/>
                  </a:lnTo>
                  <a:cubicBezTo>
                    <a:pt x="7967" y="5439"/>
                    <a:pt x="7877" y="5347"/>
                    <a:pt x="7877" y="5235"/>
                  </a:cubicBezTo>
                  <a:lnTo>
                    <a:pt x="7877" y="2741"/>
                  </a:lnTo>
                  <a:cubicBezTo>
                    <a:pt x="7877" y="2627"/>
                    <a:pt x="7783" y="2533"/>
                    <a:pt x="7668" y="2533"/>
                  </a:cubicBezTo>
                  <a:cubicBezTo>
                    <a:pt x="7552" y="2533"/>
                    <a:pt x="7458" y="2437"/>
                    <a:pt x="7458" y="2323"/>
                  </a:cubicBezTo>
                  <a:lnTo>
                    <a:pt x="7458" y="648"/>
                  </a:lnTo>
                  <a:cubicBezTo>
                    <a:pt x="7458" y="537"/>
                    <a:pt x="7374" y="445"/>
                    <a:pt x="7263" y="438"/>
                  </a:cubicBezTo>
                  <a:lnTo>
                    <a:pt x="6019" y="353"/>
                  </a:lnTo>
                  <a:cubicBezTo>
                    <a:pt x="6015" y="353"/>
                    <a:pt x="6010" y="353"/>
                    <a:pt x="6006" y="353"/>
                  </a:cubicBezTo>
                  <a:cubicBezTo>
                    <a:pt x="5888" y="353"/>
                    <a:pt x="5794" y="448"/>
                    <a:pt x="5794" y="565"/>
                  </a:cubicBezTo>
                  <a:lnTo>
                    <a:pt x="5816" y="2883"/>
                  </a:lnTo>
                  <a:cubicBezTo>
                    <a:pt x="5818" y="2997"/>
                    <a:pt x="5726" y="3090"/>
                    <a:pt x="5614" y="3093"/>
                  </a:cubicBezTo>
                  <a:lnTo>
                    <a:pt x="5009" y="3115"/>
                  </a:lnTo>
                  <a:cubicBezTo>
                    <a:pt x="4897" y="3117"/>
                    <a:pt x="4806" y="3209"/>
                    <a:pt x="4806" y="3322"/>
                  </a:cubicBezTo>
                  <a:lnTo>
                    <a:pt x="4779" y="6674"/>
                  </a:lnTo>
                  <a:cubicBezTo>
                    <a:pt x="4779" y="6783"/>
                    <a:pt x="4694" y="6875"/>
                    <a:pt x="4583" y="6880"/>
                  </a:cubicBezTo>
                  <a:lnTo>
                    <a:pt x="4093" y="6913"/>
                  </a:lnTo>
                  <a:cubicBezTo>
                    <a:pt x="4088" y="6914"/>
                    <a:pt x="4083" y="6914"/>
                    <a:pt x="4077" y="6914"/>
                  </a:cubicBezTo>
                  <a:cubicBezTo>
                    <a:pt x="3961" y="6914"/>
                    <a:pt x="3867" y="6818"/>
                    <a:pt x="3868" y="6700"/>
                  </a:cubicBezTo>
                  <a:lnTo>
                    <a:pt x="3920" y="4732"/>
                  </a:lnTo>
                  <a:cubicBezTo>
                    <a:pt x="3922" y="4623"/>
                    <a:pt x="3841" y="4531"/>
                    <a:pt x="3734" y="4518"/>
                  </a:cubicBezTo>
                  <a:lnTo>
                    <a:pt x="2577" y="4381"/>
                  </a:lnTo>
                  <a:cubicBezTo>
                    <a:pt x="2568" y="4380"/>
                    <a:pt x="2559" y="4380"/>
                    <a:pt x="2550" y="4380"/>
                  </a:cubicBezTo>
                  <a:cubicBezTo>
                    <a:pt x="2433" y="4380"/>
                    <a:pt x="2336" y="4481"/>
                    <a:pt x="2343" y="4601"/>
                  </a:cubicBezTo>
                  <a:lnTo>
                    <a:pt x="2459" y="6829"/>
                  </a:lnTo>
                  <a:cubicBezTo>
                    <a:pt x="2466" y="6941"/>
                    <a:pt x="2381" y="7039"/>
                    <a:pt x="2271" y="7050"/>
                  </a:cubicBezTo>
                  <a:lnTo>
                    <a:pt x="2140" y="7063"/>
                  </a:lnTo>
                  <a:cubicBezTo>
                    <a:pt x="2085" y="7068"/>
                    <a:pt x="2033" y="7096"/>
                    <a:pt x="1998" y="7140"/>
                  </a:cubicBezTo>
                  <a:lnTo>
                    <a:pt x="835" y="8561"/>
                  </a:lnTo>
                  <a:cubicBezTo>
                    <a:pt x="793" y="8609"/>
                    <a:pt x="734" y="8637"/>
                    <a:pt x="671" y="8637"/>
                  </a:cubicBezTo>
                  <a:lnTo>
                    <a:pt x="216" y="8637"/>
                  </a:lnTo>
                  <a:cubicBezTo>
                    <a:pt x="96" y="8637"/>
                    <a:pt x="0" y="8736"/>
                    <a:pt x="6" y="8856"/>
                  </a:cubicBezTo>
                  <a:lnTo>
                    <a:pt x="229" y="14808"/>
                  </a:lnTo>
                  <a:lnTo>
                    <a:pt x="537" y="18542"/>
                  </a:lnTo>
                  <a:cubicBezTo>
                    <a:pt x="546" y="18651"/>
                    <a:pt x="638" y="18734"/>
                    <a:pt x="745" y="18734"/>
                  </a:cubicBezTo>
                  <a:lnTo>
                    <a:pt x="25362" y="18754"/>
                  </a:lnTo>
                  <a:cubicBezTo>
                    <a:pt x="25474" y="18754"/>
                    <a:pt x="25566" y="18663"/>
                    <a:pt x="25572" y="18551"/>
                  </a:cubicBezTo>
                  <a:lnTo>
                    <a:pt x="25924" y="7487"/>
                  </a:lnTo>
                  <a:cubicBezTo>
                    <a:pt x="25926" y="7370"/>
                    <a:pt x="25833" y="7273"/>
                    <a:pt x="25716" y="7271"/>
                  </a:cubicBezTo>
                  <a:lnTo>
                    <a:pt x="25083" y="7262"/>
                  </a:lnTo>
                  <a:cubicBezTo>
                    <a:pt x="25082" y="7262"/>
                    <a:pt x="25081" y="7262"/>
                    <a:pt x="25080" y="7262"/>
                  </a:cubicBezTo>
                  <a:cubicBezTo>
                    <a:pt x="24964" y="7262"/>
                    <a:pt x="24868" y="7355"/>
                    <a:pt x="24868" y="7472"/>
                  </a:cubicBezTo>
                  <a:lnTo>
                    <a:pt x="24868" y="9022"/>
                  </a:lnTo>
                  <a:cubicBezTo>
                    <a:pt x="24868" y="9136"/>
                    <a:pt x="24774" y="9232"/>
                    <a:pt x="24660" y="9232"/>
                  </a:cubicBezTo>
                  <a:lnTo>
                    <a:pt x="24319" y="9232"/>
                  </a:lnTo>
                  <a:cubicBezTo>
                    <a:pt x="24204" y="9232"/>
                    <a:pt x="24112" y="9141"/>
                    <a:pt x="24109" y="9029"/>
                  </a:cubicBezTo>
                  <a:lnTo>
                    <a:pt x="23952" y="5109"/>
                  </a:lnTo>
                  <a:cubicBezTo>
                    <a:pt x="23946" y="4997"/>
                    <a:pt x="23854" y="4907"/>
                    <a:pt x="23742" y="4907"/>
                  </a:cubicBezTo>
                  <a:lnTo>
                    <a:pt x="23436" y="4907"/>
                  </a:lnTo>
                  <a:cubicBezTo>
                    <a:pt x="23379" y="4907"/>
                    <a:pt x="23323" y="4883"/>
                    <a:pt x="23283" y="4840"/>
                  </a:cubicBezTo>
                  <a:lnTo>
                    <a:pt x="21868" y="3346"/>
                  </a:lnTo>
                  <a:cubicBezTo>
                    <a:pt x="21825" y="3300"/>
                    <a:pt x="21771" y="3280"/>
                    <a:pt x="21718" y="3280"/>
                  </a:cubicBezTo>
                  <a:cubicBezTo>
                    <a:pt x="21610" y="3280"/>
                    <a:pt x="21505" y="3364"/>
                    <a:pt x="21505" y="3491"/>
                  </a:cubicBezTo>
                  <a:lnTo>
                    <a:pt x="21505" y="7208"/>
                  </a:lnTo>
                  <a:cubicBezTo>
                    <a:pt x="21505" y="7308"/>
                    <a:pt x="21436" y="7393"/>
                    <a:pt x="21339" y="7413"/>
                  </a:cubicBezTo>
                  <a:lnTo>
                    <a:pt x="20397" y="7616"/>
                  </a:lnTo>
                  <a:cubicBezTo>
                    <a:pt x="20382" y="7619"/>
                    <a:pt x="20368" y="7620"/>
                    <a:pt x="20354" y="7620"/>
                  </a:cubicBezTo>
                  <a:cubicBezTo>
                    <a:pt x="20238" y="7620"/>
                    <a:pt x="20140" y="7525"/>
                    <a:pt x="20145" y="7404"/>
                  </a:cubicBezTo>
                  <a:lnTo>
                    <a:pt x="20240" y="4258"/>
                  </a:lnTo>
                  <a:cubicBezTo>
                    <a:pt x="20246" y="4140"/>
                    <a:pt x="20148" y="4040"/>
                    <a:pt x="20030" y="4040"/>
                  </a:cubicBezTo>
                  <a:lnTo>
                    <a:pt x="17592" y="4040"/>
                  </a:lnTo>
                  <a:cubicBezTo>
                    <a:pt x="17483" y="4040"/>
                    <a:pt x="17395" y="4120"/>
                    <a:pt x="17382" y="4225"/>
                  </a:cubicBezTo>
                  <a:lnTo>
                    <a:pt x="17292" y="4966"/>
                  </a:lnTo>
                  <a:cubicBezTo>
                    <a:pt x="17279" y="5071"/>
                    <a:pt x="17189" y="5150"/>
                    <a:pt x="17082" y="5150"/>
                  </a:cubicBezTo>
                  <a:lnTo>
                    <a:pt x="16553" y="5150"/>
                  </a:lnTo>
                  <a:cubicBezTo>
                    <a:pt x="16437" y="5150"/>
                    <a:pt x="16343" y="5054"/>
                    <a:pt x="16343" y="4940"/>
                  </a:cubicBezTo>
                  <a:lnTo>
                    <a:pt x="16343" y="832"/>
                  </a:lnTo>
                  <a:cubicBezTo>
                    <a:pt x="16343" y="715"/>
                    <a:pt x="16249" y="622"/>
                    <a:pt x="16132" y="622"/>
                  </a:cubicBezTo>
                  <a:cubicBezTo>
                    <a:pt x="16131" y="622"/>
                    <a:pt x="16130" y="622"/>
                    <a:pt x="16129" y="622"/>
                  </a:cubicBezTo>
                  <a:lnTo>
                    <a:pt x="13553" y="677"/>
                  </a:lnTo>
                  <a:cubicBezTo>
                    <a:pt x="13438" y="679"/>
                    <a:pt x="13348" y="775"/>
                    <a:pt x="13348" y="889"/>
                  </a:cubicBezTo>
                  <a:lnTo>
                    <a:pt x="13374" y="6053"/>
                  </a:lnTo>
                  <a:cubicBezTo>
                    <a:pt x="13374" y="6167"/>
                    <a:pt x="13284" y="6259"/>
                    <a:pt x="13171" y="6265"/>
                  </a:cubicBezTo>
                  <a:lnTo>
                    <a:pt x="11723" y="6316"/>
                  </a:lnTo>
                  <a:cubicBezTo>
                    <a:pt x="11719" y="6317"/>
                    <a:pt x="11716" y="6317"/>
                    <a:pt x="11713" y="6317"/>
                  </a:cubicBezTo>
                  <a:cubicBezTo>
                    <a:pt x="11598" y="6317"/>
                    <a:pt x="11505" y="6225"/>
                    <a:pt x="11503" y="6110"/>
                  </a:cubicBezTo>
                  <a:lnTo>
                    <a:pt x="11446" y="1755"/>
                  </a:lnTo>
                  <a:cubicBezTo>
                    <a:pt x="11446" y="1654"/>
                    <a:pt x="11369" y="1567"/>
                    <a:pt x="11271" y="1551"/>
                  </a:cubicBezTo>
                  <a:lnTo>
                    <a:pt x="10635" y="1446"/>
                  </a:lnTo>
                  <a:cubicBezTo>
                    <a:pt x="10599" y="1438"/>
                    <a:pt x="10562" y="1420"/>
                    <a:pt x="10530" y="1394"/>
                  </a:cubicBezTo>
                  <a:lnTo>
                    <a:pt x="9023" y="54"/>
                  </a:lnTo>
                  <a:cubicBezTo>
                    <a:pt x="8981" y="17"/>
                    <a:pt x="8932" y="0"/>
                    <a:pt x="8884" y="0"/>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4119380" y="3868921"/>
              <a:ext cx="5024625" cy="918413"/>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310825" y="3966825"/>
              <a:ext cx="2500103" cy="722610"/>
            </a:xfrm>
            <a:custGeom>
              <a:avLst/>
              <a:gdLst/>
              <a:ahLst/>
              <a:cxnLst/>
              <a:rect l="l" t="t" r="r" b="b"/>
              <a:pathLst>
                <a:path w="29860" h="17085" extrusionOk="0">
                  <a:moveTo>
                    <a:pt x="13662" y="1"/>
                  </a:moveTo>
                  <a:cubicBezTo>
                    <a:pt x="13387" y="1"/>
                    <a:pt x="13162" y="229"/>
                    <a:pt x="13169" y="504"/>
                  </a:cubicBezTo>
                  <a:lnTo>
                    <a:pt x="13394" y="11130"/>
                  </a:lnTo>
                  <a:cubicBezTo>
                    <a:pt x="13401" y="11399"/>
                    <a:pt x="13189" y="11624"/>
                    <a:pt x="12922" y="11631"/>
                  </a:cubicBezTo>
                  <a:lnTo>
                    <a:pt x="12091" y="11664"/>
                  </a:lnTo>
                  <a:cubicBezTo>
                    <a:pt x="12084" y="11665"/>
                    <a:pt x="12078" y="11665"/>
                    <a:pt x="12071" y="11665"/>
                  </a:cubicBezTo>
                  <a:cubicBezTo>
                    <a:pt x="11797" y="11665"/>
                    <a:pt x="11575" y="11440"/>
                    <a:pt x="11579" y="11165"/>
                  </a:cubicBezTo>
                  <a:lnTo>
                    <a:pt x="11704" y="4385"/>
                  </a:lnTo>
                  <a:cubicBezTo>
                    <a:pt x="11710" y="4110"/>
                    <a:pt x="11487" y="3886"/>
                    <a:pt x="11212" y="3886"/>
                  </a:cubicBezTo>
                  <a:lnTo>
                    <a:pt x="9679" y="3886"/>
                  </a:lnTo>
                  <a:cubicBezTo>
                    <a:pt x="9413" y="3886"/>
                    <a:pt x="9194" y="4098"/>
                    <a:pt x="9189" y="4365"/>
                  </a:cubicBezTo>
                  <a:lnTo>
                    <a:pt x="9089" y="8303"/>
                  </a:lnTo>
                  <a:cubicBezTo>
                    <a:pt x="9082" y="8570"/>
                    <a:pt x="8866" y="8782"/>
                    <a:pt x="8599" y="8782"/>
                  </a:cubicBezTo>
                  <a:cubicBezTo>
                    <a:pt x="8330" y="8782"/>
                    <a:pt x="8109" y="8563"/>
                    <a:pt x="8109" y="8292"/>
                  </a:cubicBezTo>
                  <a:lnTo>
                    <a:pt x="8109" y="1929"/>
                  </a:lnTo>
                  <a:cubicBezTo>
                    <a:pt x="8109" y="1658"/>
                    <a:pt x="7887" y="1438"/>
                    <a:pt x="7618" y="1438"/>
                  </a:cubicBezTo>
                  <a:cubicBezTo>
                    <a:pt x="7613" y="1438"/>
                    <a:pt x="7607" y="1438"/>
                    <a:pt x="7602" y="1438"/>
                  </a:cubicBezTo>
                  <a:lnTo>
                    <a:pt x="5501" y="1503"/>
                  </a:lnTo>
                  <a:cubicBezTo>
                    <a:pt x="5236" y="1512"/>
                    <a:pt x="5026" y="1726"/>
                    <a:pt x="5024" y="1991"/>
                  </a:cubicBezTo>
                  <a:lnTo>
                    <a:pt x="4970" y="9742"/>
                  </a:lnTo>
                  <a:cubicBezTo>
                    <a:pt x="4968" y="9998"/>
                    <a:pt x="4769" y="10210"/>
                    <a:pt x="4515" y="10229"/>
                  </a:cubicBezTo>
                  <a:lnTo>
                    <a:pt x="4322" y="10243"/>
                  </a:lnTo>
                  <a:cubicBezTo>
                    <a:pt x="4310" y="10244"/>
                    <a:pt x="4298" y="10245"/>
                    <a:pt x="4286" y="10245"/>
                  </a:cubicBezTo>
                  <a:cubicBezTo>
                    <a:pt x="3984" y="10245"/>
                    <a:pt x="3749" y="9974"/>
                    <a:pt x="3800" y="9670"/>
                  </a:cubicBezTo>
                  <a:lnTo>
                    <a:pt x="3863" y="9305"/>
                  </a:lnTo>
                  <a:cubicBezTo>
                    <a:pt x="3911" y="9025"/>
                    <a:pt x="3708" y="8760"/>
                    <a:pt x="3422" y="8734"/>
                  </a:cubicBezTo>
                  <a:lnTo>
                    <a:pt x="546" y="8474"/>
                  </a:lnTo>
                  <a:cubicBezTo>
                    <a:pt x="530" y="8473"/>
                    <a:pt x="514" y="8472"/>
                    <a:pt x="499" y="8472"/>
                  </a:cubicBezTo>
                  <a:cubicBezTo>
                    <a:pt x="225" y="8472"/>
                    <a:pt x="1" y="8702"/>
                    <a:pt x="11" y="8983"/>
                  </a:cubicBezTo>
                  <a:lnTo>
                    <a:pt x="317" y="16612"/>
                  </a:lnTo>
                  <a:cubicBezTo>
                    <a:pt x="328" y="16876"/>
                    <a:pt x="544" y="17084"/>
                    <a:pt x="803" y="17084"/>
                  </a:cubicBezTo>
                  <a:cubicBezTo>
                    <a:pt x="806" y="17084"/>
                    <a:pt x="809" y="17084"/>
                    <a:pt x="813" y="17084"/>
                  </a:cubicBezTo>
                  <a:lnTo>
                    <a:pt x="29296" y="16550"/>
                  </a:lnTo>
                  <a:cubicBezTo>
                    <a:pt x="29561" y="16546"/>
                    <a:pt x="29775" y="16329"/>
                    <a:pt x="29777" y="16065"/>
                  </a:cubicBezTo>
                  <a:lnTo>
                    <a:pt x="29856" y="8570"/>
                  </a:lnTo>
                  <a:cubicBezTo>
                    <a:pt x="29860" y="8297"/>
                    <a:pt x="29639" y="8073"/>
                    <a:pt x="29366" y="8073"/>
                  </a:cubicBezTo>
                  <a:lnTo>
                    <a:pt x="27960" y="8073"/>
                  </a:lnTo>
                  <a:cubicBezTo>
                    <a:pt x="27711" y="8073"/>
                    <a:pt x="27501" y="8261"/>
                    <a:pt x="27472" y="8506"/>
                  </a:cubicBezTo>
                  <a:lnTo>
                    <a:pt x="27120" y="11467"/>
                  </a:lnTo>
                  <a:cubicBezTo>
                    <a:pt x="27092" y="11707"/>
                    <a:pt x="26893" y="11891"/>
                    <a:pt x="26651" y="11900"/>
                  </a:cubicBezTo>
                  <a:lnTo>
                    <a:pt x="25953" y="11930"/>
                  </a:lnTo>
                  <a:cubicBezTo>
                    <a:pt x="25946" y="11930"/>
                    <a:pt x="25939" y="11930"/>
                    <a:pt x="25933" y="11930"/>
                  </a:cubicBezTo>
                  <a:cubicBezTo>
                    <a:pt x="25671" y="11930"/>
                    <a:pt x="25452" y="11722"/>
                    <a:pt x="25443" y="11458"/>
                  </a:cubicBezTo>
                  <a:lnTo>
                    <a:pt x="25142" y="3508"/>
                  </a:lnTo>
                  <a:cubicBezTo>
                    <a:pt x="25131" y="3244"/>
                    <a:pt x="24917" y="3038"/>
                    <a:pt x="24654" y="3036"/>
                  </a:cubicBezTo>
                  <a:lnTo>
                    <a:pt x="21147" y="3010"/>
                  </a:lnTo>
                  <a:cubicBezTo>
                    <a:pt x="21146" y="3010"/>
                    <a:pt x="21145" y="3010"/>
                    <a:pt x="21144" y="3010"/>
                  </a:cubicBezTo>
                  <a:cubicBezTo>
                    <a:pt x="20861" y="3010"/>
                    <a:pt x="20635" y="3245"/>
                    <a:pt x="20651" y="3528"/>
                  </a:cubicBezTo>
                  <a:lnTo>
                    <a:pt x="21003" y="10162"/>
                  </a:lnTo>
                  <a:cubicBezTo>
                    <a:pt x="21018" y="10426"/>
                    <a:pt x="20821" y="10653"/>
                    <a:pt x="20559" y="10678"/>
                  </a:cubicBezTo>
                  <a:lnTo>
                    <a:pt x="18900" y="10837"/>
                  </a:lnTo>
                  <a:cubicBezTo>
                    <a:pt x="18884" y="10838"/>
                    <a:pt x="18868" y="10839"/>
                    <a:pt x="18853" y="10839"/>
                  </a:cubicBezTo>
                  <a:cubicBezTo>
                    <a:pt x="18586" y="10839"/>
                    <a:pt x="18364" y="10623"/>
                    <a:pt x="18360" y="10350"/>
                  </a:cubicBezTo>
                  <a:lnTo>
                    <a:pt x="18305" y="526"/>
                  </a:lnTo>
                  <a:cubicBezTo>
                    <a:pt x="18303" y="259"/>
                    <a:pt x="18088" y="40"/>
                    <a:pt x="17817" y="38"/>
                  </a:cubicBezTo>
                  <a:lnTo>
                    <a:pt x="13665" y="1"/>
                  </a:lnTo>
                  <a:cubicBezTo>
                    <a:pt x="13664" y="1"/>
                    <a:pt x="13663" y="1"/>
                    <a:pt x="13662" y="1"/>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8"/>
          <p:cNvSpPr txBox="1">
            <a:spLocks noGrp="1"/>
          </p:cNvSpPr>
          <p:nvPr>
            <p:ph type="title"/>
          </p:nvPr>
        </p:nvSpPr>
        <p:spPr>
          <a:xfrm>
            <a:off x="1109750" y="1744900"/>
            <a:ext cx="3810900" cy="16653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5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05" name="Google Shape;205;p8"/>
          <p:cNvGrpSpPr/>
          <p:nvPr/>
        </p:nvGrpSpPr>
        <p:grpSpPr>
          <a:xfrm>
            <a:off x="-101111" y="4166601"/>
            <a:ext cx="9531308" cy="990622"/>
            <a:chOff x="-101111" y="4166601"/>
            <a:chExt cx="9531308" cy="990622"/>
          </a:xfrm>
        </p:grpSpPr>
        <p:grpSp>
          <p:nvGrpSpPr>
            <p:cNvPr id="206" name="Google Shape;206;p8"/>
            <p:cNvGrpSpPr/>
            <p:nvPr/>
          </p:nvGrpSpPr>
          <p:grpSpPr>
            <a:xfrm>
              <a:off x="6329915" y="4405610"/>
              <a:ext cx="1585133" cy="322367"/>
              <a:chOff x="14102315" y="-112440"/>
              <a:chExt cx="1585133" cy="322367"/>
            </a:xfrm>
          </p:grpSpPr>
          <p:sp>
            <p:nvSpPr>
              <p:cNvPr id="207" name="Google Shape;207;p8"/>
              <p:cNvSpPr/>
              <p:nvPr/>
            </p:nvSpPr>
            <p:spPr>
              <a:xfrm>
                <a:off x="15235230" y="-112440"/>
                <a:ext cx="452218" cy="253620"/>
              </a:xfrm>
              <a:custGeom>
                <a:avLst/>
                <a:gdLst/>
                <a:ahLst/>
                <a:cxnLst/>
                <a:rect l="l" t="t" r="r" b="b"/>
                <a:pathLst>
                  <a:path w="4019" h="2254" extrusionOk="0">
                    <a:moveTo>
                      <a:pt x="3085" y="1"/>
                    </a:moveTo>
                    <a:cubicBezTo>
                      <a:pt x="2366" y="1"/>
                      <a:pt x="1962" y="1276"/>
                      <a:pt x="1764" y="1276"/>
                    </a:cubicBezTo>
                    <a:cubicBezTo>
                      <a:pt x="1723" y="1276"/>
                      <a:pt x="1691" y="1220"/>
                      <a:pt x="1667" y="1085"/>
                    </a:cubicBezTo>
                    <a:cubicBezTo>
                      <a:pt x="1577" y="582"/>
                      <a:pt x="1283" y="439"/>
                      <a:pt x="1038" y="439"/>
                    </a:cubicBezTo>
                    <a:cubicBezTo>
                      <a:pt x="900" y="439"/>
                      <a:pt x="777" y="485"/>
                      <a:pt x="716" y="536"/>
                    </a:cubicBezTo>
                    <a:cubicBezTo>
                      <a:pt x="1" y="1126"/>
                      <a:pt x="716" y="2115"/>
                      <a:pt x="716" y="2115"/>
                    </a:cubicBezTo>
                    <a:lnTo>
                      <a:pt x="2760" y="2254"/>
                    </a:lnTo>
                    <a:cubicBezTo>
                      <a:pt x="2760" y="2254"/>
                      <a:pt x="4018" y="57"/>
                      <a:pt x="3123" y="2"/>
                    </a:cubicBezTo>
                    <a:cubicBezTo>
                      <a:pt x="3110" y="1"/>
                      <a:pt x="3097" y="1"/>
                      <a:pt x="30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14586488" y="24044"/>
                <a:ext cx="477085" cy="185883"/>
              </a:xfrm>
              <a:custGeom>
                <a:avLst/>
                <a:gdLst/>
                <a:ahLst/>
                <a:cxnLst/>
                <a:rect l="l" t="t" r="r" b="b"/>
                <a:pathLst>
                  <a:path w="4240" h="1652" extrusionOk="0">
                    <a:moveTo>
                      <a:pt x="2211" y="0"/>
                    </a:moveTo>
                    <a:cubicBezTo>
                      <a:pt x="1891" y="0"/>
                      <a:pt x="1685" y="211"/>
                      <a:pt x="1615" y="500"/>
                    </a:cubicBezTo>
                    <a:cubicBezTo>
                      <a:pt x="1591" y="598"/>
                      <a:pt x="1540" y="634"/>
                      <a:pt x="1471" y="634"/>
                    </a:cubicBezTo>
                    <a:cubicBezTo>
                      <a:pt x="1300" y="634"/>
                      <a:pt x="1019" y="422"/>
                      <a:pt x="756" y="422"/>
                    </a:cubicBezTo>
                    <a:cubicBezTo>
                      <a:pt x="629" y="422"/>
                      <a:pt x="506" y="472"/>
                      <a:pt x="403" y="620"/>
                    </a:cubicBezTo>
                    <a:cubicBezTo>
                      <a:pt x="1" y="1198"/>
                      <a:pt x="898" y="1652"/>
                      <a:pt x="898" y="1652"/>
                    </a:cubicBezTo>
                    <a:lnTo>
                      <a:pt x="3725" y="1489"/>
                    </a:lnTo>
                    <a:cubicBezTo>
                      <a:pt x="3725" y="1489"/>
                      <a:pt x="4239" y="1139"/>
                      <a:pt x="4057" y="749"/>
                    </a:cubicBezTo>
                    <a:cubicBezTo>
                      <a:pt x="3873" y="360"/>
                      <a:pt x="3617" y="725"/>
                      <a:pt x="2883" y="242"/>
                    </a:cubicBezTo>
                    <a:cubicBezTo>
                      <a:pt x="2623" y="72"/>
                      <a:pt x="2398" y="0"/>
                      <a:pt x="2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14102315" y="-110530"/>
                <a:ext cx="232354" cy="269710"/>
              </a:xfrm>
              <a:custGeom>
                <a:avLst/>
                <a:gdLst/>
                <a:ahLst/>
                <a:cxnLst/>
                <a:rect l="l" t="t" r="r" b="b"/>
                <a:pathLst>
                  <a:path w="2065" h="2397" extrusionOk="0">
                    <a:moveTo>
                      <a:pt x="710" y="0"/>
                    </a:moveTo>
                    <a:cubicBezTo>
                      <a:pt x="358" y="0"/>
                      <a:pt x="507" y="668"/>
                      <a:pt x="635" y="1088"/>
                    </a:cubicBezTo>
                    <a:lnTo>
                      <a:pt x="635" y="1088"/>
                    </a:lnTo>
                    <a:cubicBezTo>
                      <a:pt x="597" y="1032"/>
                      <a:pt x="546" y="991"/>
                      <a:pt x="482" y="991"/>
                    </a:cubicBezTo>
                    <a:cubicBezTo>
                      <a:pt x="439" y="991"/>
                      <a:pt x="390" y="1009"/>
                      <a:pt x="334" y="1051"/>
                    </a:cubicBezTo>
                    <a:cubicBezTo>
                      <a:pt x="1" y="1303"/>
                      <a:pt x="629" y="2396"/>
                      <a:pt x="629" y="2396"/>
                    </a:cubicBezTo>
                    <a:lnTo>
                      <a:pt x="1381" y="2396"/>
                    </a:lnTo>
                    <a:cubicBezTo>
                      <a:pt x="1381" y="2396"/>
                      <a:pt x="2065" y="2099"/>
                      <a:pt x="1873" y="1574"/>
                    </a:cubicBezTo>
                    <a:cubicBezTo>
                      <a:pt x="1845" y="1497"/>
                      <a:pt x="1802" y="1467"/>
                      <a:pt x="1754" y="1467"/>
                    </a:cubicBezTo>
                    <a:cubicBezTo>
                      <a:pt x="1648" y="1467"/>
                      <a:pt x="1514" y="1606"/>
                      <a:pt x="1439" y="1695"/>
                    </a:cubicBezTo>
                    <a:lnTo>
                      <a:pt x="1439" y="1695"/>
                    </a:lnTo>
                    <a:cubicBezTo>
                      <a:pt x="1594" y="1489"/>
                      <a:pt x="1983" y="900"/>
                      <a:pt x="1558" y="651"/>
                    </a:cubicBezTo>
                    <a:cubicBezTo>
                      <a:pt x="1513" y="624"/>
                      <a:pt x="1469" y="613"/>
                      <a:pt x="1429" y="613"/>
                    </a:cubicBezTo>
                    <a:cubicBezTo>
                      <a:pt x="1178" y="613"/>
                      <a:pt x="1025" y="1051"/>
                      <a:pt x="1025" y="1051"/>
                    </a:cubicBezTo>
                    <a:cubicBezTo>
                      <a:pt x="1025" y="1051"/>
                      <a:pt x="1225" y="0"/>
                      <a:pt x="7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8"/>
            <p:cNvGrpSpPr/>
            <p:nvPr/>
          </p:nvGrpSpPr>
          <p:grpSpPr>
            <a:xfrm>
              <a:off x="-101111" y="4166601"/>
              <a:ext cx="9531308" cy="990622"/>
              <a:chOff x="-101111" y="4166601"/>
              <a:chExt cx="9531308" cy="990622"/>
            </a:xfrm>
          </p:grpSpPr>
          <p:grpSp>
            <p:nvGrpSpPr>
              <p:cNvPr id="211" name="Google Shape;211;p8"/>
              <p:cNvGrpSpPr/>
              <p:nvPr/>
            </p:nvGrpSpPr>
            <p:grpSpPr>
              <a:xfrm flipH="1">
                <a:off x="-101111" y="4744624"/>
                <a:ext cx="9263285" cy="412600"/>
                <a:chOff x="-63379" y="4923731"/>
                <a:chExt cx="9263285" cy="969682"/>
              </a:xfrm>
            </p:grpSpPr>
            <p:sp>
              <p:nvSpPr>
                <p:cNvPr id="212" name="Google Shape;212;p8"/>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8"/>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8"/>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8"/>
              <p:cNvGrpSpPr/>
              <p:nvPr/>
            </p:nvGrpSpPr>
            <p:grpSpPr>
              <a:xfrm>
                <a:off x="-101074" y="4166601"/>
                <a:ext cx="9531272" cy="578028"/>
                <a:chOff x="-101074" y="4166601"/>
                <a:chExt cx="9531272" cy="578028"/>
              </a:xfrm>
            </p:grpSpPr>
            <p:sp>
              <p:nvSpPr>
                <p:cNvPr id="222" name="Google Shape;222;p8"/>
                <p:cNvSpPr/>
                <p:nvPr/>
              </p:nvSpPr>
              <p:spPr>
                <a:xfrm flipH="1">
                  <a:off x="-101074" y="4603525"/>
                  <a:ext cx="9263374" cy="141104"/>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8"/>
                <p:cNvSpPr/>
                <p:nvPr/>
              </p:nvSpPr>
              <p:spPr>
                <a:xfrm flipH="1">
                  <a:off x="8023756" y="4166601"/>
                  <a:ext cx="1406442" cy="550425"/>
                </a:xfrm>
                <a:custGeom>
                  <a:avLst/>
                  <a:gdLst/>
                  <a:ahLst/>
                  <a:cxnLst/>
                  <a:rect l="l" t="t" r="r" b="b"/>
                  <a:pathLst>
                    <a:path w="14639" h="9413" extrusionOk="0">
                      <a:moveTo>
                        <a:pt x="7352" y="0"/>
                      </a:moveTo>
                      <a:cubicBezTo>
                        <a:pt x="3689" y="0"/>
                        <a:pt x="3750" y="4136"/>
                        <a:pt x="3974" y="5115"/>
                      </a:cubicBezTo>
                      <a:cubicBezTo>
                        <a:pt x="3722" y="4296"/>
                        <a:pt x="3031" y="2450"/>
                        <a:pt x="1920" y="2450"/>
                      </a:cubicBezTo>
                      <a:cubicBezTo>
                        <a:pt x="1828" y="2450"/>
                        <a:pt x="1734" y="2462"/>
                        <a:pt x="1637" y="2489"/>
                      </a:cubicBezTo>
                      <a:cubicBezTo>
                        <a:pt x="80" y="2916"/>
                        <a:pt x="2287" y="5640"/>
                        <a:pt x="2444" y="5832"/>
                      </a:cubicBezTo>
                      <a:cubicBezTo>
                        <a:pt x="2364" y="5738"/>
                        <a:pt x="1776" y="5099"/>
                        <a:pt x="1036" y="5099"/>
                      </a:cubicBezTo>
                      <a:cubicBezTo>
                        <a:pt x="730" y="5099"/>
                        <a:pt x="398" y="5208"/>
                        <a:pt x="65" y="5509"/>
                      </a:cubicBezTo>
                      <a:cubicBezTo>
                        <a:pt x="43" y="5530"/>
                        <a:pt x="21" y="5550"/>
                        <a:pt x="0" y="5570"/>
                      </a:cubicBezTo>
                      <a:lnTo>
                        <a:pt x="0" y="6840"/>
                      </a:lnTo>
                      <a:cubicBezTo>
                        <a:pt x="358" y="7336"/>
                        <a:pt x="984" y="7747"/>
                        <a:pt x="1246" y="7907"/>
                      </a:cubicBezTo>
                      <a:cubicBezTo>
                        <a:pt x="1046" y="7797"/>
                        <a:pt x="616" y="7603"/>
                        <a:pt x="115" y="7603"/>
                      </a:cubicBezTo>
                      <a:cubicBezTo>
                        <a:pt x="77" y="7603"/>
                        <a:pt x="39" y="7604"/>
                        <a:pt x="0" y="7606"/>
                      </a:cubicBezTo>
                      <a:lnTo>
                        <a:pt x="0" y="9412"/>
                      </a:lnTo>
                      <a:lnTo>
                        <a:pt x="6788" y="8920"/>
                      </a:lnTo>
                      <a:lnTo>
                        <a:pt x="6935" y="8909"/>
                      </a:lnTo>
                      <a:lnTo>
                        <a:pt x="7189" y="8891"/>
                      </a:lnTo>
                      <a:lnTo>
                        <a:pt x="7446" y="8872"/>
                      </a:lnTo>
                      <a:lnTo>
                        <a:pt x="8043" y="8828"/>
                      </a:lnTo>
                      <a:lnTo>
                        <a:pt x="11590" y="8570"/>
                      </a:lnTo>
                      <a:lnTo>
                        <a:pt x="13216" y="8452"/>
                      </a:lnTo>
                      <a:lnTo>
                        <a:pt x="13814" y="8408"/>
                      </a:lnTo>
                      <a:lnTo>
                        <a:pt x="14284" y="8375"/>
                      </a:lnTo>
                      <a:lnTo>
                        <a:pt x="14638" y="8349"/>
                      </a:lnTo>
                      <a:lnTo>
                        <a:pt x="14638" y="8344"/>
                      </a:lnTo>
                      <a:cubicBezTo>
                        <a:pt x="14633" y="8312"/>
                        <a:pt x="14609" y="8104"/>
                        <a:pt x="14502" y="7879"/>
                      </a:cubicBezTo>
                      <a:cubicBezTo>
                        <a:pt x="14439" y="7748"/>
                        <a:pt x="14349" y="7606"/>
                        <a:pt x="14218" y="7492"/>
                      </a:cubicBezTo>
                      <a:cubicBezTo>
                        <a:pt x="14089" y="7382"/>
                        <a:pt x="13925" y="7291"/>
                        <a:pt x="13709" y="7254"/>
                      </a:cubicBezTo>
                      <a:cubicBezTo>
                        <a:pt x="13636" y="7241"/>
                        <a:pt x="13556" y="7234"/>
                        <a:pt x="13470" y="7234"/>
                      </a:cubicBezTo>
                      <a:cubicBezTo>
                        <a:pt x="13231" y="7234"/>
                        <a:pt x="12942" y="7289"/>
                        <a:pt x="12596" y="7422"/>
                      </a:cubicBezTo>
                      <a:cubicBezTo>
                        <a:pt x="12945" y="6847"/>
                        <a:pt x="13087" y="6175"/>
                        <a:pt x="12375" y="5697"/>
                      </a:cubicBezTo>
                      <a:cubicBezTo>
                        <a:pt x="11963" y="5421"/>
                        <a:pt x="11631" y="5322"/>
                        <a:pt x="11365" y="5322"/>
                      </a:cubicBezTo>
                      <a:cubicBezTo>
                        <a:pt x="10714" y="5322"/>
                        <a:pt x="10465" y="5923"/>
                        <a:pt x="10436" y="6003"/>
                      </a:cubicBezTo>
                      <a:cubicBezTo>
                        <a:pt x="10448" y="5957"/>
                        <a:pt x="10503" y="5740"/>
                        <a:pt x="10562" y="5410"/>
                      </a:cubicBezTo>
                      <a:cubicBezTo>
                        <a:pt x="10615" y="5117"/>
                        <a:pt x="10671" y="4737"/>
                        <a:pt x="10698" y="4313"/>
                      </a:cubicBezTo>
                      <a:cubicBezTo>
                        <a:pt x="10707" y="4182"/>
                        <a:pt x="10713" y="4048"/>
                        <a:pt x="10715" y="3912"/>
                      </a:cubicBezTo>
                      <a:cubicBezTo>
                        <a:pt x="10718" y="3606"/>
                        <a:pt x="10706" y="3283"/>
                        <a:pt x="10667" y="2966"/>
                      </a:cubicBezTo>
                      <a:cubicBezTo>
                        <a:pt x="10641" y="2773"/>
                        <a:pt x="10608" y="2581"/>
                        <a:pt x="10562" y="2395"/>
                      </a:cubicBezTo>
                      <a:cubicBezTo>
                        <a:pt x="10464" y="1986"/>
                        <a:pt x="10307" y="1590"/>
                        <a:pt x="10070" y="1245"/>
                      </a:cubicBezTo>
                      <a:cubicBezTo>
                        <a:pt x="9589" y="534"/>
                        <a:pt x="8771" y="23"/>
                        <a:pt x="7434" y="1"/>
                      </a:cubicBezTo>
                      <a:cubicBezTo>
                        <a:pt x="7407" y="1"/>
                        <a:pt x="7379" y="0"/>
                        <a:pt x="7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24" name="Google Shape;224;p8"/>
          <p:cNvGrpSpPr/>
          <p:nvPr/>
        </p:nvGrpSpPr>
        <p:grpSpPr>
          <a:xfrm>
            <a:off x="811232" y="3763949"/>
            <a:ext cx="3967694" cy="961145"/>
            <a:chOff x="811232" y="3763949"/>
            <a:chExt cx="3967694" cy="961145"/>
          </a:xfrm>
        </p:grpSpPr>
        <p:grpSp>
          <p:nvGrpSpPr>
            <p:cNvPr id="225" name="Google Shape;225;p8"/>
            <p:cNvGrpSpPr/>
            <p:nvPr/>
          </p:nvGrpSpPr>
          <p:grpSpPr>
            <a:xfrm>
              <a:off x="3860987" y="3763949"/>
              <a:ext cx="917938" cy="961145"/>
              <a:chOff x="13024037" y="-1524001"/>
              <a:chExt cx="917938" cy="961145"/>
            </a:xfrm>
          </p:grpSpPr>
          <p:sp>
            <p:nvSpPr>
              <p:cNvPr id="226" name="Google Shape;226;p8"/>
              <p:cNvSpPr/>
              <p:nvPr/>
            </p:nvSpPr>
            <p:spPr>
              <a:xfrm>
                <a:off x="13024037" y="-1524001"/>
                <a:ext cx="917938" cy="503189"/>
              </a:xfrm>
              <a:custGeom>
                <a:avLst/>
                <a:gdLst/>
                <a:ahLst/>
                <a:cxnLst/>
                <a:rect l="l" t="t" r="r" b="b"/>
                <a:pathLst>
                  <a:path w="8158" h="4472" extrusionOk="0">
                    <a:moveTo>
                      <a:pt x="2285" y="0"/>
                    </a:moveTo>
                    <a:cubicBezTo>
                      <a:pt x="2161" y="0"/>
                      <a:pt x="2014" y="27"/>
                      <a:pt x="1825" y="92"/>
                    </a:cubicBezTo>
                    <a:cubicBezTo>
                      <a:pt x="877" y="419"/>
                      <a:pt x="1" y="3786"/>
                      <a:pt x="1526" y="3786"/>
                    </a:cubicBezTo>
                    <a:cubicBezTo>
                      <a:pt x="1589" y="3786"/>
                      <a:pt x="1655" y="3780"/>
                      <a:pt x="1726" y="3768"/>
                    </a:cubicBezTo>
                    <a:cubicBezTo>
                      <a:pt x="1969" y="3727"/>
                      <a:pt x="2172" y="3710"/>
                      <a:pt x="2344" y="3710"/>
                    </a:cubicBezTo>
                    <a:cubicBezTo>
                      <a:pt x="3445" y="3710"/>
                      <a:pt x="3272" y="4434"/>
                      <a:pt x="4129" y="4463"/>
                    </a:cubicBezTo>
                    <a:cubicBezTo>
                      <a:pt x="4256" y="4468"/>
                      <a:pt x="4403" y="4472"/>
                      <a:pt x="4565" y="4472"/>
                    </a:cubicBezTo>
                    <a:cubicBezTo>
                      <a:pt x="5294" y="4472"/>
                      <a:pt x="6317" y="4388"/>
                      <a:pt x="7160" y="3890"/>
                    </a:cubicBezTo>
                    <a:cubicBezTo>
                      <a:pt x="8158" y="3300"/>
                      <a:pt x="7250" y="367"/>
                      <a:pt x="5163" y="367"/>
                    </a:cubicBezTo>
                    <a:cubicBezTo>
                      <a:pt x="5066" y="367"/>
                      <a:pt x="4967" y="374"/>
                      <a:pt x="4866" y="387"/>
                    </a:cubicBezTo>
                    <a:cubicBezTo>
                      <a:pt x="4556" y="426"/>
                      <a:pt x="4294" y="443"/>
                      <a:pt x="4071" y="443"/>
                    </a:cubicBezTo>
                    <a:cubicBezTo>
                      <a:pt x="2920" y="443"/>
                      <a:pt x="2793" y="0"/>
                      <a:pt x="2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13403792" y="-1285459"/>
                <a:ext cx="213675" cy="722603"/>
              </a:xfrm>
              <a:custGeom>
                <a:avLst/>
                <a:gdLst/>
                <a:ahLst/>
                <a:cxnLst/>
                <a:rect l="l" t="t" r="r" b="b"/>
                <a:pathLst>
                  <a:path w="1899" h="6422" extrusionOk="0">
                    <a:moveTo>
                      <a:pt x="1106" y="1"/>
                    </a:moveTo>
                    <a:lnTo>
                      <a:pt x="739" y="141"/>
                    </a:lnTo>
                    <a:cubicBezTo>
                      <a:pt x="739" y="141"/>
                      <a:pt x="975" y="1691"/>
                      <a:pt x="623" y="1691"/>
                    </a:cubicBezTo>
                    <a:cubicBezTo>
                      <a:pt x="616" y="1691"/>
                      <a:pt x="609" y="1690"/>
                      <a:pt x="601" y="1689"/>
                    </a:cubicBezTo>
                    <a:cubicBezTo>
                      <a:pt x="330" y="1643"/>
                      <a:pt x="225" y="738"/>
                      <a:pt x="225" y="738"/>
                    </a:cubicBezTo>
                    <a:lnTo>
                      <a:pt x="0" y="878"/>
                    </a:lnTo>
                    <a:cubicBezTo>
                      <a:pt x="0" y="878"/>
                      <a:pt x="330" y="1919"/>
                      <a:pt x="487" y="3135"/>
                    </a:cubicBezTo>
                    <a:cubicBezTo>
                      <a:pt x="697" y="4774"/>
                      <a:pt x="44" y="6368"/>
                      <a:pt x="44" y="6368"/>
                    </a:cubicBezTo>
                    <a:lnTo>
                      <a:pt x="1780" y="6421"/>
                    </a:lnTo>
                    <a:cubicBezTo>
                      <a:pt x="719" y="4184"/>
                      <a:pt x="1898" y="611"/>
                      <a:pt x="1898" y="611"/>
                    </a:cubicBezTo>
                    <a:lnTo>
                      <a:pt x="1696" y="485"/>
                    </a:lnTo>
                    <a:cubicBezTo>
                      <a:pt x="1696" y="485"/>
                      <a:pt x="1461" y="1665"/>
                      <a:pt x="1275" y="1665"/>
                    </a:cubicBezTo>
                    <a:cubicBezTo>
                      <a:pt x="1253" y="1665"/>
                      <a:pt x="1231" y="1648"/>
                      <a:pt x="1211" y="1610"/>
                    </a:cubicBezTo>
                    <a:cubicBezTo>
                      <a:pt x="949" y="1116"/>
                      <a:pt x="1106" y="1"/>
                      <a:pt x="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8"/>
            <p:cNvGrpSpPr/>
            <p:nvPr/>
          </p:nvGrpSpPr>
          <p:grpSpPr>
            <a:xfrm>
              <a:off x="811232" y="3799613"/>
              <a:ext cx="853464" cy="889807"/>
              <a:chOff x="14127182" y="-1512862"/>
              <a:chExt cx="853464" cy="889807"/>
            </a:xfrm>
          </p:grpSpPr>
          <p:sp>
            <p:nvSpPr>
              <p:cNvPr id="229" name="Google Shape;229;p8"/>
              <p:cNvSpPr/>
              <p:nvPr/>
            </p:nvSpPr>
            <p:spPr>
              <a:xfrm>
                <a:off x="14127182" y="-1512862"/>
                <a:ext cx="853464" cy="508590"/>
              </a:xfrm>
              <a:custGeom>
                <a:avLst/>
                <a:gdLst/>
                <a:ahLst/>
                <a:cxnLst/>
                <a:rect l="l" t="t" r="r" b="b"/>
                <a:pathLst>
                  <a:path w="7585" h="4520" extrusionOk="0">
                    <a:moveTo>
                      <a:pt x="4549" y="0"/>
                    </a:moveTo>
                    <a:cubicBezTo>
                      <a:pt x="4429" y="0"/>
                      <a:pt x="4293" y="10"/>
                      <a:pt x="4138" y="30"/>
                    </a:cubicBezTo>
                    <a:cubicBezTo>
                      <a:pt x="2198" y="278"/>
                      <a:pt x="2317" y="1469"/>
                      <a:pt x="1376" y="1793"/>
                    </a:cubicBezTo>
                    <a:cubicBezTo>
                      <a:pt x="590" y="2066"/>
                      <a:pt x="1" y="3946"/>
                      <a:pt x="1212" y="3946"/>
                    </a:cubicBezTo>
                    <a:cubicBezTo>
                      <a:pt x="1284" y="3946"/>
                      <a:pt x="1364" y="3940"/>
                      <a:pt x="1449" y="3925"/>
                    </a:cubicBezTo>
                    <a:cubicBezTo>
                      <a:pt x="1655" y="3891"/>
                      <a:pt x="1827" y="3876"/>
                      <a:pt x="1973" y="3876"/>
                    </a:cubicBezTo>
                    <a:cubicBezTo>
                      <a:pt x="2899" y="3876"/>
                      <a:pt x="2752" y="4486"/>
                      <a:pt x="3477" y="4511"/>
                    </a:cubicBezTo>
                    <a:cubicBezTo>
                      <a:pt x="3586" y="4515"/>
                      <a:pt x="3712" y="4519"/>
                      <a:pt x="3850" y="4519"/>
                    </a:cubicBezTo>
                    <a:cubicBezTo>
                      <a:pt x="4465" y="4519"/>
                      <a:pt x="5328" y="4448"/>
                      <a:pt x="6036" y="4027"/>
                    </a:cubicBezTo>
                    <a:cubicBezTo>
                      <a:pt x="6915" y="3505"/>
                      <a:pt x="7584" y="2204"/>
                      <a:pt x="6350" y="1705"/>
                    </a:cubicBezTo>
                    <a:cubicBezTo>
                      <a:pt x="5213" y="1243"/>
                      <a:pt x="5937" y="0"/>
                      <a:pt x="4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8"/>
              <p:cNvSpPr/>
              <p:nvPr/>
            </p:nvSpPr>
            <p:spPr>
              <a:xfrm>
                <a:off x="14440775" y="-1227737"/>
                <a:ext cx="185320" cy="604682"/>
              </a:xfrm>
              <a:custGeom>
                <a:avLst/>
                <a:gdLst/>
                <a:ahLst/>
                <a:cxnLst/>
                <a:rect l="l" t="t" r="r" b="b"/>
                <a:pathLst>
                  <a:path w="1647" h="5374" extrusionOk="0">
                    <a:moveTo>
                      <a:pt x="192" y="0"/>
                    </a:moveTo>
                    <a:lnTo>
                      <a:pt x="0" y="120"/>
                    </a:lnTo>
                    <a:cubicBezTo>
                      <a:pt x="0" y="120"/>
                      <a:pt x="133" y="748"/>
                      <a:pt x="441" y="2527"/>
                    </a:cubicBezTo>
                    <a:cubicBezTo>
                      <a:pt x="750" y="4305"/>
                      <a:pt x="89" y="5374"/>
                      <a:pt x="89" y="5374"/>
                    </a:cubicBezTo>
                    <a:lnTo>
                      <a:pt x="1558" y="5267"/>
                    </a:lnTo>
                    <a:cubicBezTo>
                      <a:pt x="662" y="3378"/>
                      <a:pt x="1646" y="881"/>
                      <a:pt x="1646" y="881"/>
                    </a:cubicBezTo>
                    <a:lnTo>
                      <a:pt x="1558" y="719"/>
                    </a:lnTo>
                    <a:lnTo>
                      <a:pt x="1248" y="1028"/>
                    </a:lnTo>
                    <a:cubicBezTo>
                      <a:pt x="1229" y="1048"/>
                      <a:pt x="1205" y="1057"/>
                      <a:pt x="1182" y="1057"/>
                    </a:cubicBezTo>
                    <a:cubicBezTo>
                      <a:pt x="1142" y="1057"/>
                      <a:pt x="1103" y="1031"/>
                      <a:pt x="1091" y="988"/>
                    </a:cubicBezTo>
                    <a:lnTo>
                      <a:pt x="867" y="120"/>
                    </a:lnTo>
                    <a:lnTo>
                      <a:pt x="677" y="120"/>
                    </a:lnTo>
                    <a:lnTo>
                      <a:pt x="607" y="881"/>
                    </a:lnTo>
                    <a:cubicBezTo>
                      <a:pt x="602" y="938"/>
                      <a:pt x="557" y="968"/>
                      <a:pt x="512" y="968"/>
                    </a:cubicBezTo>
                    <a:cubicBezTo>
                      <a:pt x="473" y="968"/>
                      <a:pt x="434" y="945"/>
                      <a:pt x="422" y="897"/>
                    </a:cubicBezTo>
                    <a:lnTo>
                      <a:pt x="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1" name="Google Shape;231;p8"/>
          <p:cNvGrpSpPr/>
          <p:nvPr/>
        </p:nvGrpSpPr>
        <p:grpSpPr>
          <a:xfrm>
            <a:off x="-240520" y="-118297"/>
            <a:ext cx="9481266" cy="1558589"/>
            <a:chOff x="-240520" y="-118297"/>
            <a:chExt cx="9481266" cy="1558589"/>
          </a:xfrm>
        </p:grpSpPr>
        <p:sp>
          <p:nvSpPr>
            <p:cNvPr id="232" name="Google Shape;232;p8"/>
            <p:cNvSpPr/>
            <p:nvPr/>
          </p:nvSpPr>
          <p:spPr>
            <a:xfrm>
              <a:off x="2900867" y="118300"/>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8"/>
            <p:cNvSpPr/>
            <p:nvPr/>
          </p:nvSpPr>
          <p:spPr>
            <a:xfrm>
              <a:off x="-240520" y="834203"/>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8"/>
            <p:cNvSpPr/>
            <p:nvPr/>
          </p:nvSpPr>
          <p:spPr>
            <a:xfrm>
              <a:off x="7808105" y="-118297"/>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35"/>
        <p:cNvGrpSpPr/>
        <p:nvPr/>
      </p:nvGrpSpPr>
      <p:grpSpPr>
        <a:xfrm>
          <a:off x="0" y="0"/>
          <a:ext cx="0" cy="0"/>
          <a:chOff x="0" y="0"/>
          <a:chExt cx="0" cy="0"/>
        </a:xfrm>
      </p:grpSpPr>
      <p:sp>
        <p:nvSpPr>
          <p:cNvPr id="236" name="Google Shape;236;p9"/>
          <p:cNvSpPr txBox="1">
            <a:spLocks noGrp="1"/>
          </p:cNvSpPr>
          <p:nvPr>
            <p:ph type="title"/>
          </p:nvPr>
        </p:nvSpPr>
        <p:spPr>
          <a:xfrm>
            <a:off x="4210350" y="1621000"/>
            <a:ext cx="3965700" cy="128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8000"/>
            </a:lvl1pPr>
            <a:lvl2pPr lvl="1" algn="ctr" rtl="0">
              <a:spcBef>
                <a:spcPts val="0"/>
              </a:spcBef>
              <a:spcAft>
                <a:spcPts val="0"/>
              </a:spcAft>
              <a:buSzPts val="3500"/>
              <a:buNone/>
              <a:defRPr b="0"/>
            </a:lvl2pPr>
            <a:lvl3pPr lvl="2" algn="ctr" rtl="0">
              <a:spcBef>
                <a:spcPts val="0"/>
              </a:spcBef>
              <a:spcAft>
                <a:spcPts val="0"/>
              </a:spcAft>
              <a:buSzPts val="3500"/>
              <a:buNone/>
              <a:defRPr b="0"/>
            </a:lvl3pPr>
            <a:lvl4pPr lvl="3" algn="ctr" rtl="0">
              <a:spcBef>
                <a:spcPts val="0"/>
              </a:spcBef>
              <a:spcAft>
                <a:spcPts val="0"/>
              </a:spcAft>
              <a:buSzPts val="3500"/>
              <a:buNone/>
              <a:defRPr b="0"/>
            </a:lvl4pPr>
            <a:lvl5pPr lvl="4" algn="ctr" rtl="0">
              <a:spcBef>
                <a:spcPts val="0"/>
              </a:spcBef>
              <a:spcAft>
                <a:spcPts val="0"/>
              </a:spcAft>
              <a:buSzPts val="3500"/>
              <a:buNone/>
              <a:defRPr b="0"/>
            </a:lvl5pPr>
            <a:lvl6pPr lvl="5" algn="ctr" rtl="0">
              <a:spcBef>
                <a:spcPts val="0"/>
              </a:spcBef>
              <a:spcAft>
                <a:spcPts val="0"/>
              </a:spcAft>
              <a:buSzPts val="3500"/>
              <a:buNone/>
              <a:defRPr b="0"/>
            </a:lvl6pPr>
            <a:lvl7pPr lvl="6" algn="ctr" rtl="0">
              <a:spcBef>
                <a:spcPts val="0"/>
              </a:spcBef>
              <a:spcAft>
                <a:spcPts val="0"/>
              </a:spcAft>
              <a:buSzPts val="3500"/>
              <a:buNone/>
              <a:defRPr b="0"/>
            </a:lvl7pPr>
            <a:lvl8pPr lvl="7" algn="ctr" rtl="0">
              <a:spcBef>
                <a:spcPts val="0"/>
              </a:spcBef>
              <a:spcAft>
                <a:spcPts val="0"/>
              </a:spcAft>
              <a:buSzPts val="3500"/>
              <a:buNone/>
              <a:defRPr b="0"/>
            </a:lvl8pPr>
            <a:lvl9pPr lvl="8" algn="ctr" rtl="0">
              <a:spcBef>
                <a:spcPts val="0"/>
              </a:spcBef>
              <a:spcAft>
                <a:spcPts val="0"/>
              </a:spcAft>
              <a:buSzPts val="3500"/>
              <a:buNone/>
              <a:defRPr b="0"/>
            </a:lvl9pPr>
          </a:lstStyle>
          <a:p>
            <a:endParaRPr/>
          </a:p>
        </p:txBody>
      </p:sp>
      <p:sp>
        <p:nvSpPr>
          <p:cNvPr id="237" name="Google Shape;237;p9"/>
          <p:cNvSpPr txBox="1">
            <a:spLocks noGrp="1"/>
          </p:cNvSpPr>
          <p:nvPr>
            <p:ph type="subTitle" idx="1"/>
          </p:nvPr>
        </p:nvSpPr>
        <p:spPr>
          <a:xfrm>
            <a:off x="4210450" y="2827600"/>
            <a:ext cx="3965700" cy="629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38" name="Google Shape;238;p9"/>
          <p:cNvGrpSpPr/>
          <p:nvPr/>
        </p:nvGrpSpPr>
        <p:grpSpPr>
          <a:xfrm>
            <a:off x="-101118" y="3529625"/>
            <a:ext cx="9683710" cy="1627579"/>
            <a:chOff x="-101118" y="3529625"/>
            <a:chExt cx="9683710" cy="1627579"/>
          </a:xfrm>
        </p:grpSpPr>
        <p:grpSp>
          <p:nvGrpSpPr>
            <p:cNvPr id="239" name="Google Shape;239;p9"/>
            <p:cNvGrpSpPr/>
            <p:nvPr/>
          </p:nvGrpSpPr>
          <p:grpSpPr>
            <a:xfrm flipH="1">
              <a:off x="-101118" y="4157550"/>
              <a:ext cx="9263406" cy="999653"/>
              <a:chOff x="-63500" y="4463498"/>
              <a:chExt cx="9263406" cy="1429914"/>
            </a:xfrm>
          </p:grpSpPr>
          <p:grpSp>
            <p:nvGrpSpPr>
              <p:cNvPr id="240" name="Google Shape;240;p9"/>
              <p:cNvGrpSpPr/>
              <p:nvPr/>
            </p:nvGrpSpPr>
            <p:grpSpPr>
              <a:xfrm>
                <a:off x="-63379" y="4923731"/>
                <a:ext cx="9263285" cy="969682"/>
                <a:chOff x="-63379" y="4923731"/>
                <a:chExt cx="9263285" cy="969682"/>
              </a:xfrm>
            </p:grpSpPr>
            <p:sp>
              <p:nvSpPr>
                <p:cNvPr id="241" name="Google Shape;241;p9"/>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9"/>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9"/>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9"/>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9"/>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9"/>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9"/>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 name="Google Shape;250;p9"/>
              <p:cNvSpPr/>
              <p:nvPr/>
            </p:nvSpPr>
            <p:spPr>
              <a:xfrm>
                <a:off x="-63500" y="4463498"/>
                <a:ext cx="9263374" cy="460239"/>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251;p9"/>
            <p:cNvSpPr/>
            <p:nvPr/>
          </p:nvSpPr>
          <p:spPr>
            <a:xfrm flipH="1">
              <a:off x="8176150" y="3529625"/>
              <a:ext cx="1406442" cy="904354"/>
            </a:xfrm>
            <a:custGeom>
              <a:avLst/>
              <a:gdLst/>
              <a:ahLst/>
              <a:cxnLst/>
              <a:rect l="l" t="t" r="r" b="b"/>
              <a:pathLst>
                <a:path w="14639" h="9413" extrusionOk="0">
                  <a:moveTo>
                    <a:pt x="7352" y="0"/>
                  </a:moveTo>
                  <a:cubicBezTo>
                    <a:pt x="3689" y="0"/>
                    <a:pt x="3750" y="4136"/>
                    <a:pt x="3974" y="5115"/>
                  </a:cubicBezTo>
                  <a:cubicBezTo>
                    <a:pt x="3722" y="4296"/>
                    <a:pt x="3031" y="2450"/>
                    <a:pt x="1920" y="2450"/>
                  </a:cubicBezTo>
                  <a:cubicBezTo>
                    <a:pt x="1828" y="2450"/>
                    <a:pt x="1734" y="2462"/>
                    <a:pt x="1637" y="2489"/>
                  </a:cubicBezTo>
                  <a:cubicBezTo>
                    <a:pt x="80" y="2916"/>
                    <a:pt x="2287" y="5640"/>
                    <a:pt x="2444" y="5832"/>
                  </a:cubicBezTo>
                  <a:cubicBezTo>
                    <a:pt x="2364" y="5738"/>
                    <a:pt x="1776" y="5099"/>
                    <a:pt x="1036" y="5099"/>
                  </a:cubicBezTo>
                  <a:cubicBezTo>
                    <a:pt x="730" y="5099"/>
                    <a:pt x="398" y="5208"/>
                    <a:pt x="65" y="5509"/>
                  </a:cubicBezTo>
                  <a:cubicBezTo>
                    <a:pt x="43" y="5530"/>
                    <a:pt x="21" y="5550"/>
                    <a:pt x="0" y="5570"/>
                  </a:cubicBezTo>
                  <a:lnTo>
                    <a:pt x="0" y="6840"/>
                  </a:lnTo>
                  <a:cubicBezTo>
                    <a:pt x="358" y="7336"/>
                    <a:pt x="984" y="7747"/>
                    <a:pt x="1246" y="7907"/>
                  </a:cubicBezTo>
                  <a:cubicBezTo>
                    <a:pt x="1046" y="7797"/>
                    <a:pt x="616" y="7603"/>
                    <a:pt x="115" y="7603"/>
                  </a:cubicBezTo>
                  <a:cubicBezTo>
                    <a:pt x="77" y="7603"/>
                    <a:pt x="39" y="7604"/>
                    <a:pt x="0" y="7606"/>
                  </a:cubicBezTo>
                  <a:lnTo>
                    <a:pt x="0" y="9412"/>
                  </a:lnTo>
                  <a:lnTo>
                    <a:pt x="6788" y="8920"/>
                  </a:lnTo>
                  <a:lnTo>
                    <a:pt x="6935" y="8909"/>
                  </a:lnTo>
                  <a:lnTo>
                    <a:pt x="7189" y="8891"/>
                  </a:lnTo>
                  <a:lnTo>
                    <a:pt x="7446" y="8872"/>
                  </a:lnTo>
                  <a:lnTo>
                    <a:pt x="8043" y="8828"/>
                  </a:lnTo>
                  <a:lnTo>
                    <a:pt x="11590" y="8570"/>
                  </a:lnTo>
                  <a:lnTo>
                    <a:pt x="13216" y="8452"/>
                  </a:lnTo>
                  <a:lnTo>
                    <a:pt x="13814" y="8408"/>
                  </a:lnTo>
                  <a:lnTo>
                    <a:pt x="14284" y="8375"/>
                  </a:lnTo>
                  <a:lnTo>
                    <a:pt x="14638" y="8349"/>
                  </a:lnTo>
                  <a:lnTo>
                    <a:pt x="14638" y="8344"/>
                  </a:lnTo>
                  <a:cubicBezTo>
                    <a:pt x="14633" y="8312"/>
                    <a:pt x="14609" y="8104"/>
                    <a:pt x="14502" y="7879"/>
                  </a:cubicBezTo>
                  <a:cubicBezTo>
                    <a:pt x="14439" y="7748"/>
                    <a:pt x="14349" y="7606"/>
                    <a:pt x="14218" y="7492"/>
                  </a:cubicBezTo>
                  <a:cubicBezTo>
                    <a:pt x="14089" y="7382"/>
                    <a:pt x="13925" y="7291"/>
                    <a:pt x="13709" y="7254"/>
                  </a:cubicBezTo>
                  <a:cubicBezTo>
                    <a:pt x="13636" y="7241"/>
                    <a:pt x="13556" y="7234"/>
                    <a:pt x="13470" y="7234"/>
                  </a:cubicBezTo>
                  <a:cubicBezTo>
                    <a:pt x="13231" y="7234"/>
                    <a:pt x="12942" y="7289"/>
                    <a:pt x="12596" y="7422"/>
                  </a:cubicBezTo>
                  <a:cubicBezTo>
                    <a:pt x="12945" y="6847"/>
                    <a:pt x="13087" y="6175"/>
                    <a:pt x="12375" y="5697"/>
                  </a:cubicBezTo>
                  <a:cubicBezTo>
                    <a:pt x="11963" y="5421"/>
                    <a:pt x="11631" y="5322"/>
                    <a:pt x="11365" y="5322"/>
                  </a:cubicBezTo>
                  <a:cubicBezTo>
                    <a:pt x="10714" y="5322"/>
                    <a:pt x="10465" y="5923"/>
                    <a:pt x="10436" y="6003"/>
                  </a:cubicBezTo>
                  <a:cubicBezTo>
                    <a:pt x="10448" y="5957"/>
                    <a:pt x="10503" y="5740"/>
                    <a:pt x="10562" y="5410"/>
                  </a:cubicBezTo>
                  <a:cubicBezTo>
                    <a:pt x="10615" y="5117"/>
                    <a:pt x="10671" y="4737"/>
                    <a:pt x="10698" y="4313"/>
                  </a:cubicBezTo>
                  <a:cubicBezTo>
                    <a:pt x="10707" y="4182"/>
                    <a:pt x="10713" y="4048"/>
                    <a:pt x="10715" y="3912"/>
                  </a:cubicBezTo>
                  <a:cubicBezTo>
                    <a:pt x="10718" y="3606"/>
                    <a:pt x="10706" y="3283"/>
                    <a:pt x="10667" y="2966"/>
                  </a:cubicBezTo>
                  <a:cubicBezTo>
                    <a:pt x="10641" y="2773"/>
                    <a:pt x="10608" y="2581"/>
                    <a:pt x="10562" y="2395"/>
                  </a:cubicBezTo>
                  <a:cubicBezTo>
                    <a:pt x="10464" y="1986"/>
                    <a:pt x="10307" y="1590"/>
                    <a:pt x="10070" y="1245"/>
                  </a:cubicBezTo>
                  <a:cubicBezTo>
                    <a:pt x="9589" y="534"/>
                    <a:pt x="8771" y="23"/>
                    <a:pt x="7434" y="1"/>
                  </a:cubicBezTo>
                  <a:cubicBezTo>
                    <a:pt x="7407" y="1"/>
                    <a:pt x="7379" y="0"/>
                    <a:pt x="7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9"/>
          <p:cNvGrpSpPr/>
          <p:nvPr/>
        </p:nvGrpSpPr>
        <p:grpSpPr>
          <a:xfrm>
            <a:off x="-310837" y="-40147"/>
            <a:ext cx="9579908" cy="2141784"/>
            <a:chOff x="-310837" y="-40147"/>
            <a:chExt cx="9579908" cy="2141784"/>
          </a:xfrm>
        </p:grpSpPr>
        <p:sp>
          <p:nvSpPr>
            <p:cNvPr id="253" name="Google Shape;253;p9"/>
            <p:cNvSpPr/>
            <p:nvPr/>
          </p:nvSpPr>
          <p:spPr>
            <a:xfrm flipH="1">
              <a:off x="8430726" y="79279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9"/>
            <p:cNvSpPr/>
            <p:nvPr/>
          </p:nvSpPr>
          <p:spPr>
            <a:xfrm flipH="1">
              <a:off x="881666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flipH="1">
              <a:off x="-181230" y="1296433"/>
              <a:ext cx="551613"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flipH="1">
              <a:off x="-310837" y="1758557"/>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flipH="1">
              <a:off x="-181228" y="-40147"/>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flipH="1">
              <a:off x="3442543" y="-2263"/>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flipH="1">
              <a:off x="4995668" y="78150"/>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9"/>
          <p:cNvGrpSpPr/>
          <p:nvPr/>
        </p:nvGrpSpPr>
        <p:grpSpPr>
          <a:xfrm>
            <a:off x="1570433" y="86252"/>
            <a:ext cx="1108125" cy="411188"/>
            <a:chOff x="1570433" y="86252"/>
            <a:chExt cx="1108125" cy="411188"/>
          </a:xfrm>
        </p:grpSpPr>
        <p:sp>
          <p:nvSpPr>
            <p:cNvPr id="261" name="Google Shape;261;p9"/>
            <p:cNvSpPr/>
            <p:nvPr/>
          </p:nvSpPr>
          <p:spPr>
            <a:xfrm>
              <a:off x="2077592" y="86252"/>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a:off x="1797393" y="35634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9"/>
            <p:cNvSpPr/>
            <p:nvPr/>
          </p:nvSpPr>
          <p:spPr>
            <a:xfrm>
              <a:off x="1570433" y="27984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9"/>
            <p:cNvSpPr/>
            <p:nvPr/>
          </p:nvSpPr>
          <p:spPr>
            <a:xfrm>
              <a:off x="2408006" y="327394"/>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5"/>
        <p:cNvGrpSpPr/>
        <p:nvPr/>
      </p:nvGrpSpPr>
      <p:grpSpPr>
        <a:xfrm>
          <a:off x="0" y="0"/>
          <a:ext cx="0" cy="0"/>
          <a:chOff x="0" y="0"/>
          <a:chExt cx="0" cy="0"/>
        </a:xfrm>
      </p:grpSpPr>
      <p:sp>
        <p:nvSpPr>
          <p:cNvPr id="266" name="Google Shape;266;p10"/>
          <p:cNvSpPr>
            <a:spLocks noGrp="1"/>
          </p:cNvSpPr>
          <p:nvPr>
            <p:ph type="pic" idx="2"/>
          </p:nvPr>
        </p:nvSpPr>
        <p:spPr>
          <a:xfrm>
            <a:off x="0" y="0"/>
            <a:ext cx="9144000" cy="5143500"/>
          </a:xfrm>
          <a:prstGeom prst="rect">
            <a:avLst/>
          </a:prstGeom>
          <a:noFill/>
          <a:ln>
            <a:noFill/>
          </a:ln>
        </p:spPr>
      </p:sp>
      <p:sp>
        <p:nvSpPr>
          <p:cNvPr id="267" name="Google Shape;267;p10"/>
          <p:cNvSpPr txBox="1">
            <a:spLocks noGrp="1"/>
          </p:cNvSpPr>
          <p:nvPr>
            <p:ph type="title"/>
          </p:nvPr>
        </p:nvSpPr>
        <p:spPr>
          <a:xfrm>
            <a:off x="720000" y="3611875"/>
            <a:ext cx="3932100" cy="975000"/>
          </a:xfrm>
          <a:prstGeom prst="rect">
            <a:avLst/>
          </a:prstGeom>
          <a:solidFill>
            <a:schemeClr val="dk2"/>
          </a:solidFill>
          <a:ln>
            <a:noFill/>
          </a:ln>
        </p:spPr>
        <p:txBody>
          <a:bodyPr spcFirstLastPara="1" wrap="square" lIns="91425" tIns="91425" rIns="91425" bIns="91425" anchor="ctr" anchorCtr="0">
            <a:noAutofit/>
          </a:bodyPr>
          <a:lstStyle>
            <a:lvl1pPr lvl="0" rtl="0">
              <a:spcBef>
                <a:spcPts val="0"/>
              </a:spcBef>
              <a:spcAft>
                <a:spcPts val="0"/>
              </a:spcAft>
              <a:buSzPts val="2500"/>
              <a:buNone/>
              <a:defRPr>
                <a:solidFill>
                  <a:schemeClr val="accent6"/>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8"/>
        <p:cNvGrpSpPr/>
        <p:nvPr/>
      </p:nvGrpSpPr>
      <p:grpSpPr>
        <a:xfrm>
          <a:off x="0" y="0"/>
          <a:ext cx="0" cy="0"/>
          <a:chOff x="0" y="0"/>
          <a:chExt cx="0" cy="0"/>
        </a:xfrm>
      </p:grpSpPr>
      <p:sp>
        <p:nvSpPr>
          <p:cNvPr id="269" name="Google Shape;269;p11"/>
          <p:cNvSpPr txBox="1">
            <a:spLocks noGrp="1"/>
          </p:cNvSpPr>
          <p:nvPr>
            <p:ph type="title" hasCustomPrompt="1"/>
          </p:nvPr>
        </p:nvSpPr>
        <p:spPr>
          <a:xfrm>
            <a:off x="3953375" y="1628775"/>
            <a:ext cx="4089600" cy="1046700"/>
          </a:xfrm>
          <a:prstGeom prst="rect">
            <a:avLst/>
          </a:prstGeom>
          <a:solidFill>
            <a:schemeClr val="dk2"/>
          </a:solidFill>
        </p:spPr>
        <p:txBody>
          <a:bodyPr spcFirstLastPara="1" wrap="square" lIns="91425" tIns="91425" rIns="91425" bIns="91425" anchor="ctr" anchorCtr="0">
            <a:noAutofit/>
          </a:bodyPr>
          <a:lstStyle>
            <a:lvl1pPr lvl="0" algn="ctr">
              <a:spcBef>
                <a:spcPts val="0"/>
              </a:spcBef>
              <a:spcAft>
                <a:spcPts val="0"/>
              </a:spcAft>
              <a:buClr>
                <a:schemeClr val="dk2"/>
              </a:buClr>
              <a:buSzPts val="9600"/>
              <a:buNone/>
              <a:defRPr sz="5000">
                <a:solidFill>
                  <a:schemeClr val="accent6"/>
                </a:solidFill>
              </a:defRPr>
            </a:lvl1pPr>
            <a:lvl2pPr lvl="1" algn="ctr">
              <a:spcBef>
                <a:spcPts val="0"/>
              </a:spcBef>
              <a:spcAft>
                <a:spcPts val="0"/>
              </a:spcAft>
              <a:buClr>
                <a:schemeClr val="dk2"/>
              </a:buClr>
              <a:buSzPts val="9600"/>
              <a:buNone/>
              <a:defRPr sz="9600">
                <a:solidFill>
                  <a:schemeClr val="dk2"/>
                </a:solidFill>
              </a:defRPr>
            </a:lvl2pPr>
            <a:lvl3pPr lvl="2" algn="ctr">
              <a:spcBef>
                <a:spcPts val="0"/>
              </a:spcBef>
              <a:spcAft>
                <a:spcPts val="0"/>
              </a:spcAft>
              <a:buClr>
                <a:schemeClr val="dk2"/>
              </a:buClr>
              <a:buSzPts val="9600"/>
              <a:buNone/>
              <a:defRPr sz="9600">
                <a:solidFill>
                  <a:schemeClr val="dk2"/>
                </a:solidFill>
              </a:defRPr>
            </a:lvl3pPr>
            <a:lvl4pPr lvl="3" algn="ctr">
              <a:spcBef>
                <a:spcPts val="0"/>
              </a:spcBef>
              <a:spcAft>
                <a:spcPts val="0"/>
              </a:spcAft>
              <a:buClr>
                <a:schemeClr val="dk2"/>
              </a:buClr>
              <a:buSzPts val="9600"/>
              <a:buNone/>
              <a:defRPr sz="9600">
                <a:solidFill>
                  <a:schemeClr val="dk2"/>
                </a:solidFill>
              </a:defRPr>
            </a:lvl4pPr>
            <a:lvl5pPr lvl="4" algn="ctr">
              <a:spcBef>
                <a:spcPts val="0"/>
              </a:spcBef>
              <a:spcAft>
                <a:spcPts val="0"/>
              </a:spcAft>
              <a:buClr>
                <a:schemeClr val="dk2"/>
              </a:buClr>
              <a:buSzPts val="9600"/>
              <a:buNone/>
              <a:defRPr sz="9600">
                <a:solidFill>
                  <a:schemeClr val="dk2"/>
                </a:solidFill>
              </a:defRPr>
            </a:lvl5pPr>
            <a:lvl6pPr lvl="5" algn="ctr">
              <a:spcBef>
                <a:spcPts val="0"/>
              </a:spcBef>
              <a:spcAft>
                <a:spcPts val="0"/>
              </a:spcAft>
              <a:buClr>
                <a:schemeClr val="dk2"/>
              </a:buClr>
              <a:buSzPts val="9600"/>
              <a:buNone/>
              <a:defRPr sz="9600">
                <a:solidFill>
                  <a:schemeClr val="dk2"/>
                </a:solidFill>
              </a:defRPr>
            </a:lvl6pPr>
            <a:lvl7pPr lvl="6" algn="ctr">
              <a:spcBef>
                <a:spcPts val="0"/>
              </a:spcBef>
              <a:spcAft>
                <a:spcPts val="0"/>
              </a:spcAft>
              <a:buClr>
                <a:schemeClr val="dk2"/>
              </a:buClr>
              <a:buSzPts val="9600"/>
              <a:buNone/>
              <a:defRPr sz="9600">
                <a:solidFill>
                  <a:schemeClr val="dk2"/>
                </a:solidFill>
              </a:defRPr>
            </a:lvl7pPr>
            <a:lvl8pPr lvl="7" algn="ctr">
              <a:spcBef>
                <a:spcPts val="0"/>
              </a:spcBef>
              <a:spcAft>
                <a:spcPts val="0"/>
              </a:spcAft>
              <a:buClr>
                <a:schemeClr val="dk2"/>
              </a:buClr>
              <a:buSzPts val="9600"/>
              <a:buNone/>
              <a:defRPr sz="9600">
                <a:solidFill>
                  <a:schemeClr val="dk2"/>
                </a:solidFill>
              </a:defRPr>
            </a:lvl8pPr>
            <a:lvl9pPr lvl="8" algn="ctr">
              <a:spcBef>
                <a:spcPts val="0"/>
              </a:spcBef>
              <a:spcAft>
                <a:spcPts val="0"/>
              </a:spcAft>
              <a:buClr>
                <a:schemeClr val="dk2"/>
              </a:buClr>
              <a:buSzPts val="9600"/>
              <a:buNone/>
              <a:defRPr sz="9600">
                <a:solidFill>
                  <a:schemeClr val="dk2"/>
                </a:solidFill>
              </a:defRPr>
            </a:lvl9pPr>
          </a:lstStyle>
          <a:p>
            <a:r>
              <a:t>xx%</a:t>
            </a:r>
          </a:p>
        </p:txBody>
      </p:sp>
      <p:sp>
        <p:nvSpPr>
          <p:cNvPr id="270" name="Google Shape;270;p11"/>
          <p:cNvSpPr txBox="1">
            <a:spLocks noGrp="1"/>
          </p:cNvSpPr>
          <p:nvPr>
            <p:ph type="subTitle" idx="1"/>
          </p:nvPr>
        </p:nvSpPr>
        <p:spPr>
          <a:xfrm>
            <a:off x="3953391" y="2879650"/>
            <a:ext cx="4089600" cy="4215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Clr>
                <a:schemeClr val="dk2"/>
              </a:buClr>
              <a:buSzPts val="1600"/>
              <a:buNone/>
              <a:defRPr sz="1600">
                <a:solidFill>
                  <a:schemeClr val="dk2"/>
                </a:solidFill>
              </a:defRPr>
            </a:lvl2pPr>
            <a:lvl3pPr lvl="2" algn="ctr" rtl="0">
              <a:lnSpc>
                <a:spcPct val="100000"/>
              </a:lnSpc>
              <a:spcBef>
                <a:spcPts val="1600"/>
              </a:spcBef>
              <a:spcAft>
                <a:spcPts val="0"/>
              </a:spcAft>
              <a:buClr>
                <a:schemeClr val="dk2"/>
              </a:buClr>
              <a:buSzPts val="1600"/>
              <a:buNone/>
              <a:defRPr sz="1600">
                <a:solidFill>
                  <a:schemeClr val="dk2"/>
                </a:solidFill>
              </a:defRPr>
            </a:lvl3pPr>
            <a:lvl4pPr lvl="3" algn="ctr" rtl="0">
              <a:lnSpc>
                <a:spcPct val="100000"/>
              </a:lnSpc>
              <a:spcBef>
                <a:spcPts val="1600"/>
              </a:spcBef>
              <a:spcAft>
                <a:spcPts val="0"/>
              </a:spcAft>
              <a:buClr>
                <a:schemeClr val="dk2"/>
              </a:buClr>
              <a:buSzPts val="1600"/>
              <a:buNone/>
              <a:defRPr sz="1600">
                <a:solidFill>
                  <a:schemeClr val="dk2"/>
                </a:solidFill>
              </a:defRPr>
            </a:lvl4pPr>
            <a:lvl5pPr lvl="4" algn="ctr" rtl="0">
              <a:lnSpc>
                <a:spcPct val="100000"/>
              </a:lnSpc>
              <a:spcBef>
                <a:spcPts val="1600"/>
              </a:spcBef>
              <a:spcAft>
                <a:spcPts val="0"/>
              </a:spcAft>
              <a:buClr>
                <a:schemeClr val="dk2"/>
              </a:buClr>
              <a:buSzPts val="1600"/>
              <a:buNone/>
              <a:defRPr sz="1600">
                <a:solidFill>
                  <a:schemeClr val="dk2"/>
                </a:solidFill>
              </a:defRPr>
            </a:lvl5pPr>
            <a:lvl6pPr lvl="5" algn="ctr" rtl="0">
              <a:lnSpc>
                <a:spcPct val="100000"/>
              </a:lnSpc>
              <a:spcBef>
                <a:spcPts val="1600"/>
              </a:spcBef>
              <a:spcAft>
                <a:spcPts val="0"/>
              </a:spcAft>
              <a:buClr>
                <a:schemeClr val="dk2"/>
              </a:buClr>
              <a:buSzPts val="1600"/>
              <a:buNone/>
              <a:defRPr sz="1600">
                <a:solidFill>
                  <a:schemeClr val="dk2"/>
                </a:solidFill>
              </a:defRPr>
            </a:lvl6pPr>
            <a:lvl7pPr lvl="6" algn="ctr" rtl="0">
              <a:lnSpc>
                <a:spcPct val="100000"/>
              </a:lnSpc>
              <a:spcBef>
                <a:spcPts val="1600"/>
              </a:spcBef>
              <a:spcAft>
                <a:spcPts val="0"/>
              </a:spcAft>
              <a:buClr>
                <a:schemeClr val="dk2"/>
              </a:buClr>
              <a:buSzPts val="1600"/>
              <a:buNone/>
              <a:defRPr sz="1600">
                <a:solidFill>
                  <a:schemeClr val="dk2"/>
                </a:solidFill>
              </a:defRPr>
            </a:lvl7pPr>
            <a:lvl8pPr lvl="7" algn="ctr" rtl="0">
              <a:lnSpc>
                <a:spcPct val="100000"/>
              </a:lnSpc>
              <a:spcBef>
                <a:spcPts val="1600"/>
              </a:spcBef>
              <a:spcAft>
                <a:spcPts val="0"/>
              </a:spcAft>
              <a:buClr>
                <a:schemeClr val="dk2"/>
              </a:buClr>
              <a:buSzPts val="1600"/>
              <a:buNone/>
              <a:defRPr sz="1600">
                <a:solidFill>
                  <a:schemeClr val="dk2"/>
                </a:solidFill>
              </a:defRPr>
            </a:lvl8pPr>
            <a:lvl9pPr lvl="8" algn="ctr" rtl="0">
              <a:lnSpc>
                <a:spcPct val="100000"/>
              </a:lnSpc>
              <a:spcBef>
                <a:spcPts val="1600"/>
              </a:spcBef>
              <a:spcAft>
                <a:spcPts val="1600"/>
              </a:spcAft>
              <a:buClr>
                <a:schemeClr val="dk2"/>
              </a:buClr>
              <a:buSzPts val="1600"/>
              <a:buNone/>
              <a:defRPr sz="1600">
                <a:solidFill>
                  <a:schemeClr val="dk2"/>
                </a:solidFill>
              </a:defRPr>
            </a:lvl9pPr>
          </a:lstStyle>
          <a:p>
            <a:endParaRPr/>
          </a:p>
        </p:txBody>
      </p:sp>
      <p:grpSp>
        <p:nvGrpSpPr>
          <p:cNvPr id="271" name="Google Shape;271;p11"/>
          <p:cNvGrpSpPr/>
          <p:nvPr/>
        </p:nvGrpSpPr>
        <p:grpSpPr>
          <a:xfrm>
            <a:off x="-181230" y="-196197"/>
            <a:ext cx="9461248" cy="2169254"/>
            <a:chOff x="-181230" y="-196197"/>
            <a:chExt cx="9461248" cy="2169254"/>
          </a:xfrm>
        </p:grpSpPr>
        <p:sp>
          <p:nvSpPr>
            <p:cNvPr id="272" name="Google Shape;272;p11"/>
            <p:cNvSpPr/>
            <p:nvPr/>
          </p:nvSpPr>
          <p:spPr>
            <a:xfrm>
              <a:off x="-181230" y="1765548"/>
              <a:ext cx="385942" cy="207509"/>
            </a:xfrm>
            <a:custGeom>
              <a:avLst/>
              <a:gdLst/>
              <a:ahLst/>
              <a:cxnLst/>
              <a:rect l="l" t="t" r="r" b="b"/>
              <a:pathLst>
                <a:path w="6411" h="3447" extrusionOk="0">
                  <a:moveTo>
                    <a:pt x="2159" y="0"/>
                  </a:moveTo>
                  <a:cubicBezTo>
                    <a:pt x="1702" y="0"/>
                    <a:pt x="1300" y="222"/>
                    <a:pt x="1046" y="561"/>
                  </a:cubicBezTo>
                  <a:cubicBezTo>
                    <a:pt x="977" y="542"/>
                    <a:pt x="906" y="529"/>
                    <a:pt x="832" y="529"/>
                  </a:cubicBezTo>
                  <a:cubicBezTo>
                    <a:pt x="375" y="529"/>
                    <a:pt x="4" y="902"/>
                    <a:pt x="4" y="1357"/>
                  </a:cubicBezTo>
                  <a:cubicBezTo>
                    <a:pt x="1" y="1817"/>
                    <a:pt x="371" y="2186"/>
                    <a:pt x="826" y="2186"/>
                  </a:cubicBezTo>
                  <a:cubicBezTo>
                    <a:pt x="887" y="2186"/>
                    <a:pt x="944" y="2181"/>
                    <a:pt x="1001" y="2168"/>
                  </a:cubicBezTo>
                  <a:cubicBezTo>
                    <a:pt x="1182" y="2435"/>
                    <a:pt x="1453" y="2636"/>
                    <a:pt x="1770" y="2728"/>
                  </a:cubicBezTo>
                  <a:cubicBezTo>
                    <a:pt x="1993" y="3154"/>
                    <a:pt x="2443" y="3447"/>
                    <a:pt x="2959" y="3447"/>
                  </a:cubicBezTo>
                  <a:cubicBezTo>
                    <a:pt x="3388" y="3447"/>
                    <a:pt x="3769" y="3244"/>
                    <a:pt x="4015" y="2929"/>
                  </a:cubicBezTo>
                  <a:cubicBezTo>
                    <a:pt x="4153" y="3065"/>
                    <a:pt x="4343" y="3150"/>
                    <a:pt x="4549" y="3150"/>
                  </a:cubicBezTo>
                  <a:cubicBezTo>
                    <a:pt x="4847" y="3150"/>
                    <a:pt x="5102" y="2978"/>
                    <a:pt x="5227" y="2733"/>
                  </a:cubicBezTo>
                  <a:cubicBezTo>
                    <a:pt x="5255" y="2735"/>
                    <a:pt x="5281" y="2737"/>
                    <a:pt x="5308" y="2737"/>
                  </a:cubicBezTo>
                  <a:cubicBezTo>
                    <a:pt x="5916" y="2737"/>
                    <a:pt x="6410" y="2245"/>
                    <a:pt x="6410" y="1633"/>
                  </a:cubicBezTo>
                  <a:cubicBezTo>
                    <a:pt x="6410" y="1025"/>
                    <a:pt x="5918" y="529"/>
                    <a:pt x="5308" y="529"/>
                  </a:cubicBezTo>
                  <a:cubicBezTo>
                    <a:pt x="5072" y="529"/>
                    <a:pt x="4855" y="603"/>
                    <a:pt x="4678" y="728"/>
                  </a:cubicBezTo>
                  <a:cubicBezTo>
                    <a:pt x="4543" y="356"/>
                    <a:pt x="4182" y="87"/>
                    <a:pt x="3764" y="87"/>
                  </a:cubicBezTo>
                  <a:cubicBezTo>
                    <a:pt x="3502" y="87"/>
                    <a:pt x="3264" y="192"/>
                    <a:pt x="3089" y="360"/>
                  </a:cubicBezTo>
                  <a:cubicBezTo>
                    <a:pt x="2842" y="137"/>
                    <a:pt x="2516"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1"/>
            <p:cNvSpPr/>
            <p:nvPr/>
          </p:nvSpPr>
          <p:spPr>
            <a:xfrm>
              <a:off x="-8" y="1000298"/>
              <a:ext cx="452403" cy="211844"/>
            </a:xfrm>
            <a:custGeom>
              <a:avLst/>
              <a:gdLst/>
              <a:ahLst/>
              <a:cxnLst/>
              <a:rect l="l" t="t" r="r" b="b"/>
              <a:pathLst>
                <a:path w="7515" h="3519" extrusionOk="0">
                  <a:moveTo>
                    <a:pt x="3620" y="0"/>
                  </a:moveTo>
                  <a:cubicBezTo>
                    <a:pt x="3091" y="0"/>
                    <a:pt x="2636" y="297"/>
                    <a:pt x="2408" y="736"/>
                  </a:cubicBezTo>
                  <a:cubicBezTo>
                    <a:pt x="2085" y="830"/>
                    <a:pt x="1809" y="1032"/>
                    <a:pt x="1625" y="1307"/>
                  </a:cubicBezTo>
                  <a:cubicBezTo>
                    <a:pt x="1567" y="1294"/>
                    <a:pt x="1507" y="1289"/>
                    <a:pt x="1448" y="1289"/>
                  </a:cubicBezTo>
                  <a:cubicBezTo>
                    <a:pt x="980" y="1289"/>
                    <a:pt x="602" y="1664"/>
                    <a:pt x="602" y="2133"/>
                  </a:cubicBezTo>
                  <a:cubicBezTo>
                    <a:pt x="602" y="2158"/>
                    <a:pt x="604" y="2182"/>
                    <a:pt x="607" y="2204"/>
                  </a:cubicBezTo>
                  <a:lnTo>
                    <a:pt x="417" y="2204"/>
                  </a:lnTo>
                  <a:cubicBezTo>
                    <a:pt x="187" y="2204"/>
                    <a:pt x="1" y="2391"/>
                    <a:pt x="1" y="2621"/>
                  </a:cubicBezTo>
                  <a:cubicBezTo>
                    <a:pt x="1" y="2851"/>
                    <a:pt x="187" y="3039"/>
                    <a:pt x="417" y="3039"/>
                  </a:cubicBezTo>
                  <a:lnTo>
                    <a:pt x="1744" y="3039"/>
                  </a:lnTo>
                  <a:cubicBezTo>
                    <a:pt x="2004" y="3330"/>
                    <a:pt x="2380" y="3518"/>
                    <a:pt x="2802" y="3518"/>
                  </a:cubicBezTo>
                  <a:cubicBezTo>
                    <a:pt x="3169" y="3518"/>
                    <a:pt x="3501" y="3376"/>
                    <a:pt x="3753" y="3150"/>
                  </a:cubicBezTo>
                  <a:cubicBezTo>
                    <a:pt x="3934" y="3321"/>
                    <a:pt x="4175" y="3428"/>
                    <a:pt x="4442" y="3428"/>
                  </a:cubicBezTo>
                  <a:cubicBezTo>
                    <a:pt x="4763" y="3428"/>
                    <a:pt x="5049" y="3275"/>
                    <a:pt x="5229" y="3039"/>
                  </a:cubicBezTo>
                  <a:lnTo>
                    <a:pt x="7098" y="3039"/>
                  </a:lnTo>
                  <a:cubicBezTo>
                    <a:pt x="7328" y="3039"/>
                    <a:pt x="7514" y="2851"/>
                    <a:pt x="7514" y="2621"/>
                  </a:cubicBezTo>
                  <a:cubicBezTo>
                    <a:pt x="7512" y="2389"/>
                    <a:pt x="7326" y="2203"/>
                    <a:pt x="7096" y="2203"/>
                  </a:cubicBezTo>
                  <a:lnTo>
                    <a:pt x="7087" y="2203"/>
                  </a:lnTo>
                  <a:cubicBezTo>
                    <a:pt x="7124" y="2092"/>
                    <a:pt x="7144" y="1972"/>
                    <a:pt x="7144" y="1849"/>
                  </a:cubicBezTo>
                  <a:cubicBezTo>
                    <a:pt x="7144" y="1228"/>
                    <a:pt x="6639" y="723"/>
                    <a:pt x="6018" y="723"/>
                  </a:cubicBezTo>
                  <a:cubicBezTo>
                    <a:pt x="5990" y="723"/>
                    <a:pt x="5963" y="726"/>
                    <a:pt x="5935" y="728"/>
                  </a:cubicBezTo>
                  <a:cubicBezTo>
                    <a:pt x="5808" y="474"/>
                    <a:pt x="5546" y="303"/>
                    <a:pt x="5244" y="303"/>
                  </a:cubicBezTo>
                  <a:cubicBezTo>
                    <a:pt x="5030" y="303"/>
                    <a:pt x="4839" y="387"/>
                    <a:pt x="4698" y="527"/>
                  </a:cubicBezTo>
                  <a:cubicBezTo>
                    <a:pt x="4446" y="207"/>
                    <a:pt x="4057" y="0"/>
                    <a:pt x="3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1"/>
            <p:cNvSpPr/>
            <p:nvPr/>
          </p:nvSpPr>
          <p:spPr>
            <a:xfrm>
              <a:off x="8728406" y="1296433"/>
              <a:ext cx="551613" cy="296485"/>
            </a:xfrm>
            <a:custGeom>
              <a:avLst/>
              <a:gdLst/>
              <a:ahLst/>
              <a:cxnLst/>
              <a:rect l="l" t="t" r="r" b="b"/>
              <a:pathLst>
                <a:path w="9163" h="4925" extrusionOk="0">
                  <a:moveTo>
                    <a:pt x="4937" y="0"/>
                  </a:moveTo>
                  <a:cubicBezTo>
                    <a:pt x="4322" y="0"/>
                    <a:pt x="3776" y="292"/>
                    <a:pt x="3426" y="741"/>
                  </a:cubicBezTo>
                  <a:cubicBezTo>
                    <a:pt x="3231" y="544"/>
                    <a:pt x="2962" y="424"/>
                    <a:pt x="2661" y="424"/>
                  </a:cubicBezTo>
                  <a:cubicBezTo>
                    <a:pt x="2238" y="424"/>
                    <a:pt x="1874" y="669"/>
                    <a:pt x="1694" y="1021"/>
                  </a:cubicBezTo>
                  <a:cubicBezTo>
                    <a:pt x="1655" y="1019"/>
                    <a:pt x="1618" y="1014"/>
                    <a:pt x="1576" y="1014"/>
                  </a:cubicBezTo>
                  <a:cubicBezTo>
                    <a:pt x="706" y="1014"/>
                    <a:pt x="0" y="1720"/>
                    <a:pt x="0" y="2590"/>
                  </a:cubicBezTo>
                  <a:cubicBezTo>
                    <a:pt x="0" y="3461"/>
                    <a:pt x="706" y="4165"/>
                    <a:pt x="1576" y="4165"/>
                  </a:cubicBezTo>
                  <a:cubicBezTo>
                    <a:pt x="1911" y="4165"/>
                    <a:pt x="2221" y="4060"/>
                    <a:pt x="2477" y="3883"/>
                  </a:cubicBezTo>
                  <a:cubicBezTo>
                    <a:pt x="2672" y="4416"/>
                    <a:pt x="3185" y="4799"/>
                    <a:pt x="3786" y="4799"/>
                  </a:cubicBezTo>
                  <a:cubicBezTo>
                    <a:pt x="4161" y="4799"/>
                    <a:pt x="4501" y="4650"/>
                    <a:pt x="4751" y="4410"/>
                  </a:cubicBezTo>
                  <a:cubicBezTo>
                    <a:pt x="5103" y="4727"/>
                    <a:pt x="5569" y="4924"/>
                    <a:pt x="6082" y="4924"/>
                  </a:cubicBezTo>
                  <a:cubicBezTo>
                    <a:pt x="6734" y="4924"/>
                    <a:pt x="7311" y="4608"/>
                    <a:pt x="7674" y="4125"/>
                  </a:cubicBezTo>
                  <a:cubicBezTo>
                    <a:pt x="7773" y="4150"/>
                    <a:pt x="7875" y="4165"/>
                    <a:pt x="7982" y="4165"/>
                  </a:cubicBezTo>
                  <a:cubicBezTo>
                    <a:pt x="8636" y="4165"/>
                    <a:pt x="9163" y="3636"/>
                    <a:pt x="9163" y="2984"/>
                  </a:cubicBezTo>
                  <a:cubicBezTo>
                    <a:pt x="9163" y="2332"/>
                    <a:pt x="8636" y="1801"/>
                    <a:pt x="7982" y="1801"/>
                  </a:cubicBezTo>
                  <a:cubicBezTo>
                    <a:pt x="7895" y="1801"/>
                    <a:pt x="7812" y="1810"/>
                    <a:pt x="7733" y="1828"/>
                  </a:cubicBezTo>
                  <a:cubicBezTo>
                    <a:pt x="7475" y="1445"/>
                    <a:pt x="7088" y="1160"/>
                    <a:pt x="6635" y="1029"/>
                  </a:cubicBezTo>
                  <a:cubicBezTo>
                    <a:pt x="6316" y="419"/>
                    <a:pt x="5674" y="0"/>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1"/>
            <p:cNvSpPr/>
            <p:nvPr/>
          </p:nvSpPr>
          <p:spPr>
            <a:xfrm>
              <a:off x="8244879" y="194132"/>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4784900" y="-196197"/>
              <a:ext cx="1432641" cy="606089"/>
            </a:xfrm>
            <a:custGeom>
              <a:avLst/>
              <a:gdLst/>
              <a:ahLst/>
              <a:cxnLst/>
              <a:rect l="l" t="t" r="r" b="b"/>
              <a:pathLst>
                <a:path w="13471" h="5699" extrusionOk="0">
                  <a:moveTo>
                    <a:pt x="7647" y="1"/>
                  </a:moveTo>
                  <a:cubicBezTo>
                    <a:pt x="6879" y="1"/>
                    <a:pt x="6195" y="356"/>
                    <a:pt x="5751" y="915"/>
                  </a:cubicBezTo>
                  <a:cubicBezTo>
                    <a:pt x="5389" y="567"/>
                    <a:pt x="4901" y="353"/>
                    <a:pt x="4359" y="353"/>
                  </a:cubicBezTo>
                  <a:cubicBezTo>
                    <a:pt x="3657" y="353"/>
                    <a:pt x="3040" y="714"/>
                    <a:pt x="2680" y="1259"/>
                  </a:cubicBezTo>
                  <a:cubicBezTo>
                    <a:pt x="2664" y="1259"/>
                    <a:pt x="2647" y="1258"/>
                    <a:pt x="2633" y="1258"/>
                  </a:cubicBezTo>
                  <a:cubicBezTo>
                    <a:pt x="2205" y="1258"/>
                    <a:pt x="1816" y="1412"/>
                    <a:pt x="1518" y="1669"/>
                  </a:cubicBezTo>
                  <a:cubicBezTo>
                    <a:pt x="1390" y="1617"/>
                    <a:pt x="1254" y="1589"/>
                    <a:pt x="1112" y="1589"/>
                  </a:cubicBezTo>
                  <a:cubicBezTo>
                    <a:pt x="499" y="1589"/>
                    <a:pt x="1" y="2087"/>
                    <a:pt x="1" y="2701"/>
                  </a:cubicBezTo>
                  <a:cubicBezTo>
                    <a:pt x="1" y="3312"/>
                    <a:pt x="499" y="3810"/>
                    <a:pt x="1112" y="3810"/>
                  </a:cubicBezTo>
                  <a:lnTo>
                    <a:pt x="1123" y="3810"/>
                  </a:lnTo>
                  <a:cubicBezTo>
                    <a:pt x="1416" y="4343"/>
                    <a:pt x="1982" y="4702"/>
                    <a:pt x="2633" y="4702"/>
                  </a:cubicBezTo>
                  <a:cubicBezTo>
                    <a:pt x="2988" y="4702"/>
                    <a:pt x="3320" y="4591"/>
                    <a:pt x="3596" y="4405"/>
                  </a:cubicBezTo>
                  <a:cubicBezTo>
                    <a:pt x="3950" y="5170"/>
                    <a:pt x="4719" y="5699"/>
                    <a:pt x="5614" y="5699"/>
                  </a:cubicBezTo>
                  <a:cubicBezTo>
                    <a:pt x="6331" y="5699"/>
                    <a:pt x="6967" y="5358"/>
                    <a:pt x="7372" y="4833"/>
                  </a:cubicBezTo>
                  <a:cubicBezTo>
                    <a:pt x="7465" y="4842"/>
                    <a:pt x="7557" y="4849"/>
                    <a:pt x="7649" y="4849"/>
                  </a:cubicBezTo>
                  <a:cubicBezTo>
                    <a:pt x="8041" y="4849"/>
                    <a:pt x="8410" y="4755"/>
                    <a:pt x="8736" y="4591"/>
                  </a:cubicBezTo>
                  <a:cubicBezTo>
                    <a:pt x="9033" y="4755"/>
                    <a:pt x="9377" y="4849"/>
                    <a:pt x="9740" y="4849"/>
                  </a:cubicBezTo>
                  <a:cubicBezTo>
                    <a:pt x="10597" y="4849"/>
                    <a:pt x="11335" y="4332"/>
                    <a:pt x="11657" y="3591"/>
                  </a:cubicBezTo>
                  <a:cubicBezTo>
                    <a:pt x="11828" y="3681"/>
                    <a:pt x="12024" y="3733"/>
                    <a:pt x="12230" y="3733"/>
                  </a:cubicBezTo>
                  <a:cubicBezTo>
                    <a:pt x="12916" y="3733"/>
                    <a:pt x="13470" y="3176"/>
                    <a:pt x="13470" y="2498"/>
                  </a:cubicBezTo>
                  <a:cubicBezTo>
                    <a:pt x="13470" y="1812"/>
                    <a:pt x="12916" y="1258"/>
                    <a:pt x="12230" y="1258"/>
                  </a:cubicBezTo>
                  <a:cubicBezTo>
                    <a:pt x="11930" y="1258"/>
                    <a:pt x="11653" y="1365"/>
                    <a:pt x="11438" y="1543"/>
                  </a:cubicBezTo>
                  <a:cubicBezTo>
                    <a:pt x="11058" y="1014"/>
                    <a:pt x="10439" y="668"/>
                    <a:pt x="9739" y="668"/>
                  </a:cubicBezTo>
                  <a:cubicBezTo>
                    <a:pt x="9606" y="668"/>
                    <a:pt x="9481" y="683"/>
                    <a:pt x="9355" y="705"/>
                  </a:cubicBezTo>
                  <a:cubicBezTo>
                    <a:pt x="8919" y="270"/>
                    <a:pt x="8312" y="1"/>
                    <a:pt x="7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103162" y="1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 name="Google Shape;278;p11"/>
          <p:cNvGrpSpPr/>
          <p:nvPr/>
        </p:nvGrpSpPr>
        <p:grpSpPr>
          <a:xfrm>
            <a:off x="-63500" y="3316200"/>
            <a:ext cx="9263406" cy="1841004"/>
            <a:chOff x="-63500" y="3316200"/>
            <a:chExt cx="9263406" cy="1841004"/>
          </a:xfrm>
        </p:grpSpPr>
        <p:grpSp>
          <p:nvGrpSpPr>
            <p:cNvPr id="279" name="Google Shape;279;p11"/>
            <p:cNvGrpSpPr/>
            <p:nvPr/>
          </p:nvGrpSpPr>
          <p:grpSpPr>
            <a:xfrm>
              <a:off x="-63289" y="3316200"/>
              <a:ext cx="9263106" cy="1414667"/>
              <a:chOff x="-63289" y="3163800"/>
              <a:chExt cx="9263106" cy="1414667"/>
            </a:xfrm>
          </p:grpSpPr>
          <p:sp>
            <p:nvSpPr>
              <p:cNvPr id="280" name="Google Shape;280;p11"/>
              <p:cNvSpPr/>
              <p:nvPr/>
            </p:nvSpPr>
            <p:spPr>
              <a:xfrm>
                <a:off x="606835" y="3163800"/>
                <a:ext cx="7739856" cy="1414667"/>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63289" y="3185116"/>
                <a:ext cx="9263106" cy="1372069"/>
              </a:xfrm>
              <a:custGeom>
                <a:avLst/>
                <a:gdLst/>
                <a:ahLst/>
                <a:cxnLst/>
                <a:rect l="l" t="t" r="r" b="b"/>
                <a:pathLst>
                  <a:path w="103736" h="17687" extrusionOk="0">
                    <a:moveTo>
                      <a:pt x="92693" y="0"/>
                    </a:moveTo>
                    <a:cubicBezTo>
                      <a:pt x="92444" y="0"/>
                      <a:pt x="92247" y="207"/>
                      <a:pt x="92262" y="456"/>
                    </a:cubicBezTo>
                    <a:lnTo>
                      <a:pt x="92920" y="11712"/>
                    </a:lnTo>
                    <a:cubicBezTo>
                      <a:pt x="92934" y="11957"/>
                      <a:pt x="92739" y="12167"/>
                      <a:pt x="92490" y="12167"/>
                    </a:cubicBezTo>
                    <a:lnTo>
                      <a:pt x="85097" y="12167"/>
                    </a:lnTo>
                    <a:cubicBezTo>
                      <a:pt x="84855" y="12167"/>
                      <a:pt x="84662" y="11970"/>
                      <a:pt x="84667" y="11726"/>
                    </a:cubicBezTo>
                    <a:lnTo>
                      <a:pt x="84802" y="4589"/>
                    </a:lnTo>
                    <a:cubicBezTo>
                      <a:pt x="84807" y="4359"/>
                      <a:pt x="84631" y="4167"/>
                      <a:pt x="84400" y="4150"/>
                    </a:cubicBezTo>
                    <a:lnTo>
                      <a:pt x="81619" y="3964"/>
                    </a:lnTo>
                    <a:cubicBezTo>
                      <a:pt x="81610" y="3964"/>
                      <a:pt x="81600" y="3963"/>
                      <a:pt x="81590" y="3963"/>
                    </a:cubicBezTo>
                    <a:cubicBezTo>
                      <a:pt x="81354" y="3963"/>
                      <a:pt x="81159" y="4156"/>
                      <a:pt x="81159" y="4396"/>
                    </a:cubicBezTo>
                    <a:lnTo>
                      <a:pt x="81159" y="7816"/>
                    </a:lnTo>
                    <a:cubicBezTo>
                      <a:pt x="81159" y="8048"/>
                      <a:pt x="80972" y="8240"/>
                      <a:pt x="80738" y="8247"/>
                    </a:cubicBezTo>
                    <a:lnTo>
                      <a:pt x="77320" y="8345"/>
                    </a:lnTo>
                    <a:cubicBezTo>
                      <a:pt x="77315" y="8345"/>
                      <a:pt x="77311" y="8345"/>
                      <a:pt x="77307" y="8345"/>
                    </a:cubicBezTo>
                    <a:cubicBezTo>
                      <a:pt x="77069" y="8345"/>
                      <a:pt x="76876" y="8154"/>
                      <a:pt x="76876" y="7915"/>
                    </a:cubicBezTo>
                    <a:lnTo>
                      <a:pt x="76876" y="6823"/>
                    </a:lnTo>
                    <a:cubicBezTo>
                      <a:pt x="76876" y="6585"/>
                      <a:pt x="76682" y="6391"/>
                      <a:pt x="76445" y="6391"/>
                    </a:cubicBezTo>
                    <a:lnTo>
                      <a:pt x="74663" y="6391"/>
                    </a:lnTo>
                    <a:cubicBezTo>
                      <a:pt x="74425" y="6391"/>
                      <a:pt x="74231" y="6198"/>
                      <a:pt x="74231" y="5962"/>
                    </a:cubicBezTo>
                    <a:lnTo>
                      <a:pt x="74231" y="1460"/>
                    </a:lnTo>
                    <a:cubicBezTo>
                      <a:pt x="74231" y="1222"/>
                      <a:pt x="74037" y="1030"/>
                      <a:pt x="73803" y="1030"/>
                    </a:cubicBezTo>
                    <a:cubicBezTo>
                      <a:pt x="73789" y="1030"/>
                      <a:pt x="73774" y="1031"/>
                      <a:pt x="73760" y="1032"/>
                    </a:cubicBezTo>
                    <a:lnTo>
                      <a:pt x="70833" y="1318"/>
                    </a:lnTo>
                    <a:cubicBezTo>
                      <a:pt x="70612" y="1338"/>
                      <a:pt x="70444" y="1524"/>
                      <a:pt x="70444" y="1746"/>
                    </a:cubicBezTo>
                    <a:lnTo>
                      <a:pt x="70444" y="10387"/>
                    </a:lnTo>
                    <a:cubicBezTo>
                      <a:pt x="70444" y="10624"/>
                      <a:pt x="70251" y="10818"/>
                      <a:pt x="70013" y="10818"/>
                    </a:cubicBezTo>
                    <a:lnTo>
                      <a:pt x="68611" y="10818"/>
                    </a:lnTo>
                    <a:cubicBezTo>
                      <a:pt x="68373" y="10818"/>
                      <a:pt x="68179" y="10624"/>
                      <a:pt x="68179" y="10387"/>
                    </a:cubicBezTo>
                    <a:lnTo>
                      <a:pt x="68179" y="8102"/>
                    </a:lnTo>
                    <a:cubicBezTo>
                      <a:pt x="68179" y="7956"/>
                      <a:pt x="68106" y="7820"/>
                      <a:pt x="67984" y="7740"/>
                    </a:cubicBezTo>
                    <a:lnTo>
                      <a:pt x="66593" y="6830"/>
                    </a:lnTo>
                    <a:cubicBezTo>
                      <a:pt x="66518" y="6782"/>
                      <a:pt x="66437" y="6760"/>
                      <a:pt x="66358" y="6760"/>
                    </a:cubicBezTo>
                    <a:cubicBezTo>
                      <a:pt x="66133" y="6760"/>
                      <a:pt x="65926" y="6938"/>
                      <a:pt x="65926" y="7191"/>
                    </a:cubicBezTo>
                    <a:cubicBezTo>
                      <a:pt x="65926" y="7429"/>
                      <a:pt x="65732" y="7622"/>
                      <a:pt x="65494" y="7622"/>
                    </a:cubicBezTo>
                    <a:lnTo>
                      <a:pt x="63699" y="7622"/>
                    </a:lnTo>
                    <a:cubicBezTo>
                      <a:pt x="63462" y="7622"/>
                      <a:pt x="63268" y="7816"/>
                      <a:pt x="63268" y="8054"/>
                    </a:cubicBezTo>
                    <a:lnTo>
                      <a:pt x="63268" y="9661"/>
                    </a:lnTo>
                    <a:cubicBezTo>
                      <a:pt x="63268" y="9893"/>
                      <a:pt x="63082" y="10084"/>
                      <a:pt x="62850" y="10092"/>
                    </a:cubicBezTo>
                    <a:lnTo>
                      <a:pt x="59693" y="10188"/>
                    </a:lnTo>
                    <a:cubicBezTo>
                      <a:pt x="59689" y="10188"/>
                      <a:pt x="59684" y="10188"/>
                      <a:pt x="59680" y="10188"/>
                    </a:cubicBezTo>
                    <a:cubicBezTo>
                      <a:pt x="59442" y="10188"/>
                      <a:pt x="59249" y="9997"/>
                      <a:pt x="59249" y="9758"/>
                    </a:cubicBezTo>
                    <a:lnTo>
                      <a:pt x="59249" y="6736"/>
                    </a:lnTo>
                    <a:cubicBezTo>
                      <a:pt x="59249" y="6535"/>
                      <a:pt x="59111" y="6362"/>
                      <a:pt x="58915" y="6316"/>
                    </a:cubicBezTo>
                    <a:lnTo>
                      <a:pt x="56088" y="5658"/>
                    </a:lnTo>
                    <a:cubicBezTo>
                      <a:pt x="56054" y="5650"/>
                      <a:pt x="56021" y="5646"/>
                      <a:pt x="55987" y="5646"/>
                    </a:cubicBezTo>
                    <a:cubicBezTo>
                      <a:pt x="55757" y="5646"/>
                      <a:pt x="55559" y="5833"/>
                      <a:pt x="55559" y="6076"/>
                    </a:cubicBezTo>
                    <a:lnTo>
                      <a:pt x="55559" y="11505"/>
                    </a:lnTo>
                    <a:cubicBezTo>
                      <a:pt x="55559" y="11739"/>
                      <a:pt x="55375" y="11929"/>
                      <a:pt x="55141" y="11937"/>
                    </a:cubicBezTo>
                    <a:lnTo>
                      <a:pt x="52311" y="12031"/>
                    </a:lnTo>
                    <a:cubicBezTo>
                      <a:pt x="52305" y="12031"/>
                      <a:pt x="52300" y="12031"/>
                      <a:pt x="52294" y="12031"/>
                    </a:cubicBezTo>
                    <a:cubicBezTo>
                      <a:pt x="52060" y="12031"/>
                      <a:pt x="51866" y="11839"/>
                      <a:pt x="51866" y="11601"/>
                    </a:cubicBezTo>
                    <a:lnTo>
                      <a:pt x="51866" y="5206"/>
                    </a:lnTo>
                    <a:cubicBezTo>
                      <a:pt x="51866" y="4976"/>
                      <a:pt x="51684" y="4786"/>
                      <a:pt x="51454" y="4775"/>
                    </a:cubicBezTo>
                    <a:lnTo>
                      <a:pt x="49579" y="4687"/>
                    </a:lnTo>
                    <a:cubicBezTo>
                      <a:pt x="49369" y="4678"/>
                      <a:pt x="49198" y="4519"/>
                      <a:pt x="49170" y="4313"/>
                    </a:cubicBezTo>
                    <a:lnTo>
                      <a:pt x="48789" y="1359"/>
                    </a:lnTo>
                    <a:cubicBezTo>
                      <a:pt x="48761" y="1145"/>
                      <a:pt x="48577" y="983"/>
                      <a:pt x="48359" y="983"/>
                    </a:cubicBezTo>
                    <a:lnTo>
                      <a:pt x="44893" y="983"/>
                    </a:lnTo>
                    <a:cubicBezTo>
                      <a:pt x="44655" y="983"/>
                      <a:pt x="44462" y="1176"/>
                      <a:pt x="44462" y="1414"/>
                    </a:cubicBezTo>
                    <a:lnTo>
                      <a:pt x="44462" y="9550"/>
                    </a:lnTo>
                    <a:cubicBezTo>
                      <a:pt x="44462" y="9779"/>
                      <a:pt x="44285" y="9967"/>
                      <a:pt x="44056" y="9981"/>
                    </a:cubicBezTo>
                    <a:lnTo>
                      <a:pt x="42954" y="10049"/>
                    </a:lnTo>
                    <a:cubicBezTo>
                      <a:pt x="42945" y="10050"/>
                      <a:pt x="42935" y="10050"/>
                      <a:pt x="42925" y="10050"/>
                    </a:cubicBezTo>
                    <a:cubicBezTo>
                      <a:pt x="42689" y="10050"/>
                      <a:pt x="42495" y="9859"/>
                      <a:pt x="42495" y="9620"/>
                    </a:cubicBezTo>
                    <a:lnTo>
                      <a:pt x="42495" y="4821"/>
                    </a:lnTo>
                    <a:cubicBezTo>
                      <a:pt x="42495" y="4595"/>
                      <a:pt x="42324" y="4408"/>
                      <a:pt x="42101" y="4390"/>
                    </a:cubicBezTo>
                    <a:lnTo>
                      <a:pt x="37317" y="3974"/>
                    </a:lnTo>
                    <a:cubicBezTo>
                      <a:pt x="37305" y="3973"/>
                      <a:pt x="37293" y="3972"/>
                      <a:pt x="37282" y="3972"/>
                    </a:cubicBezTo>
                    <a:cubicBezTo>
                      <a:pt x="37046" y="3972"/>
                      <a:pt x="36849" y="4163"/>
                      <a:pt x="36849" y="4405"/>
                    </a:cubicBezTo>
                    <a:lnTo>
                      <a:pt x="36849" y="8186"/>
                    </a:lnTo>
                    <a:cubicBezTo>
                      <a:pt x="36849" y="8419"/>
                      <a:pt x="36665" y="8608"/>
                      <a:pt x="36432" y="8618"/>
                    </a:cubicBezTo>
                    <a:lnTo>
                      <a:pt x="33781" y="8710"/>
                    </a:lnTo>
                    <a:cubicBezTo>
                      <a:pt x="33775" y="8710"/>
                      <a:pt x="33770" y="8710"/>
                      <a:pt x="33764" y="8710"/>
                    </a:cubicBezTo>
                    <a:cubicBezTo>
                      <a:pt x="33523" y="8710"/>
                      <a:pt x="33327" y="8511"/>
                      <a:pt x="33335" y="8267"/>
                    </a:cubicBezTo>
                    <a:lnTo>
                      <a:pt x="33550" y="444"/>
                    </a:lnTo>
                    <a:cubicBezTo>
                      <a:pt x="33558" y="201"/>
                      <a:pt x="33362" y="2"/>
                      <a:pt x="33119" y="2"/>
                    </a:cubicBezTo>
                    <a:lnTo>
                      <a:pt x="27699" y="2"/>
                    </a:lnTo>
                    <a:cubicBezTo>
                      <a:pt x="27460" y="2"/>
                      <a:pt x="27264" y="199"/>
                      <a:pt x="27268" y="439"/>
                    </a:cubicBezTo>
                    <a:lnTo>
                      <a:pt x="27415" y="10285"/>
                    </a:lnTo>
                    <a:cubicBezTo>
                      <a:pt x="27421" y="10516"/>
                      <a:pt x="27244" y="10709"/>
                      <a:pt x="27014" y="10722"/>
                    </a:cubicBezTo>
                    <a:lnTo>
                      <a:pt x="25969" y="10788"/>
                    </a:lnTo>
                    <a:cubicBezTo>
                      <a:pt x="25959" y="10789"/>
                      <a:pt x="25949" y="10789"/>
                      <a:pt x="25939" y="10789"/>
                    </a:cubicBezTo>
                    <a:cubicBezTo>
                      <a:pt x="25704" y="10789"/>
                      <a:pt x="25512" y="10598"/>
                      <a:pt x="25512" y="10359"/>
                    </a:cubicBezTo>
                    <a:lnTo>
                      <a:pt x="25512" y="7256"/>
                    </a:lnTo>
                    <a:cubicBezTo>
                      <a:pt x="25512" y="7018"/>
                      <a:pt x="25318" y="6824"/>
                      <a:pt x="25080" y="6824"/>
                    </a:cubicBezTo>
                    <a:lnTo>
                      <a:pt x="22652" y="6824"/>
                    </a:lnTo>
                    <a:cubicBezTo>
                      <a:pt x="22416" y="6824"/>
                      <a:pt x="22222" y="7018"/>
                      <a:pt x="22222" y="7256"/>
                    </a:cubicBezTo>
                    <a:lnTo>
                      <a:pt x="22222" y="12353"/>
                    </a:lnTo>
                    <a:cubicBezTo>
                      <a:pt x="22222" y="12591"/>
                      <a:pt x="22029" y="12784"/>
                      <a:pt x="21791" y="12784"/>
                    </a:cubicBezTo>
                    <a:lnTo>
                      <a:pt x="12125" y="12784"/>
                    </a:lnTo>
                    <a:cubicBezTo>
                      <a:pt x="11891" y="12784"/>
                      <a:pt x="11699" y="12598"/>
                      <a:pt x="11694" y="12362"/>
                    </a:cubicBezTo>
                    <a:lnTo>
                      <a:pt x="11443" y="1285"/>
                    </a:lnTo>
                    <a:cubicBezTo>
                      <a:pt x="11440" y="1051"/>
                      <a:pt x="11248" y="863"/>
                      <a:pt x="11012" y="863"/>
                    </a:cubicBezTo>
                    <a:lnTo>
                      <a:pt x="5684" y="863"/>
                    </a:lnTo>
                    <a:cubicBezTo>
                      <a:pt x="5456" y="863"/>
                      <a:pt x="5268" y="1042"/>
                      <a:pt x="5253" y="1268"/>
                    </a:cubicBezTo>
                    <a:lnTo>
                      <a:pt x="4783" y="9345"/>
                    </a:lnTo>
                    <a:cubicBezTo>
                      <a:pt x="4770" y="9556"/>
                      <a:pt x="4606" y="9727"/>
                      <a:pt x="4396" y="9749"/>
                    </a:cubicBezTo>
                    <a:lnTo>
                      <a:pt x="1" y="10202"/>
                    </a:lnTo>
                    <a:lnTo>
                      <a:pt x="1" y="17686"/>
                    </a:lnTo>
                    <a:lnTo>
                      <a:pt x="103735" y="17686"/>
                    </a:lnTo>
                    <a:lnTo>
                      <a:pt x="103735" y="1843"/>
                    </a:lnTo>
                    <a:lnTo>
                      <a:pt x="101036" y="1226"/>
                    </a:lnTo>
                    <a:cubicBezTo>
                      <a:pt x="101003" y="1219"/>
                      <a:pt x="100971" y="1215"/>
                      <a:pt x="100940" y="1215"/>
                    </a:cubicBezTo>
                    <a:cubicBezTo>
                      <a:pt x="100709" y="1215"/>
                      <a:pt x="100509" y="1403"/>
                      <a:pt x="100509" y="1646"/>
                    </a:cubicBezTo>
                    <a:lnTo>
                      <a:pt x="100509" y="4484"/>
                    </a:lnTo>
                    <a:cubicBezTo>
                      <a:pt x="100509" y="4722"/>
                      <a:pt x="100315" y="4915"/>
                      <a:pt x="100077" y="4915"/>
                    </a:cubicBezTo>
                    <a:lnTo>
                      <a:pt x="97254" y="4915"/>
                    </a:lnTo>
                    <a:cubicBezTo>
                      <a:pt x="97016" y="4915"/>
                      <a:pt x="96823" y="4722"/>
                      <a:pt x="96823" y="4484"/>
                    </a:cubicBezTo>
                    <a:lnTo>
                      <a:pt x="96823" y="430"/>
                    </a:lnTo>
                    <a:cubicBezTo>
                      <a:pt x="96823" y="194"/>
                      <a:pt x="96629" y="0"/>
                      <a:pt x="96392" y="0"/>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11"/>
            <p:cNvGrpSpPr/>
            <p:nvPr/>
          </p:nvGrpSpPr>
          <p:grpSpPr>
            <a:xfrm>
              <a:off x="-63500" y="3873197"/>
              <a:ext cx="9263406" cy="1284007"/>
              <a:chOff x="-63500" y="4056756"/>
              <a:chExt cx="9263406" cy="1836656"/>
            </a:xfrm>
          </p:grpSpPr>
          <p:grpSp>
            <p:nvGrpSpPr>
              <p:cNvPr id="283" name="Google Shape;283;p11"/>
              <p:cNvGrpSpPr/>
              <p:nvPr/>
            </p:nvGrpSpPr>
            <p:grpSpPr>
              <a:xfrm>
                <a:off x="-63379" y="4923731"/>
                <a:ext cx="9263285" cy="969682"/>
                <a:chOff x="-63379" y="4923731"/>
                <a:chExt cx="9263285" cy="969682"/>
              </a:xfrm>
            </p:grpSpPr>
            <p:sp>
              <p:nvSpPr>
                <p:cNvPr id="284" name="Google Shape;284;p11"/>
                <p:cNvSpPr/>
                <p:nvPr/>
              </p:nvSpPr>
              <p:spPr>
                <a:xfrm>
                  <a:off x="-63379" y="4923731"/>
                  <a:ext cx="9263285" cy="969682"/>
                </a:xfrm>
                <a:custGeom>
                  <a:avLst/>
                  <a:gdLst/>
                  <a:ahLst/>
                  <a:cxnLst/>
                  <a:rect l="l" t="t" r="r" b="b"/>
                  <a:pathLst>
                    <a:path w="103738" h="10859" extrusionOk="0">
                      <a:moveTo>
                        <a:pt x="1" y="0"/>
                      </a:moveTo>
                      <a:lnTo>
                        <a:pt x="1" y="10858"/>
                      </a:lnTo>
                      <a:lnTo>
                        <a:pt x="103737" y="10858"/>
                      </a:lnTo>
                      <a:lnTo>
                        <a:pt x="103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120932" y="5321109"/>
                  <a:ext cx="843034" cy="64919"/>
                </a:xfrm>
                <a:custGeom>
                  <a:avLst/>
                  <a:gdLst/>
                  <a:ahLst/>
                  <a:cxnLst/>
                  <a:rect l="l" t="t" r="r" b="b"/>
                  <a:pathLst>
                    <a:path w="9441"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1341010" y="5321109"/>
                  <a:ext cx="842856" cy="64919"/>
                </a:xfrm>
                <a:custGeom>
                  <a:avLst/>
                  <a:gdLst/>
                  <a:ahLst/>
                  <a:cxnLst/>
                  <a:rect l="l" t="t" r="r" b="b"/>
                  <a:pathLst>
                    <a:path w="9439"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2439822"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3659900" y="5321109"/>
                  <a:ext cx="842945" cy="64919"/>
                </a:xfrm>
                <a:custGeom>
                  <a:avLst/>
                  <a:gdLst/>
                  <a:ahLst/>
                  <a:cxnLst/>
                  <a:rect l="l" t="t" r="r" b="b"/>
                  <a:pathLst>
                    <a:path w="9440" h="727" extrusionOk="0">
                      <a:moveTo>
                        <a:pt x="1" y="1"/>
                      </a:moveTo>
                      <a:lnTo>
                        <a:pt x="1" y="727"/>
                      </a:lnTo>
                      <a:lnTo>
                        <a:pt x="9440" y="727"/>
                      </a:lnTo>
                      <a:lnTo>
                        <a:pt x="9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4807736"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6027814" y="5321109"/>
                  <a:ext cx="842766" cy="64919"/>
                </a:xfrm>
                <a:custGeom>
                  <a:avLst/>
                  <a:gdLst/>
                  <a:ahLst/>
                  <a:cxnLst/>
                  <a:rect l="l" t="t" r="r" b="b"/>
                  <a:pathLst>
                    <a:path w="9438" h="727" extrusionOk="0">
                      <a:moveTo>
                        <a:pt x="1" y="1"/>
                      </a:moveTo>
                      <a:lnTo>
                        <a:pt x="1" y="727"/>
                      </a:lnTo>
                      <a:lnTo>
                        <a:pt x="9438" y="727"/>
                      </a:lnTo>
                      <a:lnTo>
                        <a:pt x="9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7126804" y="5321109"/>
                  <a:ext cx="842766" cy="64919"/>
                </a:xfrm>
                <a:custGeom>
                  <a:avLst/>
                  <a:gdLst/>
                  <a:ahLst/>
                  <a:cxnLst/>
                  <a:rect l="l" t="t" r="r" b="b"/>
                  <a:pathLst>
                    <a:path w="9438" h="727" extrusionOk="0">
                      <a:moveTo>
                        <a:pt x="0" y="1"/>
                      </a:moveTo>
                      <a:lnTo>
                        <a:pt x="0" y="727"/>
                      </a:lnTo>
                      <a:lnTo>
                        <a:pt x="9437" y="727"/>
                      </a:lnTo>
                      <a:lnTo>
                        <a:pt x="9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8346703" y="5321109"/>
                  <a:ext cx="842945" cy="64919"/>
                </a:xfrm>
                <a:custGeom>
                  <a:avLst/>
                  <a:gdLst/>
                  <a:ahLst/>
                  <a:cxnLst/>
                  <a:rect l="l" t="t" r="r" b="b"/>
                  <a:pathLst>
                    <a:path w="9440" h="727" extrusionOk="0">
                      <a:moveTo>
                        <a:pt x="0" y="1"/>
                      </a:moveTo>
                      <a:lnTo>
                        <a:pt x="0" y="727"/>
                      </a:lnTo>
                      <a:lnTo>
                        <a:pt x="9439" y="727"/>
                      </a:lnTo>
                      <a:lnTo>
                        <a:pt x="9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 name="Google Shape;293;p11"/>
              <p:cNvSpPr/>
              <p:nvPr/>
            </p:nvSpPr>
            <p:spPr>
              <a:xfrm>
                <a:off x="-63500" y="4056756"/>
                <a:ext cx="9263374" cy="866967"/>
              </a:xfrm>
              <a:custGeom>
                <a:avLst/>
                <a:gdLst/>
                <a:ahLst/>
                <a:cxnLst/>
                <a:rect l="l" t="t" r="r" b="b"/>
                <a:pathLst>
                  <a:path w="103739" h="5154" extrusionOk="0">
                    <a:moveTo>
                      <a:pt x="80339" y="0"/>
                    </a:moveTo>
                    <a:cubicBezTo>
                      <a:pt x="69397" y="0"/>
                      <a:pt x="55260" y="1698"/>
                      <a:pt x="43777" y="1698"/>
                    </a:cubicBezTo>
                    <a:cubicBezTo>
                      <a:pt x="43306" y="1698"/>
                      <a:pt x="42839" y="1695"/>
                      <a:pt x="42377" y="1689"/>
                    </a:cubicBezTo>
                    <a:cubicBezTo>
                      <a:pt x="33262" y="1571"/>
                      <a:pt x="25137" y="473"/>
                      <a:pt x="19763" y="473"/>
                    </a:cubicBezTo>
                    <a:cubicBezTo>
                      <a:pt x="14822" y="473"/>
                      <a:pt x="0" y="1680"/>
                      <a:pt x="0" y="1680"/>
                    </a:cubicBezTo>
                    <a:lnTo>
                      <a:pt x="0" y="5154"/>
                    </a:lnTo>
                    <a:lnTo>
                      <a:pt x="103739" y="5154"/>
                    </a:lnTo>
                    <a:lnTo>
                      <a:pt x="103739" y="722"/>
                    </a:lnTo>
                    <a:cubicBezTo>
                      <a:pt x="103739" y="722"/>
                      <a:pt x="95368" y="244"/>
                      <a:pt x="81989" y="14"/>
                    </a:cubicBezTo>
                    <a:cubicBezTo>
                      <a:pt x="81448" y="5"/>
                      <a:pt x="80897" y="0"/>
                      <a:pt x="80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Font typeface="Quando"/>
              <a:buNone/>
              <a:defRPr sz="2500" b="1">
                <a:solidFill>
                  <a:schemeClr val="dk1"/>
                </a:solidFill>
                <a:latin typeface="Quando"/>
                <a:ea typeface="Quando"/>
                <a:cs typeface="Quando"/>
                <a:sym typeface="Quando"/>
              </a:defRPr>
            </a:lvl1pPr>
            <a:lvl2pPr lvl="1" rtl="0">
              <a:spcBef>
                <a:spcPts val="0"/>
              </a:spcBef>
              <a:spcAft>
                <a:spcPts val="0"/>
              </a:spcAft>
              <a:buClr>
                <a:schemeClr val="dk1"/>
              </a:buClr>
              <a:buSzPts val="3500"/>
              <a:buFont typeface="Quando"/>
              <a:buNone/>
              <a:defRPr sz="3500" b="1">
                <a:solidFill>
                  <a:schemeClr val="dk1"/>
                </a:solidFill>
                <a:latin typeface="Quando"/>
                <a:ea typeface="Quando"/>
                <a:cs typeface="Quando"/>
                <a:sym typeface="Quando"/>
              </a:defRPr>
            </a:lvl2pPr>
            <a:lvl3pPr lvl="2" rtl="0">
              <a:spcBef>
                <a:spcPts val="0"/>
              </a:spcBef>
              <a:spcAft>
                <a:spcPts val="0"/>
              </a:spcAft>
              <a:buClr>
                <a:schemeClr val="dk1"/>
              </a:buClr>
              <a:buSzPts val="3500"/>
              <a:buFont typeface="Quando"/>
              <a:buNone/>
              <a:defRPr sz="3500" b="1">
                <a:solidFill>
                  <a:schemeClr val="dk1"/>
                </a:solidFill>
                <a:latin typeface="Quando"/>
                <a:ea typeface="Quando"/>
                <a:cs typeface="Quando"/>
                <a:sym typeface="Quando"/>
              </a:defRPr>
            </a:lvl3pPr>
            <a:lvl4pPr lvl="3" rtl="0">
              <a:spcBef>
                <a:spcPts val="0"/>
              </a:spcBef>
              <a:spcAft>
                <a:spcPts val="0"/>
              </a:spcAft>
              <a:buClr>
                <a:schemeClr val="dk1"/>
              </a:buClr>
              <a:buSzPts val="3500"/>
              <a:buFont typeface="Quando"/>
              <a:buNone/>
              <a:defRPr sz="3500" b="1">
                <a:solidFill>
                  <a:schemeClr val="dk1"/>
                </a:solidFill>
                <a:latin typeface="Quando"/>
                <a:ea typeface="Quando"/>
                <a:cs typeface="Quando"/>
                <a:sym typeface="Quando"/>
              </a:defRPr>
            </a:lvl4pPr>
            <a:lvl5pPr lvl="4" rtl="0">
              <a:spcBef>
                <a:spcPts val="0"/>
              </a:spcBef>
              <a:spcAft>
                <a:spcPts val="0"/>
              </a:spcAft>
              <a:buClr>
                <a:schemeClr val="dk1"/>
              </a:buClr>
              <a:buSzPts val="3500"/>
              <a:buFont typeface="Quando"/>
              <a:buNone/>
              <a:defRPr sz="3500" b="1">
                <a:solidFill>
                  <a:schemeClr val="dk1"/>
                </a:solidFill>
                <a:latin typeface="Quando"/>
                <a:ea typeface="Quando"/>
                <a:cs typeface="Quando"/>
                <a:sym typeface="Quando"/>
              </a:defRPr>
            </a:lvl5pPr>
            <a:lvl6pPr lvl="5" rtl="0">
              <a:spcBef>
                <a:spcPts val="0"/>
              </a:spcBef>
              <a:spcAft>
                <a:spcPts val="0"/>
              </a:spcAft>
              <a:buClr>
                <a:schemeClr val="dk1"/>
              </a:buClr>
              <a:buSzPts val="3500"/>
              <a:buFont typeface="Quando"/>
              <a:buNone/>
              <a:defRPr sz="3500" b="1">
                <a:solidFill>
                  <a:schemeClr val="dk1"/>
                </a:solidFill>
                <a:latin typeface="Quando"/>
                <a:ea typeface="Quando"/>
                <a:cs typeface="Quando"/>
                <a:sym typeface="Quando"/>
              </a:defRPr>
            </a:lvl6pPr>
            <a:lvl7pPr lvl="6" rtl="0">
              <a:spcBef>
                <a:spcPts val="0"/>
              </a:spcBef>
              <a:spcAft>
                <a:spcPts val="0"/>
              </a:spcAft>
              <a:buClr>
                <a:schemeClr val="dk1"/>
              </a:buClr>
              <a:buSzPts val="3500"/>
              <a:buFont typeface="Quando"/>
              <a:buNone/>
              <a:defRPr sz="3500" b="1">
                <a:solidFill>
                  <a:schemeClr val="dk1"/>
                </a:solidFill>
                <a:latin typeface="Quando"/>
                <a:ea typeface="Quando"/>
                <a:cs typeface="Quando"/>
                <a:sym typeface="Quando"/>
              </a:defRPr>
            </a:lvl7pPr>
            <a:lvl8pPr lvl="7" rtl="0">
              <a:spcBef>
                <a:spcPts val="0"/>
              </a:spcBef>
              <a:spcAft>
                <a:spcPts val="0"/>
              </a:spcAft>
              <a:buClr>
                <a:schemeClr val="dk1"/>
              </a:buClr>
              <a:buSzPts val="3500"/>
              <a:buFont typeface="Quando"/>
              <a:buNone/>
              <a:defRPr sz="3500" b="1">
                <a:solidFill>
                  <a:schemeClr val="dk1"/>
                </a:solidFill>
                <a:latin typeface="Quando"/>
                <a:ea typeface="Quando"/>
                <a:cs typeface="Quando"/>
                <a:sym typeface="Quando"/>
              </a:defRPr>
            </a:lvl8pPr>
            <a:lvl9pPr lvl="8" rtl="0">
              <a:spcBef>
                <a:spcPts val="0"/>
              </a:spcBef>
              <a:spcAft>
                <a:spcPts val="0"/>
              </a:spcAft>
              <a:buClr>
                <a:schemeClr val="dk1"/>
              </a:buClr>
              <a:buSzPts val="3500"/>
              <a:buFont typeface="Quando"/>
              <a:buNone/>
              <a:defRPr sz="3500" b="1">
                <a:solidFill>
                  <a:schemeClr val="dk1"/>
                </a:solidFill>
                <a:latin typeface="Quando"/>
                <a:ea typeface="Quando"/>
                <a:cs typeface="Quando"/>
                <a:sym typeface="Quand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1pPr>
            <a:lvl2pPr marL="914400" lvl="1"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2pPr>
            <a:lvl3pPr marL="1371600" lvl="2"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3pPr>
            <a:lvl4pPr marL="1828800" lvl="3"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4pPr>
            <a:lvl5pPr marL="2286000" lvl="4"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5pPr>
            <a:lvl6pPr marL="2743200" lvl="5"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6pPr>
            <a:lvl7pPr marL="3200400" lvl="6"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7pPr>
            <a:lvl8pPr marL="3657600" lvl="7"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8pPr>
            <a:lvl9pPr marL="4114800" lvl="8" indent="-317500">
              <a:lnSpc>
                <a:spcPct val="100000"/>
              </a:lnSpc>
              <a:spcBef>
                <a:spcPts val="1600"/>
              </a:spcBef>
              <a:spcAft>
                <a:spcPts val="1600"/>
              </a:spcAft>
              <a:buClr>
                <a:schemeClr val="dk1"/>
              </a:buClr>
              <a:buSzPts val="1400"/>
              <a:buFont typeface="Asap"/>
              <a:buChar char="■"/>
              <a:defRPr>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4" r:id="rId24"/>
    <p:sldLayoutId id="2147483675" r:id="rId25"/>
    <p:sldLayoutId id="2147483676" r:id="rId26"/>
    <p:sldLayoutId id="2147483677" r:id="rId27"/>
    <p:sldLayoutId id="2147483678"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02"/>
        <p:cNvGrpSpPr/>
        <p:nvPr/>
      </p:nvGrpSpPr>
      <p:grpSpPr>
        <a:xfrm>
          <a:off x="0" y="0"/>
          <a:ext cx="0" cy="0"/>
          <a:chOff x="0" y="0"/>
          <a:chExt cx="0" cy="0"/>
        </a:xfrm>
      </p:grpSpPr>
      <p:sp>
        <p:nvSpPr>
          <p:cNvPr id="1003" name="Google Shape;100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004" name="Google Shape;100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8.jpg"/><Relationship Id="rId4" Type="http://schemas.openxmlformats.org/officeDocument/2006/relationships/image" Target="../media/image7.jpg"/></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3.xml"/><Relationship Id="rId1" Type="http://schemas.openxmlformats.org/officeDocument/2006/relationships/slideLayout" Target="../slideLayouts/slideLayout23.xml"/><Relationship Id="rId4" Type="http://schemas.openxmlformats.org/officeDocument/2006/relationships/image" Target="../media/image16.jp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6.xml"/><Relationship Id="rId1" Type="http://schemas.openxmlformats.org/officeDocument/2006/relationships/slideLayout" Target="../slideLayouts/slideLayout23.xml"/><Relationship Id="rId5" Type="http://schemas.openxmlformats.org/officeDocument/2006/relationships/image" Target="../media/image20.jpg"/><Relationship Id="rId4" Type="http://schemas.openxmlformats.org/officeDocument/2006/relationships/image" Target="../media/image19.jpg"/></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spreadsheets/d/18QurYCcITq3RSIM4AXqI4rGrc5JrRk_Zr8GjmG2cbQY/copy#gid=1903321820"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hyperlink" Target="https://storyset.com/cuate?utm_source=slidesgo_template&amp;utm_medium=referral-link&amp;utm_campaign=slidesgo_final_slides&amp;utm_term=cuate&amp;utm_content=storyset" TargetMode="External"/><Relationship Id="rId2" Type="http://schemas.openxmlformats.org/officeDocument/2006/relationships/notesSlide" Target="../notesSlides/notesSlide41.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5.png"/><Relationship Id="rId4" Type="http://schemas.openxmlformats.org/officeDocument/2006/relationships/image" Target="../media/image23.png"/><Relationship Id="rId9" Type="http://schemas.openxmlformats.org/officeDocument/2006/relationships/image" Target="../media/image24.png"/></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7.xml"/><Relationship Id="rId1" Type="http://schemas.openxmlformats.org/officeDocument/2006/relationships/slideLayout" Target="../slideLayouts/slideLayout3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sp>
        <p:nvSpPr>
          <p:cNvPr id="1012" name="Google Shape;1012;p36"/>
          <p:cNvSpPr txBox="1">
            <a:spLocks noGrp="1"/>
          </p:cNvSpPr>
          <p:nvPr>
            <p:ph type="ctrTitle"/>
          </p:nvPr>
        </p:nvSpPr>
        <p:spPr>
          <a:xfrm>
            <a:off x="2603100" y="842000"/>
            <a:ext cx="3937800" cy="14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smtClean="0"/>
              <a:t>Mobilité</a:t>
            </a:r>
            <a:r>
              <a:rPr lang="en-US" dirty="0" smtClean="0"/>
              <a:t> des </a:t>
            </a:r>
            <a:r>
              <a:rPr lang="en-US" dirty="0" err="1" smtClean="0"/>
              <a:t>etudiants</a:t>
            </a:r>
            <a:endParaRPr dirty="0"/>
          </a:p>
        </p:txBody>
      </p:sp>
      <p:sp>
        <p:nvSpPr>
          <p:cNvPr id="1013" name="Google Shape;1013;p36"/>
          <p:cNvSpPr txBox="1">
            <a:spLocks noGrp="1"/>
          </p:cNvSpPr>
          <p:nvPr>
            <p:ph type="subTitle" idx="1"/>
          </p:nvPr>
        </p:nvSpPr>
        <p:spPr>
          <a:xfrm>
            <a:off x="2594437" y="2293679"/>
            <a:ext cx="4142998"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Chantier Ecole Cartographie des Pratiques Genrés</a:t>
            </a:r>
            <a:endParaRPr dirty="0"/>
          </a:p>
        </p:txBody>
      </p:sp>
      <p:grpSp>
        <p:nvGrpSpPr>
          <p:cNvPr id="1014" name="Google Shape;1014;p36"/>
          <p:cNvGrpSpPr/>
          <p:nvPr/>
        </p:nvGrpSpPr>
        <p:grpSpPr>
          <a:xfrm>
            <a:off x="7171458" y="2148618"/>
            <a:ext cx="1642550" cy="2221382"/>
            <a:chOff x="7172043" y="2582127"/>
            <a:chExt cx="1322078" cy="1787833"/>
          </a:xfrm>
        </p:grpSpPr>
        <p:sp>
          <p:nvSpPr>
            <p:cNvPr id="1015" name="Google Shape;1015;p36"/>
            <p:cNvSpPr/>
            <p:nvPr/>
          </p:nvSpPr>
          <p:spPr>
            <a:xfrm>
              <a:off x="7172043" y="4251295"/>
              <a:ext cx="1322078" cy="118665"/>
            </a:xfrm>
            <a:custGeom>
              <a:avLst/>
              <a:gdLst/>
              <a:ahLst/>
              <a:cxnLst/>
              <a:rect l="l" t="t" r="r" b="b"/>
              <a:pathLst>
                <a:path w="17425" h="1564" extrusionOk="0">
                  <a:moveTo>
                    <a:pt x="8711" y="0"/>
                  </a:moveTo>
                  <a:cubicBezTo>
                    <a:pt x="3900" y="0"/>
                    <a:pt x="0" y="350"/>
                    <a:pt x="0" y="782"/>
                  </a:cubicBezTo>
                  <a:cubicBezTo>
                    <a:pt x="0" y="1213"/>
                    <a:pt x="3900" y="1563"/>
                    <a:pt x="8711" y="1563"/>
                  </a:cubicBezTo>
                  <a:cubicBezTo>
                    <a:pt x="13525" y="1563"/>
                    <a:pt x="17424" y="1213"/>
                    <a:pt x="17424" y="782"/>
                  </a:cubicBezTo>
                  <a:cubicBezTo>
                    <a:pt x="17424" y="350"/>
                    <a:pt x="13521" y="0"/>
                    <a:pt x="8711" y="0"/>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6"/>
            <p:cNvSpPr/>
            <p:nvPr/>
          </p:nvSpPr>
          <p:spPr>
            <a:xfrm>
              <a:off x="7861866" y="3423539"/>
              <a:ext cx="103111" cy="131563"/>
            </a:xfrm>
            <a:custGeom>
              <a:avLst/>
              <a:gdLst/>
              <a:ahLst/>
              <a:cxnLst/>
              <a:rect l="l" t="t" r="r" b="b"/>
              <a:pathLst>
                <a:path w="1359" h="1734" extrusionOk="0">
                  <a:moveTo>
                    <a:pt x="631" y="1"/>
                  </a:moveTo>
                  <a:cubicBezTo>
                    <a:pt x="631" y="1"/>
                    <a:pt x="1" y="799"/>
                    <a:pt x="78" y="964"/>
                  </a:cubicBezTo>
                  <a:cubicBezTo>
                    <a:pt x="95" y="998"/>
                    <a:pt x="112" y="1011"/>
                    <a:pt x="132" y="1011"/>
                  </a:cubicBezTo>
                  <a:cubicBezTo>
                    <a:pt x="208" y="1011"/>
                    <a:pt x="314" y="823"/>
                    <a:pt x="496" y="823"/>
                  </a:cubicBezTo>
                  <a:cubicBezTo>
                    <a:pt x="505" y="823"/>
                    <a:pt x="514" y="824"/>
                    <a:pt x="522" y="824"/>
                  </a:cubicBezTo>
                  <a:cubicBezTo>
                    <a:pt x="522" y="824"/>
                    <a:pt x="327" y="1289"/>
                    <a:pt x="351" y="1549"/>
                  </a:cubicBezTo>
                  <a:cubicBezTo>
                    <a:pt x="364" y="1709"/>
                    <a:pt x="517" y="1694"/>
                    <a:pt x="677" y="1727"/>
                  </a:cubicBezTo>
                  <a:cubicBezTo>
                    <a:pt x="698" y="1731"/>
                    <a:pt x="718" y="1733"/>
                    <a:pt x="738" y="1733"/>
                  </a:cubicBezTo>
                  <a:cubicBezTo>
                    <a:pt x="1124" y="1733"/>
                    <a:pt x="1278" y="979"/>
                    <a:pt x="1359" y="154"/>
                  </a:cubicBezTo>
                  <a:lnTo>
                    <a:pt x="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6"/>
            <p:cNvSpPr/>
            <p:nvPr/>
          </p:nvSpPr>
          <p:spPr>
            <a:xfrm>
              <a:off x="7624464" y="3084471"/>
              <a:ext cx="340516" cy="350455"/>
            </a:xfrm>
            <a:custGeom>
              <a:avLst/>
              <a:gdLst/>
              <a:ahLst/>
              <a:cxnLst/>
              <a:rect l="l" t="t" r="r" b="b"/>
              <a:pathLst>
                <a:path w="4488" h="4619" extrusionOk="0">
                  <a:moveTo>
                    <a:pt x="832" y="1"/>
                  </a:moveTo>
                  <a:cubicBezTo>
                    <a:pt x="1" y="576"/>
                    <a:pt x="929" y="1093"/>
                    <a:pt x="929" y="1093"/>
                  </a:cubicBezTo>
                  <a:cubicBezTo>
                    <a:pt x="929" y="1093"/>
                    <a:pt x="2842" y="1595"/>
                    <a:pt x="3310" y="2172"/>
                  </a:cubicBezTo>
                  <a:cubicBezTo>
                    <a:pt x="3780" y="2747"/>
                    <a:pt x="3760" y="4468"/>
                    <a:pt x="3760" y="4468"/>
                  </a:cubicBezTo>
                  <a:lnTo>
                    <a:pt x="4488" y="4619"/>
                  </a:lnTo>
                  <a:lnTo>
                    <a:pt x="4468" y="3294"/>
                  </a:lnTo>
                  <a:cubicBezTo>
                    <a:pt x="4470" y="1296"/>
                    <a:pt x="3850" y="1046"/>
                    <a:pt x="3130" y="800"/>
                  </a:cubicBezTo>
                  <a:cubicBezTo>
                    <a:pt x="2098" y="452"/>
                    <a:pt x="832" y="1"/>
                    <a:pt x="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6"/>
            <p:cNvSpPr/>
            <p:nvPr/>
          </p:nvSpPr>
          <p:spPr>
            <a:xfrm>
              <a:off x="7752990" y="2582127"/>
              <a:ext cx="373293" cy="318361"/>
            </a:xfrm>
            <a:custGeom>
              <a:avLst/>
              <a:gdLst/>
              <a:ahLst/>
              <a:cxnLst/>
              <a:rect l="l" t="t" r="r" b="b"/>
              <a:pathLst>
                <a:path w="4920" h="4196" extrusionOk="0">
                  <a:moveTo>
                    <a:pt x="3182" y="1"/>
                  </a:moveTo>
                  <a:cubicBezTo>
                    <a:pt x="2854" y="1"/>
                    <a:pt x="2503" y="144"/>
                    <a:pt x="2156" y="491"/>
                  </a:cubicBezTo>
                  <a:cubicBezTo>
                    <a:pt x="1016" y="1631"/>
                    <a:pt x="2158" y="3198"/>
                    <a:pt x="960" y="3198"/>
                  </a:cubicBezTo>
                  <a:cubicBezTo>
                    <a:pt x="0" y="3198"/>
                    <a:pt x="22" y="3837"/>
                    <a:pt x="22" y="3837"/>
                  </a:cubicBezTo>
                  <a:cubicBezTo>
                    <a:pt x="22" y="3837"/>
                    <a:pt x="50" y="3975"/>
                    <a:pt x="173" y="4091"/>
                  </a:cubicBezTo>
                  <a:cubicBezTo>
                    <a:pt x="173" y="4091"/>
                    <a:pt x="357" y="3892"/>
                    <a:pt x="667" y="3892"/>
                  </a:cubicBezTo>
                  <a:cubicBezTo>
                    <a:pt x="823" y="3892"/>
                    <a:pt x="1012" y="3943"/>
                    <a:pt x="1226" y="4097"/>
                  </a:cubicBezTo>
                  <a:cubicBezTo>
                    <a:pt x="1321" y="4165"/>
                    <a:pt x="1412" y="4195"/>
                    <a:pt x="1499" y="4195"/>
                  </a:cubicBezTo>
                  <a:cubicBezTo>
                    <a:pt x="2154" y="4195"/>
                    <a:pt x="2616" y="2509"/>
                    <a:pt x="3210" y="2509"/>
                  </a:cubicBezTo>
                  <a:cubicBezTo>
                    <a:pt x="3318" y="2509"/>
                    <a:pt x="3431" y="2565"/>
                    <a:pt x="3550" y="2696"/>
                  </a:cubicBezTo>
                  <a:cubicBezTo>
                    <a:pt x="3799" y="2970"/>
                    <a:pt x="4025" y="3088"/>
                    <a:pt x="4214" y="3088"/>
                  </a:cubicBezTo>
                  <a:cubicBezTo>
                    <a:pt x="4679" y="3088"/>
                    <a:pt x="4920" y="2374"/>
                    <a:pt x="4731" y="1524"/>
                  </a:cubicBezTo>
                  <a:cubicBezTo>
                    <a:pt x="4560" y="753"/>
                    <a:pt x="3933" y="1"/>
                    <a:pt x="31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6"/>
            <p:cNvSpPr/>
            <p:nvPr/>
          </p:nvSpPr>
          <p:spPr>
            <a:xfrm>
              <a:off x="7861866" y="3423539"/>
              <a:ext cx="103111" cy="131563"/>
            </a:xfrm>
            <a:custGeom>
              <a:avLst/>
              <a:gdLst/>
              <a:ahLst/>
              <a:cxnLst/>
              <a:rect l="l" t="t" r="r" b="b"/>
              <a:pathLst>
                <a:path w="1359" h="1734" extrusionOk="0">
                  <a:moveTo>
                    <a:pt x="631" y="1"/>
                  </a:moveTo>
                  <a:cubicBezTo>
                    <a:pt x="631" y="1"/>
                    <a:pt x="1" y="799"/>
                    <a:pt x="78" y="964"/>
                  </a:cubicBezTo>
                  <a:cubicBezTo>
                    <a:pt x="95" y="998"/>
                    <a:pt x="112" y="1011"/>
                    <a:pt x="132" y="1011"/>
                  </a:cubicBezTo>
                  <a:cubicBezTo>
                    <a:pt x="208" y="1011"/>
                    <a:pt x="314" y="823"/>
                    <a:pt x="496" y="823"/>
                  </a:cubicBezTo>
                  <a:cubicBezTo>
                    <a:pt x="505" y="823"/>
                    <a:pt x="514" y="824"/>
                    <a:pt x="522" y="824"/>
                  </a:cubicBezTo>
                  <a:cubicBezTo>
                    <a:pt x="522" y="824"/>
                    <a:pt x="327" y="1289"/>
                    <a:pt x="351" y="1549"/>
                  </a:cubicBezTo>
                  <a:cubicBezTo>
                    <a:pt x="364" y="1709"/>
                    <a:pt x="517" y="1694"/>
                    <a:pt x="677" y="1727"/>
                  </a:cubicBezTo>
                  <a:cubicBezTo>
                    <a:pt x="698" y="1731"/>
                    <a:pt x="718" y="1733"/>
                    <a:pt x="738" y="1733"/>
                  </a:cubicBezTo>
                  <a:cubicBezTo>
                    <a:pt x="1124" y="1733"/>
                    <a:pt x="1278" y="979"/>
                    <a:pt x="1359" y="154"/>
                  </a:cubicBezTo>
                  <a:lnTo>
                    <a:pt x="631" y="1"/>
                  </a:ln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6"/>
            <p:cNvSpPr/>
            <p:nvPr/>
          </p:nvSpPr>
          <p:spPr>
            <a:xfrm>
              <a:off x="7624464" y="3084471"/>
              <a:ext cx="340516" cy="350455"/>
            </a:xfrm>
            <a:custGeom>
              <a:avLst/>
              <a:gdLst/>
              <a:ahLst/>
              <a:cxnLst/>
              <a:rect l="l" t="t" r="r" b="b"/>
              <a:pathLst>
                <a:path w="4488" h="4619" extrusionOk="0">
                  <a:moveTo>
                    <a:pt x="832" y="1"/>
                  </a:moveTo>
                  <a:cubicBezTo>
                    <a:pt x="1" y="576"/>
                    <a:pt x="929" y="1093"/>
                    <a:pt x="929" y="1093"/>
                  </a:cubicBezTo>
                  <a:cubicBezTo>
                    <a:pt x="929" y="1093"/>
                    <a:pt x="2842" y="1595"/>
                    <a:pt x="3310" y="2172"/>
                  </a:cubicBezTo>
                  <a:cubicBezTo>
                    <a:pt x="3780" y="2747"/>
                    <a:pt x="3760" y="4468"/>
                    <a:pt x="3760" y="4468"/>
                  </a:cubicBezTo>
                  <a:lnTo>
                    <a:pt x="4488" y="4619"/>
                  </a:lnTo>
                  <a:lnTo>
                    <a:pt x="4468" y="3294"/>
                  </a:lnTo>
                  <a:cubicBezTo>
                    <a:pt x="4470" y="1296"/>
                    <a:pt x="3850" y="1046"/>
                    <a:pt x="3130" y="800"/>
                  </a:cubicBezTo>
                  <a:cubicBezTo>
                    <a:pt x="2098" y="452"/>
                    <a:pt x="832" y="1"/>
                    <a:pt x="832" y="1"/>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6"/>
            <p:cNvSpPr/>
            <p:nvPr/>
          </p:nvSpPr>
          <p:spPr>
            <a:xfrm>
              <a:off x="7628789" y="3030374"/>
              <a:ext cx="259863" cy="493020"/>
            </a:xfrm>
            <a:custGeom>
              <a:avLst/>
              <a:gdLst/>
              <a:ahLst/>
              <a:cxnLst/>
              <a:rect l="l" t="t" r="r" b="b"/>
              <a:pathLst>
                <a:path w="3425" h="6498" extrusionOk="0">
                  <a:moveTo>
                    <a:pt x="1169" y="1"/>
                  </a:moveTo>
                  <a:lnTo>
                    <a:pt x="198" y="185"/>
                  </a:lnTo>
                  <a:lnTo>
                    <a:pt x="1" y="1115"/>
                  </a:lnTo>
                  <a:lnTo>
                    <a:pt x="133" y="6469"/>
                  </a:lnTo>
                  <a:cubicBezTo>
                    <a:pt x="133" y="6469"/>
                    <a:pt x="344" y="6498"/>
                    <a:pt x="682" y="6498"/>
                  </a:cubicBezTo>
                  <a:cubicBezTo>
                    <a:pt x="1327" y="6498"/>
                    <a:pt x="2437" y="6393"/>
                    <a:pt x="3425" y="5782"/>
                  </a:cubicBezTo>
                  <a:lnTo>
                    <a:pt x="1481" y="308"/>
                  </a:lnTo>
                  <a:lnTo>
                    <a:pt x="11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6"/>
            <p:cNvSpPr/>
            <p:nvPr/>
          </p:nvSpPr>
          <p:spPr>
            <a:xfrm>
              <a:off x="7628637" y="3015959"/>
              <a:ext cx="112140" cy="99089"/>
            </a:xfrm>
            <a:custGeom>
              <a:avLst/>
              <a:gdLst/>
              <a:ahLst/>
              <a:cxnLst/>
              <a:rect l="l" t="t" r="r" b="b"/>
              <a:pathLst>
                <a:path w="1478" h="1306" extrusionOk="0">
                  <a:moveTo>
                    <a:pt x="1129" y="1"/>
                  </a:moveTo>
                  <a:lnTo>
                    <a:pt x="147" y="240"/>
                  </a:lnTo>
                  <a:lnTo>
                    <a:pt x="1" y="1305"/>
                  </a:lnTo>
                  <a:cubicBezTo>
                    <a:pt x="1" y="1305"/>
                    <a:pt x="6" y="1306"/>
                    <a:pt x="15" y="1306"/>
                  </a:cubicBezTo>
                  <a:cubicBezTo>
                    <a:pt x="86" y="1306"/>
                    <a:pt x="398" y="1279"/>
                    <a:pt x="556" y="808"/>
                  </a:cubicBezTo>
                  <a:cubicBezTo>
                    <a:pt x="623" y="614"/>
                    <a:pt x="871" y="435"/>
                    <a:pt x="1173" y="435"/>
                  </a:cubicBezTo>
                  <a:cubicBezTo>
                    <a:pt x="1270" y="435"/>
                    <a:pt x="1373" y="454"/>
                    <a:pt x="1477" y="496"/>
                  </a:cubicBezTo>
                  <a:lnTo>
                    <a:pt x="1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6"/>
            <p:cNvSpPr/>
            <p:nvPr/>
          </p:nvSpPr>
          <p:spPr>
            <a:xfrm>
              <a:off x="7549503" y="2824687"/>
              <a:ext cx="225493" cy="225493"/>
            </a:xfrm>
            <a:custGeom>
              <a:avLst/>
              <a:gdLst/>
              <a:ahLst/>
              <a:cxnLst/>
              <a:rect l="l" t="t" r="r" b="b"/>
              <a:pathLst>
                <a:path w="2972" h="2972" extrusionOk="0">
                  <a:moveTo>
                    <a:pt x="1493" y="1"/>
                  </a:moveTo>
                  <a:cubicBezTo>
                    <a:pt x="1491" y="1"/>
                    <a:pt x="1488" y="1"/>
                    <a:pt x="1486" y="1"/>
                  </a:cubicBezTo>
                  <a:cubicBezTo>
                    <a:pt x="666" y="1"/>
                    <a:pt x="1" y="666"/>
                    <a:pt x="1" y="1486"/>
                  </a:cubicBezTo>
                  <a:cubicBezTo>
                    <a:pt x="1" y="2306"/>
                    <a:pt x="666" y="2971"/>
                    <a:pt x="1486" y="2971"/>
                  </a:cubicBezTo>
                  <a:cubicBezTo>
                    <a:pt x="2306" y="2971"/>
                    <a:pt x="2972" y="2306"/>
                    <a:pt x="2972" y="1486"/>
                  </a:cubicBezTo>
                  <a:cubicBezTo>
                    <a:pt x="2972" y="666"/>
                    <a:pt x="2310" y="1"/>
                    <a:pt x="14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6"/>
            <p:cNvSpPr/>
            <p:nvPr/>
          </p:nvSpPr>
          <p:spPr>
            <a:xfrm>
              <a:off x="7549427" y="2824384"/>
              <a:ext cx="194006" cy="194158"/>
            </a:xfrm>
            <a:custGeom>
              <a:avLst/>
              <a:gdLst/>
              <a:ahLst/>
              <a:cxnLst/>
              <a:rect l="l" t="t" r="r" b="b"/>
              <a:pathLst>
                <a:path w="2557" h="2559" extrusionOk="0">
                  <a:moveTo>
                    <a:pt x="1485" y="1"/>
                  </a:moveTo>
                  <a:cubicBezTo>
                    <a:pt x="665" y="1"/>
                    <a:pt x="0" y="668"/>
                    <a:pt x="0" y="1488"/>
                  </a:cubicBezTo>
                  <a:cubicBezTo>
                    <a:pt x="0" y="1792"/>
                    <a:pt x="92" y="2074"/>
                    <a:pt x="249" y="2310"/>
                  </a:cubicBezTo>
                  <a:cubicBezTo>
                    <a:pt x="483" y="2467"/>
                    <a:pt x="767" y="2559"/>
                    <a:pt x="1071" y="2559"/>
                  </a:cubicBezTo>
                  <a:cubicBezTo>
                    <a:pt x="1891" y="2559"/>
                    <a:pt x="2556" y="1894"/>
                    <a:pt x="2556" y="1074"/>
                  </a:cubicBezTo>
                  <a:cubicBezTo>
                    <a:pt x="2556" y="769"/>
                    <a:pt x="2464" y="486"/>
                    <a:pt x="2307" y="250"/>
                  </a:cubicBezTo>
                  <a:cubicBezTo>
                    <a:pt x="2073" y="93"/>
                    <a:pt x="1789" y="1"/>
                    <a:pt x="1485" y="1"/>
                  </a:cubicBezTo>
                  <a:close/>
                </a:path>
              </a:pathLst>
            </a:custGeom>
            <a:solidFill>
              <a:srgbClr val="FFFFFF">
                <a:alpha val="1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6"/>
            <p:cNvSpPr/>
            <p:nvPr/>
          </p:nvSpPr>
          <p:spPr>
            <a:xfrm>
              <a:off x="7598600" y="2824375"/>
              <a:ext cx="176398" cy="168827"/>
            </a:xfrm>
            <a:custGeom>
              <a:avLst/>
              <a:gdLst/>
              <a:ahLst/>
              <a:cxnLst/>
              <a:rect l="l" t="t" r="r" b="b"/>
              <a:pathLst>
                <a:path w="2325" h="2225" extrusionOk="0">
                  <a:moveTo>
                    <a:pt x="839" y="1"/>
                  </a:moveTo>
                  <a:cubicBezTo>
                    <a:pt x="528" y="1"/>
                    <a:pt x="238" y="96"/>
                    <a:pt x="1" y="261"/>
                  </a:cubicBezTo>
                  <a:cubicBezTo>
                    <a:pt x="3" y="261"/>
                    <a:pt x="1228" y="343"/>
                    <a:pt x="1307" y="675"/>
                  </a:cubicBezTo>
                  <a:lnTo>
                    <a:pt x="1438" y="1488"/>
                  </a:lnTo>
                  <a:lnTo>
                    <a:pt x="2131" y="2225"/>
                  </a:lnTo>
                  <a:cubicBezTo>
                    <a:pt x="2251" y="2004"/>
                    <a:pt x="2325" y="1753"/>
                    <a:pt x="2325" y="1486"/>
                  </a:cubicBezTo>
                  <a:cubicBezTo>
                    <a:pt x="2325" y="666"/>
                    <a:pt x="1659"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6"/>
            <p:cNvSpPr/>
            <p:nvPr/>
          </p:nvSpPr>
          <p:spPr>
            <a:xfrm>
              <a:off x="7393891" y="3521110"/>
              <a:ext cx="375341" cy="737253"/>
            </a:xfrm>
            <a:custGeom>
              <a:avLst/>
              <a:gdLst/>
              <a:ahLst/>
              <a:cxnLst/>
              <a:rect l="l" t="t" r="r" b="b"/>
              <a:pathLst>
                <a:path w="4947" h="9717" extrusionOk="0">
                  <a:moveTo>
                    <a:pt x="4643" y="1857"/>
                  </a:moveTo>
                  <a:lnTo>
                    <a:pt x="4643" y="1857"/>
                  </a:lnTo>
                  <a:lnTo>
                    <a:pt x="4643" y="1857"/>
                  </a:lnTo>
                  <a:cubicBezTo>
                    <a:pt x="4643" y="1857"/>
                    <a:pt x="4643" y="1857"/>
                    <a:pt x="4643" y="1857"/>
                  </a:cubicBezTo>
                  <a:close/>
                  <a:moveTo>
                    <a:pt x="3226" y="1"/>
                  </a:moveTo>
                  <a:cubicBezTo>
                    <a:pt x="3226" y="1"/>
                    <a:pt x="1556" y="2819"/>
                    <a:pt x="856" y="4090"/>
                  </a:cubicBezTo>
                  <a:cubicBezTo>
                    <a:pt x="156" y="5360"/>
                    <a:pt x="491" y="8473"/>
                    <a:pt x="27" y="9070"/>
                  </a:cubicBezTo>
                  <a:cubicBezTo>
                    <a:pt x="27" y="9070"/>
                    <a:pt x="1" y="9641"/>
                    <a:pt x="598" y="9716"/>
                  </a:cubicBezTo>
                  <a:cubicBezTo>
                    <a:pt x="598" y="9716"/>
                    <a:pt x="2258" y="6786"/>
                    <a:pt x="1921" y="5334"/>
                  </a:cubicBezTo>
                  <a:lnTo>
                    <a:pt x="4643" y="1857"/>
                  </a:lnTo>
                  <a:lnTo>
                    <a:pt x="4643" y="1857"/>
                  </a:lnTo>
                  <a:cubicBezTo>
                    <a:pt x="4643" y="1857"/>
                    <a:pt x="4643" y="1857"/>
                    <a:pt x="4643" y="1857"/>
                  </a:cubicBezTo>
                  <a:cubicBezTo>
                    <a:pt x="4642" y="1857"/>
                    <a:pt x="4947" y="371"/>
                    <a:pt x="32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6"/>
            <p:cNvSpPr/>
            <p:nvPr/>
          </p:nvSpPr>
          <p:spPr>
            <a:xfrm>
              <a:off x="7393891" y="3521110"/>
              <a:ext cx="375341" cy="737253"/>
            </a:xfrm>
            <a:custGeom>
              <a:avLst/>
              <a:gdLst/>
              <a:ahLst/>
              <a:cxnLst/>
              <a:rect l="l" t="t" r="r" b="b"/>
              <a:pathLst>
                <a:path w="4947" h="9717" extrusionOk="0">
                  <a:moveTo>
                    <a:pt x="4643" y="1857"/>
                  </a:moveTo>
                  <a:lnTo>
                    <a:pt x="4643" y="1857"/>
                  </a:lnTo>
                  <a:lnTo>
                    <a:pt x="4643" y="1857"/>
                  </a:lnTo>
                  <a:cubicBezTo>
                    <a:pt x="4643" y="1857"/>
                    <a:pt x="4643" y="1857"/>
                    <a:pt x="4643" y="1857"/>
                  </a:cubicBezTo>
                  <a:close/>
                  <a:moveTo>
                    <a:pt x="3226" y="1"/>
                  </a:moveTo>
                  <a:cubicBezTo>
                    <a:pt x="3226" y="1"/>
                    <a:pt x="1556" y="2819"/>
                    <a:pt x="856" y="4090"/>
                  </a:cubicBezTo>
                  <a:cubicBezTo>
                    <a:pt x="156" y="5360"/>
                    <a:pt x="491" y="8473"/>
                    <a:pt x="27" y="9070"/>
                  </a:cubicBezTo>
                  <a:cubicBezTo>
                    <a:pt x="27" y="9070"/>
                    <a:pt x="1" y="9641"/>
                    <a:pt x="598" y="9716"/>
                  </a:cubicBezTo>
                  <a:cubicBezTo>
                    <a:pt x="598" y="9716"/>
                    <a:pt x="2258" y="6786"/>
                    <a:pt x="1921" y="5334"/>
                  </a:cubicBezTo>
                  <a:lnTo>
                    <a:pt x="4643" y="1857"/>
                  </a:lnTo>
                  <a:lnTo>
                    <a:pt x="4643" y="1857"/>
                  </a:lnTo>
                  <a:cubicBezTo>
                    <a:pt x="4643" y="1857"/>
                    <a:pt x="4643" y="1857"/>
                    <a:pt x="4643" y="1857"/>
                  </a:cubicBezTo>
                  <a:cubicBezTo>
                    <a:pt x="4642" y="1857"/>
                    <a:pt x="4947" y="371"/>
                    <a:pt x="3226" y="1"/>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6"/>
            <p:cNvSpPr/>
            <p:nvPr/>
          </p:nvSpPr>
          <p:spPr>
            <a:xfrm>
              <a:off x="7727346" y="3503659"/>
              <a:ext cx="574203" cy="560091"/>
            </a:xfrm>
            <a:custGeom>
              <a:avLst/>
              <a:gdLst/>
              <a:ahLst/>
              <a:cxnLst/>
              <a:rect l="l" t="t" r="r" b="b"/>
              <a:pathLst>
                <a:path w="7568" h="7382" extrusionOk="0">
                  <a:moveTo>
                    <a:pt x="2124" y="1"/>
                  </a:moveTo>
                  <a:cubicBezTo>
                    <a:pt x="2104" y="1"/>
                    <a:pt x="567" y="142"/>
                    <a:pt x="1" y="647"/>
                  </a:cubicBezTo>
                  <a:cubicBezTo>
                    <a:pt x="1" y="647"/>
                    <a:pt x="1555" y="5192"/>
                    <a:pt x="2124" y="5487"/>
                  </a:cubicBezTo>
                  <a:cubicBezTo>
                    <a:pt x="2695" y="5782"/>
                    <a:pt x="6938" y="7381"/>
                    <a:pt x="6938" y="7381"/>
                  </a:cubicBezTo>
                  <a:cubicBezTo>
                    <a:pt x="6938" y="7381"/>
                    <a:pt x="6943" y="7381"/>
                    <a:pt x="6953" y="7381"/>
                  </a:cubicBezTo>
                  <a:cubicBezTo>
                    <a:pt x="7050" y="7381"/>
                    <a:pt x="7567" y="7353"/>
                    <a:pt x="7214" y="6716"/>
                  </a:cubicBezTo>
                  <a:cubicBezTo>
                    <a:pt x="7214" y="6716"/>
                    <a:pt x="5283" y="4587"/>
                    <a:pt x="3459" y="4587"/>
                  </a:cubicBezTo>
                  <a:cubicBezTo>
                    <a:pt x="3356" y="4587"/>
                    <a:pt x="3254" y="4593"/>
                    <a:pt x="3152" y="4608"/>
                  </a:cubicBezTo>
                  <a:lnTo>
                    <a:pt x="2124" y="1"/>
                  </a:lnTo>
                  <a:cubicBezTo>
                    <a:pt x="2124" y="1"/>
                    <a:pt x="2124" y="1"/>
                    <a:pt x="21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6"/>
            <p:cNvSpPr/>
            <p:nvPr/>
          </p:nvSpPr>
          <p:spPr>
            <a:xfrm>
              <a:off x="7456713" y="3521110"/>
              <a:ext cx="301062" cy="368664"/>
            </a:xfrm>
            <a:custGeom>
              <a:avLst/>
              <a:gdLst/>
              <a:ahLst/>
              <a:cxnLst/>
              <a:rect l="l" t="t" r="r" b="b"/>
              <a:pathLst>
                <a:path w="3968" h="4859" extrusionOk="0">
                  <a:moveTo>
                    <a:pt x="2398" y="1"/>
                  </a:moveTo>
                  <a:lnTo>
                    <a:pt x="0" y="3458"/>
                  </a:lnTo>
                  <a:lnTo>
                    <a:pt x="1843" y="4859"/>
                  </a:lnTo>
                  <a:lnTo>
                    <a:pt x="3968" y="1989"/>
                  </a:lnTo>
                  <a:lnTo>
                    <a:pt x="23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6"/>
            <p:cNvSpPr/>
            <p:nvPr/>
          </p:nvSpPr>
          <p:spPr>
            <a:xfrm>
              <a:off x="7638576" y="3468986"/>
              <a:ext cx="347572" cy="405842"/>
            </a:xfrm>
            <a:custGeom>
              <a:avLst/>
              <a:gdLst/>
              <a:ahLst/>
              <a:cxnLst/>
              <a:rect l="l" t="t" r="r" b="b"/>
              <a:pathLst>
                <a:path w="4581" h="5349" extrusionOk="0">
                  <a:moveTo>
                    <a:pt x="3294" y="1"/>
                  </a:moveTo>
                  <a:lnTo>
                    <a:pt x="1" y="688"/>
                  </a:lnTo>
                  <a:lnTo>
                    <a:pt x="1571" y="2676"/>
                  </a:lnTo>
                  <a:lnTo>
                    <a:pt x="2533" y="5348"/>
                  </a:lnTo>
                  <a:lnTo>
                    <a:pt x="4580" y="4492"/>
                  </a:lnTo>
                  <a:lnTo>
                    <a:pt x="32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6"/>
            <p:cNvSpPr/>
            <p:nvPr/>
          </p:nvSpPr>
          <p:spPr>
            <a:xfrm>
              <a:off x="7224622" y="4185211"/>
              <a:ext cx="214567" cy="132170"/>
            </a:xfrm>
            <a:custGeom>
              <a:avLst/>
              <a:gdLst/>
              <a:ahLst/>
              <a:cxnLst/>
              <a:rect l="l" t="t" r="r" b="b"/>
              <a:pathLst>
                <a:path w="2828" h="1742" extrusionOk="0">
                  <a:moveTo>
                    <a:pt x="663" y="1"/>
                  </a:moveTo>
                  <a:cubicBezTo>
                    <a:pt x="476" y="1"/>
                    <a:pt x="59" y="33"/>
                    <a:pt x="0" y="315"/>
                  </a:cubicBezTo>
                  <a:lnTo>
                    <a:pt x="2516" y="1741"/>
                  </a:lnTo>
                  <a:lnTo>
                    <a:pt x="2827" y="962"/>
                  </a:lnTo>
                  <a:lnTo>
                    <a:pt x="2256" y="315"/>
                  </a:lnTo>
                  <a:lnTo>
                    <a:pt x="752" y="3"/>
                  </a:lnTo>
                  <a:cubicBezTo>
                    <a:pt x="752" y="3"/>
                    <a:pt x="717" y="1"/>
                    <a:pt x="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6"/>
            <p:cNvSpPr/>
            <p:nvPr/>
          </p:nvSpPr>
          <p:spPr>
            <a:xfrm>
              <a:off x="8253665" y="4002437"/>
              <a:ext cx="90971" cy="219044"/>
            </a:xfrm>
            <a:custGeom>
              <a:avLst/>
              <a:gdLst/>
              <a:ahLst/>
              <a:cxnLst/>
              <a:rect l="l" t="t" r="r" b="b"/>
              <a:pathLst>
                <a:path w="1199" h="2887" extrusionOk="0">
                  <a:moveTo>
                    <a:pt x="1198" y="0"/>
                  </a:moveTo>
                  <a:lnTo>
                    <a:pt x="279" y="138"/>
                  </a:lnTo>
                  <a:lnTo>
                    <a:pt x="1" y="820"/>
                  </a:lnTo>
                  <a:lnTo>
                    <a:pt x="332" y="2320"/>
                  </a:lnTo>
                  <a:cubicBezTo>
                    <a:pt x="332" y="2320"/>
                    <a:pt x="536" y="2887"/>
                    <a:pt x="864" y="2887"/>
                  </a:cubicBezTo>
                  <a:cubicBezTo>
                    <a:pt x="883" y="2887"/>
                    <a:pt x="903" y="2885"/>
                    <a:pt x="924" y="2880"/>
                  </a:cubicBezTo>
                  <a:lnTo>
                    <a:pt x="11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6"/>
            <p:cNvSpPr/>
            <p:nvPr/>
          </p:nvSpPr>
          <p:spPr>
            <a:xfrm>
              <a:off x="8253665" y="4063514"/>
              <a:ext cx="76" cy="76"/>
            </a:xfrm>
            <a:custGeom>
              <a:avLst/>
              <a:gdLst/>
              <a:ahLst/>
              <a:cxnLst/>
              <a:rect l="l" t="t" r="r" b="b"/>
              <a:pathLst>
                <a:path w="1" h="1" extrusionOk="0">
                  <a:moveTo>
                    <a:pt x="1" y="0"/>
                  </a:moveTo>
                  <a:close/>
                </a:path>
              </a:pathLst>
            </a:custGeom>
            <a:solidFill>
              <a:srgbClr val="BDD4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6"/>
            <p:cNvSpPr/>
            <p:nvPr/>
          </p:nvSpPr>
          <p:spPr>
            <a:xfrm>
              <a:off x="7208917" y="3077111"/>
              <a:ext cx="138240" cy="118437"/>
            </a:xfrm>
            <a:custGeom>
              <a:avLst/>
              <a:gdLst/>
              <a:ahLst/>
              <a:cxnLst/>
              <a:rect l="l" t="t" r="r" b="b"/>
              <a:pathLst>
                <a:path w="1822" h="1561" extrusionOk="0">
                  <a:moveTo>
                    <a:pt x="520" y="0"/>
                  </a:moveTo>
                  <a:cubicBezTo>
                    <a:pt x="418" y="0"/>
                    <a:pt x="363" y="115"/>
                    <a:pt x="277" y="223"/>
                  </a:cubicBezTo>
                  <a:cubicBezTo>
                    <a:pt x="1" y="564"/>
                    <a:pt x="618" y="1080"/>
                    <a:pt x="1348" y="1561"/>
                  </a:cubicBezTo>
                  <a:lnTo>
                    <a:pt x="1821" y="990"/>
                  </a:lnTo>
                  <a:cubicBezTo>
                    <a:pt x="1821" y="990"/>
                    <a:pt x="1412" y="59"/>
                    <a:pt x="1230" y="50"/>
                  </a:cubicBezTo>
                  <a:cubicBezTo>
                    <a:pt x="1227" y="50"/>
                    <a:pt x="1225" y="50"/>
                    <a:pt x="1222" y="50"/>
                  </a:cubicBezTo>
                  <a:cubicBezTo>
                    <a:pt x="1052" y="50"/>
                    <a:pt x="1281" y="302"/>
                    <a:pt x="1147" y="509"/>
                  </a:cubicBezTo>
                  <a:cubicBezTo>
                    <a:pt x="1147" y="509"/>
                    <a:pt x="826" y="116"/>
                    <a:pt x="587" y="15"/>
                  </a:cubicBezTo>
                  <a:cubicBezTo>
                    <a:pt x="562" y="5"/>
                    <a:pt x="540" y="0"/>
                    <a:pt x="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6"/>
            <p:cNvSpPr/>
            <p:nvPr/>
          </p:nvSpPr>
          <p:spPr>
            <a:xfrm>
              <a:off x="7311115" y="3071800"/>
              <a:ext cx="439681" cy="230349"/>
            </a:xfrm>
            <a:custGeom>
              <a:avLst/>
              <a:gdLst/>
              <a:ahLst/>
              <a:cxnLst/>
              <a:rect l="l" t="t" r="r" b="b"/>
              <a:pathLst>
                <a:path w="5795" h="3036" extrusionOk="0">
                  <a:moveTo>
                    <a:pt x="5303" y="1"/>
                  </a:moveTo>
                  <a:cubicBezTo>
                    <a:pt x="5101" y="1"/>
                    <a:pt x="4904" y="109"/>
                    <a:pt x="4860" y="170"/>
                  </a:cubicBezTo>
                  <a:cubicBezTo>
                    <a:pt x="4484" y="691"/>
                    <a:pt x="3775" y="1845"/>
                    <a:pt x="3045" y="1988"/>
                  </a:cubicBezTo>
                  <a:cubicBezTo>
                    <a:pt x="3000" y="1997"/>
                    <a:pt x="2950" y="2001"/>
                    <a:pt x="2897" y="2001"/>
                  </a:cubicBezTo>
                  <a:cubicBezTo>
                    <a:pt x="2094" y="2001"/>
                    <a:pt x="474" y="1058"/>
                    <a:pt x="474" y="1058"/>
                  </a:cubicBezTo>
                  <a:lnTo>
                    <a:pt x="1" y="1629"/>
                  </a:lnTo>
                  <a:lnTo>
                    <a:pt x="1512" y="2482"/>
                  </a:lnTo>
                  <a:cubicBezTo>
                    <a:pt x="2269" y="2885"/>
                    <a:pt x="2795" y="3036"/>
                    <a:pt x="3193" y="3036"/>
                  </a:cubicBezTo>
                  <a:cubicBezTo>
                    <a:pt x="3723" y="3036"/>
                    <a:pt x="4025" y="2768"/>
                    <a:pt x="4341" y="2469"/>
                  </a:cubicBezTo>
                  <a:cubicBezTo>
                    <a:pt x="5133" y="1723"/>
                    <a:pt x="5795" y="564"/>
                    <a:pt x="5795" y="564"/>
                  </a:cubicBezTo>
                  <a:cubicBezTo>
                    <a:pt x="5744" y="125"/>
                    <a:pt x="5520" y="1"/>
                    <a:pt x="5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36"/>
          <p:cNvGrpSpPr/>
          <p:nvPr/>
        </p:nvGrpSpPr>
        <p:grpSpPr>
          <a:xfrm>
            <a:off x="4013635" y="3040100"/>
            <a:ext cx="1322086" cy="1662107"/>
            <a:chOff x="3880253" y="3121248"/>
            <a:chExt cx="1193003" cy="1499826"/>
          </a:xfrm>
        </p:grpSpPr>
        <p:sp>
          <p:nvSpPr>
            <p:cNvPr id="1037" name="Google Shape;1037;p36"/>
            <p:cNvSpPr/>
            <p:nvPr/>
          </p:nvSpPr>
          <p:spPr>
            <a:xfrm>
              <a:off x="3964318" y="4490573"/>
              <a:ext cx="1084749" cy="130501"/>
            </a:xfrm>
            <a:custGeom>
              <a:avLst/>
              <a:gdLst/>
              <a:ahLst/>
              <a:cxnLst/>
              <a:rect l="l" t="t" r="r" b="b"/>
              <a:pathLst>
                <a:path w="14297" h="1720" extrusionOk="0">
                  <a:moveTo>
                    <a:pt x="7149" y="0"/>
                  </a:moveTo>
                  <a:cubicBezTo>
                    <a:pt x="3201" y="0"/>
                    <a:pt x="0" y="385"/>
                    <a:pt x="0" y="859"/>
                  </a:cubicBezTo>
                  <a:cubicBezTo>
                    <a:pt x="0" y="1334"/>
                    <a:pt x="3201" y="1720"/>
                    <a:pt x="7149" y="1720"/>
                  </a:cubicBezTo>
                  <a:cubicBezTo>
                    <a:pt x="11096" y="1720"/>
                    <a:pt x="14297" y="1334"/>
                    <a:pt x="14297" y="859"/>
                  </a:cubicBezTo>
                  <a:cubicBezTo>
                    <a:pt x="14297" y="385"/>
                    <a:pt x="11096" y="0"/>
                    <a:pt x="7149" y="0"/>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6"/>
            <p:cNvSpPr/>
            <p:nvPr/>
          </p:nvSpPr>
          <p:spPr>
            <a:xfrm>
              <a:off x="4448454" y="3825713"/>
              <a:ext cx="525872" cy="395827"/>
            </a:xfrm>
            <a:custGeom>
              <a:avLst/>
              <a:gdLst/>
              <a:ahLst/>
              <a:cxnLst/>
              <a:rect l="l" t="t" r="r" b="b"/>
              <a:pathLst>
                <a:path w="6931" h="5217" extrusionOk="0">
                  <a:moveTo>
                    <a:pt x="3858" y="0"/>
                  </a:moveTo>
                  <a:lnTo>
                    <a:pt x="1" y="417"/>
                  </a:lnTo>
                  <a:lnTo>
                    <a:pt x="1901" y="2404"/>
                  </a:lnTo>
                  <a:cubicBezTo>
                    <a:pt x="1901" y="2404"/>
                    <a:pt x="2518" y="5149"/>
                    <a:pt x="3628" y="5210"/>
                  </a:cubicBezTo>
                  <a:cubicBezTo>
                    <a:pt x="3703" y="5214"/>
                    <a:pt x="3782" y="5216"/>
                    <a:pt x="3866" y="5216"/>
                  </a:cubicBezTo>
                  <a:cubicBezTo>
                    <a:pt x="5025" y="5216"/>
                    <a:pt x="6930" y="4840"/>
                    <a:pt x="6930" y="4840"/>
                  </a:cubicBezTo>
                  <a:lnTo>
                    <a:pt x="6713" y="3205"/>
                  </a:lnTo>
                  <a:lnTo>
                    <a:pt x="5017" y="3450"/>
                  </a:lnTo>
                  <a:cubicBezTo>
                    <a:pt x="5017" y="3450"/>
                    <a:pt x="4906" y="3512"/>
                    <a:pt x="4782" y="3512"/>
                  </a:cubicBezTo>
                  <a:cubicBezTo>
                    <a:pt x="4659" y="3512"/>
                    <a:pt x="4523" y="3451"/>
                    <a:pt x="4472" y="3205"/>
                  </a:cubicBezTo>
                  <a:cubicBezTo>
                    <a:pt x="4370" y="2711"/>
                    <a:pt x="3858" y="0"/>
                    <a:pt x="3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6"/>
            <p:cNvSpPr/>
            <p:nvPr/>
          </p:nvSpPr>
          <p:spPr>
            <a:xfrm>
              <a:off x="4318714" y="3857579"/>
              <a:ext cx="273976" cy="517602"/>
            </a:xfrm>
            <a:custGeom>
              <a:avLst/>
              <a:gdLst/>
              <a:ahLst/>
              <a:cxnLst/>
              <a:rect l="l" t="t" r="r" b="b"/>
              <a:pathLst>
                <a:path w="3611" h="6822" extrusionOk="0">
                  <a:moveTo>
                    <a:pt x="1707" y="1"/>
                  </a:moveTo>
                  <a:cubicBezTo>
                    <a:pt x="1707" y="1"/>
                    <a:pt x="496" y="1431"/>
                    <a:pt x="248" y="2850"/>
                  </a:cubicBezTo>
                  <a:cubicBezTo>
                    <a:pt x="1" y="4269"/>
                    <a:pt x="644" y="6674"/>
                    <a:pt x="644" y="6674"/>
                  </a:cubicBezTo>
                  <a:lnTo>
                    <a:pt x="2839" y="6821"/>
                  </a:lnTo>
                  <a:cubicBezTo>
                    <a:pt x="2839" y="6821"/>
                    <a:pt x="2004" y="4412"/>
                    <a:pt x="2192" y="3893"/>
                  </a:cubicBezTo>
                  <a:cubicBezTo>
                    <a:pt x="2376" y="3371"/>
                    <a:pt x="3611" y="1984"/>
                    <a:pt x="3611" y="1984"/>
                  </a:cubicBezTo>
                  <a:lnTo>
                    <a:pt x="17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6"/>
            <p:cNvSpPr/>
            <p:nvPr/>
          </p:nvSpPr>
          <p:spPr>
            <a:xfrm>
              <a:off x="4192767" y="3159487"/>
              <a:ext cx="225417" cy="225569"/>
            </a:xfrm>
            <a:custGeom>
              <a:avLst/>
              <a:gdLst/>
              <a:ahLst/>
              <a:cxnLst/>
              <a:rect l="l" t="t" r="r" b="b"/>
              <a:pathLst>
                <a:path w="2971" h="2973" extrusionOk="0">
                  <a:moveTo>
                    <a:pt x="1482" y="0"/>
                  </a:moveTo>
                  <a:cubicBezTo>
                    <a:pt x="664" y="0"/>
                    <a:pt x="0" y="665"/>
                    <a:pt x="0" y="1486"/>
                  </a:cubicBezTo>
                  <a:cubicBezTo>
                    <a:pt x="0" y="2306"/>
                    <a:pt x="666" y="2973"/>
                    <a:pt x="1486" y="2973"/>
                  </a:cubicBezTo>
                  <a:cubicBezTo>
                    <a:pt x="2306" y="2973"/>
                    <a:pt x="2971" y="2306"/>
                    <a:pt x="2971" y="1486"/>
                  </a:cubicBezTo>
                  <a:cubicBezTo>
                    <a:pt x="2971" y="666"/>
                    <a:pt x="2306" y="0"/>
                    <a:pt x="1486" y="0"/>
                  </a:cubicBezTo>
                  <a:cubicBezTo>
                    <a:pt x="1485" y="0"/>
                    <a:pt x="1483" y="0"/>
                    <a:pt x="1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6"/>
            <p:cNvSpPr/>
            <p:nvPr/>
          </p:nvSpPr>
          <p:spPr>
            <a:xfrm>
              <a:off x="4224330" y="3159335"/>
              <a:ext cx="194158" cy="194006"/>
            </a:xfrm>
            <a:custGeom>
              <a:avLst/>
              <a:gdLst/>
              <a:ahLst/>
              <a:cxnLst/>
              <a:rect l="l" t="t" r="r" b="b"/>
              <a:pathLst>
                <a:path w="2559" h="2557" extrusionOk="0">
                  <a:moveTo>
                    <a:pt x="1072" y="0"/>
                  </a:moveTo>
                  <a:cubicBezTo>
                    <a:pt x="767" y="0"/>
                    <a:pt x="485" y="93"/>
                    <a:pt x="250" y="249"/>
                  </a:cubicBezTo>
                  <a:cubicBezTo>
                    <a:pt x="93" y="483"/>
                    <a:pt x="1" y="767"/>
                    <a:pt x="1" y="1071"/>
                  </a:cubicBezTo>
                  <a:cubicBezTo>
                    <a:pt x="1" y="1891"/>
                    <a:pt x="666" y="2556"/>
                    <a:pt x="1486" y="2556"/>
                  </a:cubicBezTo>
                  <a:cubicBezTo>
                    <a:pt x="1790" y="2556"/>
                    <a:pt x="2074" y="2464"/>
                    <a:pt x="2310" y="2308"/>
                  </a:cubicBezTo>
                  <a:cubicBezTo>
                    <a:pt x="2467" y="2074"/>
                    <a:pt x="2559" y="1790"/>
                    <a:pt x="2559" y="1486"/>
                  </a:cubicBezTo>
                  <a:cubicBezTo>
                    <a:pt x="2559" y="666"/>
                    <a:pt x="1892"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6"/>
            <p:cNvSpPr/>
            <p:nvPr/>
          </p:nvSpPr>
          <p:spPr>
            <a:xfrm>
              <a:off x="4193981" y="3159487"/>
              <a:ext cx="223293" cy="97117"/>
            </a:xfrm>
            <a:custGeom>
              <a:avLst/>
              <a:gdLst/>
              <a:ahLst/>
              <a:cxnLst/>
              <a:rect l="l" t="t" r="r" b="b"/>
              <a:pathLst>
                <a:path w="2943" h="1280" extrusionOk="0">
                  <a:moveTo>
                    <a:pt x="1473" y="0"/>
                  </a:moveTo>
                  <a:cubicBezTo>
                    <a:pt x="1472" y="0"/>
                    <a:pt x="1471" y="0"/>
                    <a:pt x="1470" y="0"/>
                  </a:cubicBezTo>
                  <a:cubicBezTo>
                    <a:pt x="721" y="0"/>
                    <a:pt x="102" y="555"/>
                    <a:pt x="1" y="1279"/>
                  </a:cubicBezTo>
                  <a:lnTo>
                    <a:pt x="2942" y="1279"/>
                  </a:lnTo>
                  <a:cubicBezTo>
                    <a:pt x="2841" y="556"/>
                    <a:pt x="2225" y="0"/>
                    <a:pt x="1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 name="Google Shape;1043;p36"/>
            <p:cNvGrpSpPr/>
            <p:nvPr/>
          </p:nvGrpSpPr>
          <p:grpSpPr>
            <a:xfrm>
              <a:off x="4187631" y="3163810"/>
              <a:ext cx="224506" cy="194006"/>
              <a:chOff x="-1165557" y="1613785"/>
              <a:chExt cx="224506" cy="194006"/>
            </a:xfrm>
          </p:grpSpPr>
          <p:sp>
            <p:nvSpPr>
              <p:cNvPr id="1044" name="Google Shape;1044;p36"/>
              <p:cNvSpPr/>
              <p:nvPr/>
            </p:nvSpPr>
            <p:spPr>
              <a:xfrm>
                <a:off x="-1135208" y="1613785"/>
                <a:ext cx="194158" cy="194006"/>
              </a:xfrm>
              <a:custGeom>
                <a:avLst/>
                <a:gdLst/>
                <a:ahLst/>
                <a:cxnLst/>
                <a:rect l="l" t="t" r="r" b="b"/>
                <a:pathLst>
                  <a:path w="2559" h="2557" extrusionOk="0">
                    <a:moveTo>
                      <a:pt x="1072" y="0"/>
                    </a:moveTo>
                    <a:cubicBezTo>
                      <a:pt x="767" y="0"/>
                      <a:pt x="485" y="93"/>
                      <a:pt x="250" y="249"/>
                    </a:cubicBezTo>
                    <a:cubicBezTo>
                      <a:pt x="93" y="483"/>
                      <a:pt x="1" y="767"/>
                      <a:pt x="1" y="1071"/>
                    </a:cubicBezTo>
                    <a:cubicBezTo>
                      <a:pt x="1" y="1891"/>
                      <a:pt x="666" y="2556"/>
                      <a:pt x="1486" y="2556"/>
                    </a:cubicBezTo>
                    <a:cubicBezTo>
                      <a:pt x="1790" y="2556"/>
                      <a:pt x="2074" y="2464"/>
                      <a:pt x="2310" y="2308"/>
                    </a:cubicBezTo>
                    <a:cubicBezTo>
                      <a:pt x="2467" y="2074"/>
                      <a:pt x="2559" y="1790"/>
                      <a:pt x="2559" y="1486"/>
                    </a:cubicBezTo>
                    <a:cubicBezTo>
                      <a:pt x="2559" y="666"/>
                      <a:pt x="1892" y="0"/>
                      <a:pt x="1072" y="0"/>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6"/>
              <p:cNvSpPr/>
              <p:nvPr/>
            </p:nvSpPr>
            <p:spPr>
              <a:xfrm>
                <a:off x="-1165557" y="1613937"/>
                <a:ext cx="223293" cy="97117"/>
              </a:xfrm>
              <a:custGeom>
                <a:avLst/>
                <a:gdLst/>
                <a:ahLst/>
                <a:cxnLst/>
                <a:rect l="l" t="t" r="r" b="b"/>
                <a:pathLst>
                  <a:path w="2943" h="1280" extrusionOk="0">
                    <a:moveTo>
                      <a:pt x="1473" y="0"/>
                    </a:moveTo>
                    <a:cubicBezTo>
                      <a:pt x="1472" y="0"/>
                      <a:pt x="1471" y="0"/>
                      <a:pt x="1470" y="0"/>
                    </a:cubicBezTo>
                    <a:cubicBezTo>
                      <a:pt x="721" y="0"/>
                      <a:pt x="102" y="555"/>
                      <a:pt x="1" y="1279"/>
                    </a:cubicBezTo>
                    <a:lnTo>
                      <a:pt x="2942" y="1279"/>
                    </a:lnTo>
                    <a:cubicBezTo>
                      <a:pt x="2841" y="556"/>
                      <a:pt x="2225" y="0"/>
                      <a:pt x="1473" y="0"/>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 name="Google Shape;1046;p36"/>
            <p:cNvSpPr/>
            <p:nvPr/>
          </p:nvSpPr>
          <p:spPr>
            <a:xfrm>
              <a:off x="4267728" y="3210472"/>
              <a:ext cx="99848" cy="140061"/>
            </a:xfrm>
            <a:custGeom>
              <a:avLst/>
              <a:gdLst/>
              <a:ahLst/>
              <a:cxnLst/>
              <a:rect l="l" t="t" r="r" b="b"/>
              <a:pathLst>
                <a:path w="1316" h="1846" fill="none" extrusionOk="0">
                  <a:moveTo>
                    <a:pt x="1316" y="498"/>
                  </a:moveTo>
                  <a:lnTo>
                    <a:pt x="503" y="1846"/>
                  </a:lnTo>
                  <a:lnTo>
                    <a:pt x="0" y="1"/>
                  </a:lnTo>
                </a:path>
              </a:pathLst>
            </a:custGeom>
            <a:noFill/>
            <a:ln w="5200" cap="flat"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6"/>
            <p:cNvSpPr/>
            <p:nvPr/>
          </p:nvSpPr>
          <p:spPr>
            <a:xfrm>
              <a:off x="4282826" y="3350455"/>
              <a:ext cx="22989" cy="34446"/>
            </a:xfrm>
            <a:custGeom>
              <a:avLst/>
              <a:gdLst/>
              <a:ahLst/>
              <a:cxnLst/>
              <a:rect l="l" t="t" r="r" b="b"/>
              <a:pathLst>
                <a:path w="303" h="454" fill="none" extrusionOk="0">
                  <a:moveTo>
                    <a:pt x="302" y="1"/>
                  </a:moveTo>
                  <a:lnTo>
                    <a:pt x="0" y="454"/>
                  </a:lnTo>
                </a:path>
              </a:pathLst>
            </a:custGeom>
            <a:noFill/>
            <a:ln w="5200" cap="flat"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6"/>
            <p:cNvSpPr/>
            <p:nvPr/>
          </p:nvSpPr>
          <p:spPr>
            <a:xfrm>
              <a:off x="4157942" y="3121248"/>
              <a:ext cx="276252" cy="212519"/>
            </a:xfrm>
            <a:custGeom>
              <a:avLst/>
              <a:gdLst/>
              <a:ahLst/>
              <a:cxnLst/>
              <a:rect l="l" t="t" r="r" b="b"/>
              <a:pathLst>
                <a:path w="3641" h="2801" extrusionOk="0">
                  <a:moveTo>
                    <a:pt x="1799" y="1"/>
                  </a:moveTo>
                  <a:cubicBezTo>
                    <a:pt x="916" y="1"/>
                    <a:pt x="180" y="622"/>
                    <a:pt x="0" y="1450"/>
                  </a:cubicBezTo>
                  <a:lnTo>
                    <a:pt x="1523" y="1450"/>
                  </a:lnTo>
                  <a:cubicBezTo>
                    <a:pt x="1897" y="1450"/>
                    <a:pt x="2223" y="1698"/>
                    <a:pt x="2322" y="2060"/>
                  </a:cubicBezTo>
                  <a:lnTo>
                    <a:pt x="2387" y="2290"/>
                  </a:lnTo>
                  <a:cubicBezTo>
                    <a:pt x="2470" y="2592"/>
                    <a:pt x="2744" y="2800"/>
                    <a:pt x="3058" y="2800"/>
                  </a:cubicBezTo>
                  <a:lnTo>
                    <a:pt x="3436" y="2800"/>
                  </a:lnTo>
                  <a:lnTo>
                    <a:pt x="3640" y="1901"/>
                  </a:lnTo>
                  <a:cubicBezTo>
                    <a:pt x="3640" y="952"/>
                    <a:pt x="2949" y="115"/>
                    <a:pt x="2007" y="12"/>
                  </a:cubicBezTo>
                  <a:cubicBezTo>
                    <a:pt x="1937" y="5"/>
                    <a:pt x="1868" y="1"/>
                    <a:pt x="1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6"/>
            <p:cNvSpPr/>
            <p:nvPr/>
          </p:nvSpPr>
          <p:spPr>
            <a:xfrm>
              <a:off x="4787523" y="3529739"/>
              <a:ext cx="125645" cy="130425"/>
            </a:xfrm>
            <a:custGeom>
              <a:avLst/>
              <a:gdLst/>
              <a:ahLst/>
              <a:cxnLst/>
              <a:rect l="l" t="t" r="r" b="b"/>
              <a:pathLst>
                <a:path w="1656" h="1719" extrusionOk="0">
                  <a:moveTo>
                    <a:pt x="603" y="0"/>
                  </a:moveTo>
                  <a:lnTo>
                    <a:pt x="1" y="433"/>
                  </a:lnTo>
                  <a:cubicBezTo>
                    <a:pt x="1" y="433"/>
                    <a:pt x="161" y="1438"/>
                    <a:pt x="336" y="1489"/>
                  </a:cubicBezTo>
                  <a:cubicBezTo>
                    <a:pt x="350" y="1493"/>
                    <a:pt x="362" y="1495"/>
                    <a:pt x="372" y="1495"/>
                  </a:cubicBezTo>
                  <a:cubicBezTo>
                    <a:pt x="488" y="1495"/>
                    <a:pt x="362" y="1223"/>
                    <a:pt x="535" y="1065"/>
                  </a:cubicBezTo>
                  <a:cubicBezTo>
                    <a:pt x="535" y="1065"/>
                    <a:pt x="747" y="1524"/>
                    <a:pt x="952" y="1683"/>
                  </a:cubicBezTo>
                  <a:cubicBezTo>
                    <a:pt x="985" y="1708"/>
                    <a:pt x="1016" y="1719"/>
                    <a:pt x="1046" y="1719"/>
                  </a:cubicBezTo>
                  <a:cubicBezTo>
                    <a:pt x="1130" y="1719"/>
                    <a:pt x="1206" y="1634"/>
                    <a:pt x="1304" y="1561"/>
                  </a:cubicBezTo>
                  <a:cubicBezTo>
                    <a:pt x="1656" y="1305"/>
                    <a:pt x="1188" y="651"/>
                    <a:pt x="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6"/>
            <p:cNvSpPr/>
            <p:nvPr/>
          </p:nvSpPr>
          <p:spPr>
            <a:xfrm>
              <a:off x="3880253" y="3707429"/>
              <a:ext cx="129970" cy="118513"/>
            </a:xfrm>
            <a:custGeom>
              <a:avLst/>
              <a:gdLst/>
              <a:ahLst/>
              <a:cxnLst/>
              <a:rect l="l" t="t" r="r" b="b"/>
              <a:pathLst>
                <a:path w="1713" h="1562" extrusionOk="0">
                  <a:moveTo>
                    <a:pt x="1309" y="0"/>
                  </a:moveTo>
                  <a:cubicBezTo>
                    <a:pt x="1309" y="0"/>
                    <a:pt x="317" y="690"/>
                    <a:pt x="115" y="1174"/>
                  </a:cubicBezTo>
                  <a:cubicBezTo>
                    <a:pt x="1" y="1448"/>
                    <a:pt x="66" y="1561"/>
                    <a:pt x="192" y="1561"/>
                  </a:cubicBezTo>
                  <a:cubicBezTo>
                    <a:pt x="290" y="1561"/>
                    <a:pt x="424" y="1492"/>
                    <a:pt x="539" y="1377"/>
                  </a:cubicBezTo>
                  <a:cubicBezTo>
                    <a:pt x="802" y="1115"/>
                    <a:pt x="843" y="1055"/>
                    <a:pt x="1064" y="1055"/>
                  </a:cubicBezTo>
                  <a:cubicBezTo>
                    <a:pt x="1064" y="1055"/>
                    <a:pt x="924" y="1543"/>
                    <a:pt x="1125" y="1561"/>
                  </a:cubicBezTo>
                  <a:cubicBezTo>
                    <a:pt x="1125" y="1561"/>
                    <a:pt x="1233" y="1200"/>
                    <a:pt x="1530" y="782"/>
                  </a:cubicBezTo>
                  <a:cubicBezTo>
                    <a:pt x="1598" y="682"/>
                    <a:pt x="1713" y="387"/>
                    <a:pt x="1713" y="387"/>
                  </a:cubicBezTo>
                  <a:lnTo>
                    <a:pt x="1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a:off x="3962194" y="3384445"/>
              <a:ext cx="507739" cy="382322"/>
            </a:xfrm>
            <a:custGeom>
              <a:avLst/>
              <a:gdLst/>
              <a:ahLst/>
              <a:cxnLst/>
              <a:rect l="l" t="t" r="r" b="b"/>
              <a:pathLst>
                <a:path w="6692" h="5039" extrusionOk="0">
                  <a:moveTo>
                    <a:pt x="4701" y="1"/>
                  </a:moveTo>
                  <a:cubicBezTo>
                    <a:pt x="4645" y="1"/>
                    <a:pt x="4587" y="3"/>
                    <a:pt x="4527" y="8"/>
                  </a:cubicBezTo>
                  <a:cubicBezTo>
                    <a:pt x="4527" y="8"/>
                    <a:pt x="3928" y="658"/>
                    <a:pt x="3251" y="1915"/>
                  </a:cubicBezTo>
                  <a:cubicBezTo>
                    <a:pt x="2573" y="3170"/>
                    <a:pt x="568" y="3187"/>
                    <a:pt x="0" y="3985"/>
                  </a:cubicBezTo>
                  <a:lnTo>
                    <a:pt x="837" y="5039"/>
                  </a:lnTo>
                  <a:cubicBezTo>
                    <a:pt x="837" y="5039"/>
                    <a:pt x="2717" y="4996"/>
                    <a:pt x="3788" y="4528"/>
                  </a:cubicBezTo>
                  <a:cubicBezTo>
                    <a:pt x="4858" y="4062"/>
                    <a:pt x="5870" y="2894"/>
                    <a:pt x="5870" y="2894"/>
                  </a:cubicBezTo>
                  <a:cubicBezTo>
                    <a:pt x="5870" y="2894"/>
                    <a:pt x="6691" y="1"/>
                    <a:pt x="4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6"/>
            <p:cNvSpPr/>
            <p:nvPr/>
          </p:nvSpPr>
          <p:spPr>
            <a:xfrm>
              <a:off x="4313858" y="3334825"/>
              <a:ext cx="473900" cy="538467"/>
            </a:xfrm>
            <a:custGeom>
              <a:avLst/>
              <a:gdLst/>
              <a:ahLst/>
              <a:cxnLst/>
              <a:rect l="l" t="t" r="r" b="b"/>
              <a:pathLst>
                <a:path w="6246" h="7097" extrusionOk="0">
                  <a:moveTo>
                    <a:pt x="1132" y="0"/>
                  </a:moveTo>
                  <a:lnTo>
                    <a:pt x="0" y="658"/>
                  </a:lnTo>
                  <a:cubicBezTo>
                    <a:pt x="0" y="658"/>
                    <a:pt x="277" y="2518"/>
                    <a:pt x="813" y="3432"/>
                  </a:cubicBezTo>
                  <a:cubicBezTo>
                    <a:pt x="1349" y="4347"/>
                    <a:pt x="1771" y="6891"/>
                    <a:pt x="1771" y="6891"/>
                  </a:cubicBezTo>
                  <a:cubicBezTo>
                    <a:pt x="2366" y="7037"/>
                    <a:pt x="2894" y="7097"/>
                    <a:pt x="3359" y="7097"/>
                  </a:cubicBezTo>
                  <a:cubicBezTo>
                    <a:pt x="5417" y="7097"/>
                    <a:pt x="6246" y="5927"/>
                    <a:pt x="6246" y="5927"/>
                  </a:cubicBezTo>
                  <a:cubicBezTo>
                    <a:pt x="6246" y="5927"/>
                    <a:pt x="5794" y="5114"/>
                    <a:pt x="4390" y="2707"/>
                  </a:cubicBezTo>
                  <a:cubicBezTo>
                    <a:pt x="2988" y="297"/>
                    <a:pt x="1132" y="0"/>
                    <a:pt x="11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6"/>
            <p:cNvSpPr/>
            <p:nvPr/>
          </p:nvSpPr>
          <p:spPr>
            <a:xfrm>
              <a:off x="4373796" y="3291882"/>
              <a:ext cx="489302" cy="278452"/>
            </a:xfrm>
            <a:custGeom>
              <a:avLst/>
              <a:gdLst/>
              <a:ahLst/>
              <a:cxnLst/>
              <a:rect l="l" t="t" r="r" b="b"/>
              <a:pathLst>
                <a:path w="6449" h="3670" extrusionOk="0">
                  <a:moveTo>
                    <a:pt x="3418" y="1"/>
                  </a:moveTo>
                  <a:cubicBezTo>
                    <a:pt x="2787" y="1"/>
                    <a:pt x="2184" y="159"/>
                    <a:pt x="1777" y="284"/>
                  </a:cubicBezTo>
                  <a:cubicBezTo>
                    <a:pt x="841" y="574"/>
                    <a:pt x="419" y="1001"/>
                    <a:pt x="419" y="1001"/>
                  </a:cubicBezTo>
                  <a:cubicBezTo>
                    <a:pt x="1" y="1911"/>
                    <a:pt x="701" y="2474"/>
                    <a:pt x="1517" y="2757"/>
                  </a:cubicBezTo>
                  <a:cubicBezTo>
                    <a:pt x="1601" y="2786"/>
                    <a:pt x="1688" y="2798"/>
                    <a:pt x="1776" y="2798"/>
                  </a:cubicBezTo>
                  <a:cubicBezTo>
                    <a:pt x="2462" y="2798"/>
                    <a:pt x="3271" y="2043"/>
                    <a:pt x="3784" y="2043"/>
                  </a:cubicBezTo>
                  <a:cubicBezTo>
                    <a:pt x="3853" y="2043"/>
                    <a:pt x="3917" y="2057"/>
                    <a:pt x="3974" y="2088"/>
                  </a:cubicBezTo>
                  <a:cubicBezTo>
                    <a:pt x="4510" y="2381"/>
                    <a:pt x="5294" y="3670"/>
                    <a:pt x="5294" y="3670"/>
                  </a:cubicBezTo>
                  <a:lnTo>
                    <a:pt x="6449" y="3137"/>
                  </a:lnTo>
                  <a:cubicBezTo>
                    <a:pt x="6449" y="3137"/>
                    <a:pt x="6077" y="1950"/>
                    <a:pt x="5658" y="1222"/>
                  </a:cubicBezTo>
                  <a:cubicBezTo>
                    <a:pt x="5107" y="268"/>
                    <a:pt x="4238" y="1"/>
                    <a:pt x="3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6"/>
            <p:cNvSpPr/>
            <p:nvPr/>
          </p:nvSpPr>
          <p:spPr>
            <a:xfrm>
              <a:off x="4262645" y="4363868"/>
              <a:ext cx="206221" cy="84674"/>
            </a:xfrm>
            <a:custGeom>
              <a:avLst/>
              <a:gdLst/>
              <a:ahLst/>
              <a:cxnLst/>
              <a:rect l="l" t="t" r="r" b="b"/>
              <a:pathLst>
                <a:path w="2718" h="1116" extrusionOk="0">
                  <a:moveTo>
                    <a:pt x="1383" y="1"/>
                  </a:moveTo>
                  <a:lnTo>
                    <a:pt x="417" y="493"/>
                  </a:lnTo>
                  <a:cubicBezTo>
                    <a:pt x="417" y="493"/>
                    <a:pt x="1" y="598"/>
                    <a:pt x="216" y="1116"/>
                  </a:cubicBezTo>
                  <a:lnTo>
                    <a:pt x="2717" y="1116"/>
                  </a:lnTo>
                  <a:lnTo>
                    <a:pt x="2717" y="87"/>
                  </a:lnTo>
                  <a:lnTo>
                    <a:pt x="13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6"/>
            <p:cNvSpPr/>
            <p:nvPr/>
          </p:nvSpPr>
          <p:spPr>
            <a:xfrm>
              <a:off x="4960358" y="4075405"/>
              <a:ext cx="112898" cy="195599"/>
            </a:xfrm>
            <a:custGeom>
              <a:avLst/>
              <a:gdLst/>
              <a:ahLst/>
              <a:cxnLst/>
              <a:rect l="l" t="t" r="r" b="b"/>
              <a:pathLst>
                <a:path w="1488" h="2578" extrusionOk="0">
                  <a:moveTo>
                    <a:pt x="1068" y="1"/>
                  </a:moveTo>
                  <a:lnTo>
                    <a:pt x="1" y="183"/>
                  </a:lnTo>
                  <a:lnTo>
                    <a:pt x="174" y="1482"/>
                  </a:lnTo>
                  <a:lnTo>
                    <a:pt x="841" y="2373"/>
                  </a:lnTo>
                  <a:cubicBezTo>
                    <a:pt x="841" y="2373"/>
                    <a:pt x="932" y="2578"/>
                    <a:pt x="1161" y="2578"/>
                  </a:cubicBezTo>
                  <a:cubicBezTo>
                    <a:pt x="1249" y="2578"/>
                    <a:pt x="1357" y="2548"/>
                    <a:pt x="1488" y="2465"/>
                  </a:cubicBezTo>
                  <a:lnTo>
                    <a:pt x="10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6"/>
            <p:cNvSpPr/>
            <p:nvPr/>
          </p:nvSpPr>
          <p:spPr>
            <a:xfrm>
              <a:off x="4680999" y="4448464"/>
              <a:ext cx="121472" cy="66085"/>
            </a:xfrm>
            <a:custGeom>
              <a:avLst/>
              <a:gdLst/>
              <a:ahLst/>
              <a:cxnLst/>
              <a:rect l="l" t="t" r="r" b="b"/>
              <a:pathLst>
                <a:path w="1601" h="871" extrusionOk="0">
                  <a:moveTo>
                    <a:pt x="1600" y="1"/>
                  </a:moveTo>
                  <a:lnTo>
                    <a:pt x="1" y="4"/>
                  </a:lnTo>
                  <a:lnTo>
                    <a:pt x="327" y="870"/>
                  </a:lnTo>
                  <a:lnTo>
                    <a:pt x="760" y="870"/>
                  </a:lnTo>
                  <a:cubicBezTo>
                    <a:pt x="760" y="870"/>
                    <a:pt x="1003" y="211"/>
                    <a:pt x="16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a:off x="4713548" y="4467584"/>
              <a:ext cx="88164" cy="88164"/>
            </a:xfrm>
            <a:custGeom>
              <a:avLst/>
              <a:gdLst/>
              <a:ahLst/>
              <a:cxnLst/>
              <a:rect l="l" t="t" r="r" b="b"/>
              <a:pathLst>
                <a:path w="1162" h="1162" extrusionOk="0">
                  <a:moveTo>
                    <a:pt x="581" y="1"/>
                  </a:moveTo>
                  <a:cubicBezTo>
                    <a:pt x="261" y="1"/>
                    <a:pt x="1" y="263"/>
                    <a:pt x="1" y="581"/>
                  </a:cubicBezTo>
                  <a:cubicBezTo>
                    <a:pt x="1" y="902"/>
                    <a:pt x="261" y="1162"/>
                    <a:pt x="581" y="1162"/>
                  </a:cubicBezTo>
                  <a:cubicBezTo>
                    <a:pt x="900" y="1162"/>
                    <a:pt x="1162" y="902"/>
                    <a:pt x="1162" y="581"/>
                  </a:cubicBezTo>
                  <a:cubicBezTo>
                    <a:pt x="1162" y="259"/>
                    <a:pt x="900" y="1"/>
                    <a:pt x="5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a:off x="4211887" y="4448464"/>
              <a:ext cx="121472" cy="66085"/>
            </a:xfrm>
            <a:custGeom>
              <a:avLst/>
              <a:gdLst/>
              <a:ahLst/>
              <a:cxnLst/>
              <a:rect l="l" t="t" r="r" b="b"/>
              <a:pathLst>
                <a:path w="1601" h="871" extrusionOk="0">
                  <a:moveTo>
                    <a:pt x="1" y="1"/>
                  </a:moveTo>
                  <a:cubicBezTo>
                    <a:pt x="598" y="211"/>
                    <a:pt x="843" y="870"/>
                    <a:pt x="843" y="870"/>
                  </a:cubicBezTo>
                  <a:lnTo>
                    <a:pt x="1276" y="870"/>
                  </a:lnTo>
                  <a:lnTo>
                    <a:pt x="1600" y="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6"/>
            <p:cNvSpPr/>
            <p:nvPr/>
          </p:nvSpPr>
          <p:spPr>
            <a:xfrm>
              <a:off x="4212569" y="4467584"/>
              <a:ext cx="88164" cy="88164"/>
            </a:xfrm>
            <a:custGeom>
              <a:avLst/>
              <a:gdLst/>
              <a:ahLst/>
              <a:cxnLst/>
              <a:rect l="l" t="t" r="r" b="b"/>
              <a:pathLst>
                <a:path w="1162" h="1162" extrusionOk="0">
                  <a:moveTo>
                    <a:pt x="582" y="1"/>
                  </a:moveTo>
                  <a:cubicBezTo>
                    <a:pt x="263" y="1"/>
                    <a:pt x="1" y="259"/>
                    <a:pt x="1" y="581"/>
                  </a:cubicBezTo>
                  <a:cubicBezTo>
                    <a:pt x="1" y="902"/>
                    <a:pt x="263" y="1162"/>
                    <a:pt x="582" y="1162"/>
                  </a:cubicBezTo>
                  <a:cubicBezTo>
                    <a:pt x="902" y="1162"/>
                    <a:pt x="1162" y="902"/>
                    <a:pt x="1162" y="581"/>
                  </a:cubicBezTo>
                  <a:cubicBezTo>
                    <a:pt x="1162" y="263"/>
                    <a:pt x="902" y="1"/>
                    <a:pt x="5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6"/>
            <p:cNvSpPr/>
            <p:nvPr/>
          </p:nvSpPr>
          <p:spPr>
            <a:xfrm>
              <a:off x="4090568" y="4389360"/>
              <a:ext cx="832018" cy="67830"/>
            </a:xfrm>
            <a:custGeom>
              <a:avLst/>
              <a:gdLst/>
              <a:ahLst/>
              <a:cxnLst/>
              <a:rect l="l" t="t" r="r" b="b"/>
              <a:pathLst>
                <a:path w="10966" h="894" fill="none" extrusionOk="0">
                  <a:moveTo>
                    <a:pt x="0" y="0"/>
                  </a:moveTo>
                  <a:cubicBezTo>
                    <a:pt x="0" y="0"/>
                    <a:pt x="461" y="800"/>
                    <a:pt x="1137" y="780"/>
                  </a:cubicBezTo>
                  <a:lnTo>
                    <a:pt x="9898" y="780"/>
                  </a:lnTo>
                  <a:cubicBezTo>
                    <a:pt x="9898" y="780"/>
                    <a:pt x="10667" y="894"/>
                    <a:pt x="10965" y="0"/>
                  </a:cubicBezTo>
                </a:path>
              </a:pathLst>
            </a:custGeom>
            <a:solidFill>
              <a:schemeClr val="lt2"/>
            </a:solidFill>
            <a:ln w="5200" cap="rnd" cmpd="sng">
              <a:solidFill>
                <a:srgbClr val="9C224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6"/>
          <p:cNvGrpSpPr/>
          <p:nvPr/>
        </p:nvGrpSpPr>
        <p:grpSpPr>
          <a:xfrm>
            <a:off x="905526" y="3217325"/>
            <a:ext cx="2253191" cy="1832818"/>
            <a:chOff x="-4328727" y="-196200"/>
            <a:chExt cx="1790378" cy="1456351"/>
          </a:xfrm>
        </p:grpSpPr>
        <p:sp>
          <p:nvSpPr>
            <p:cNvPr id="1062" name="Google Shape;1062;p36"/>
            <p:cNvSpPr/>
            <p:nvPr/>
          </p:nvSpPr>
          <p:spPr>
            <a:xfrm>
              <a:off x="-4159668" y="1128892"/>
              <a:ext cx="1621319" cy="131259"/>
            </a:xfrm>
            <a:custGeom>
              <a:avLst/>
              <a:gdLst/>
              <a:ahLst/>
              <a:cxnLst/>
              <a:rect l="l" t="t" r="r" b="b"/>
              <a:pathLst>
                <a:path w="21369" h="1730" extrusionOk="0">
                  <a:moveTo>
                    <a:pt x="10684" y="0"/>
                  </a:moveTo>
                  <a:cubicBezTo>
                    <a:pt x="4785" y="0"/>
                    <a:pt x="1" y="387"/>
                    <a:pt x="1" y="865"/>
                  </a:cubicBezTo>
                  <a:cubicBezTo>
                    <a:pt x="1" y="1342"/>
                    <a:pt x="4783" y="1729"/>
                    <a:pt x="10684" y="1729"/>
                  </a:cubicBezTo>
                  <a:cubicBezTo>
                    <a:pt x="16585" y="1729"/>
                    <a:pt x="21369" y="1342"/>
                    <a:pt x="21369" y="865"/>
                  </a:cubicBezTo>
                  <a:cubicBezTo>
                    <a:pt x="21369" y="387"/>
                    <a:pt x="16585" y="0"/>
                    <a:pt x="10684" y="0"/>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6"/>
            <p:cNvSpPr/>
            <p:nvPr/>
          </p:nvSpPr>
          <p:spPr>
            <a:xfrm>
              <a:off x="-3524701" y="966300"/>
              <a:ext cx="50683" cy="36267"/>
            </a:xfrm>
            <a:custGeom>
              <a:avLst/>
              <a:gdLst/>
              <a:ahLst/>
              <a:cxnLst/>
              <a:rect l="l" t="t" r="r" b="b"/>
              <a:pathLst>
                <a:path w="668" h="478" fill="none" extrusionOk="0">
                  <a:moveTo>
                    <a:pt x="0" y="0"/>
                  </a:moveTo>
                  <a:lnTo>
                    <a:pt x="667" y="477"/>
                  </a:lnTo>
                </a:path>
              </a:pathLst>
            </a:custGeom>
            <a:solidFill>
              <a:schemeClr val="dk1"/>
            </a:solidFill>
            <a:ln w="103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3552545" y="849230"/>
              <a:ext cx="124355" cy="162367"/>
            </a:xfrm>
            <a:custGeom>
              <a:avLst/>
              <a:gdLst/>
              <a:ahLst/>
              <a:cxnLst/>
              <a:rect l="l" t="t" r="r" b="b"/>
              <a:pathLst>
                <a:path w="1639" h="2140" extrusionOk="0">
                  <a:moveTo>
                    <a:pt x="1176" y="1"/>
                  </a:moveTo>
                  <a:lnTo>
                    <a:pt x="517" y="753"/>
                  </a:lnTo>
                  <a:cubicBezTo>
                    <a:pt x="1" y="801"/>
                    <a:pt x="198" y="1276"/>
                    <a:pt x="198" y="1276"/>
                  </a:cubicBezTo>
                  <a:lnTo>
                    <a:pt x="1453" y="2118"/>
                  </a:lnTo>
                  <a:cubicBezTo>
                    <a:pt x="1485" y="2133"/>
                    <a:pt x="1509" y="2140"/>
                    <a:pt x="1528" y="2140"/>
                  </a:cubicBezTo>
                  <a:cubicBezTo>
                    <a:pt x="1638" y="2140"/>
                    <a:pt x="1528" y="1904"/>
                    <a:pt x="1528" y="1904"/>
                  </a:cubicBezTo>
                  <a:lnTo>
                    <a:pt x="959" y="1047"/>
                  </a:lnTo>
                  <a:lnTo>
                    <a:pt x="1567" y="581"/>
                  </a:lnTo>
                  <a:lnTo>
                    <a:pt x="1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3537599" y="945966"/>
              <a:ext cx="95296" cy="64036"/>
            </a:xfrm>
            <a:custGeom>
              <a:avLst/>
              <a:gdLst/>
              <a:ahLst/>
              <a:cxnLst/>
              <a:rect l="l" t="t" r="r" b="b"/>
              <a:pathLst>
                <a:path w="1256" h="844" fill="none" extrusionOk="0">
                  <a:moveTo>
                    <a:pt x="1" y="1"/>
                  </a:moveTo>
                  <a:lnTo>
                    <a:pt x="1256" y="843"/>
                  </a:ln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3489876" y="960382"/>
              <a:ext cx="38088" cy="17602"/>
            </a:xfrm>
            <a:custGeom>
              <a:avLst/>
              <a:gdLst/>
              <a:ahLst/>
              <a:cxnLst/>
              <a:rect l="l" t="t" r="r" b="b"/>
              <a:pathLst>
                <a:path w="502" h="232" fill="none" extrusionOk="0">
                  <a:moveTo>
                    <a:pt x="501" y="135"/>
                  </a:moveTo>
                  <a:cubicBezTo>
                    <a:pt x="501" y="135"/>
                    <a:pt x="157" y="1"/>
                    <a:pt x="0" y="231"/>
                  </a:cubicBez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3575610" y="477309"/>
              <a:ext cx="303793" cy="443020"/>
            </a:xfrm>
            <a:custGeom>
              <a:avLst/>
              <a:gdLst/>
              <a:ahLst/>
              <a:cxnLst/>
              <a:rect l="l" t="t" r="r" b="b"/>
              <a:pathLst>
                <a:path w="4004" h="5839" extrusionOk="0">
                  <a:moveTo>
                    <a:pt x="1" y="1"/>
                  </a:moveTo>
                  <a:cubicBezTo>
                    <a:pt x="1" y="1"/>
                    <a:pt x="1687" y="1912"/>
                    <a:pt x="2083" y="3056"/>
                  </a:cubicBezTo>
                  <a:cubicBezTo>
                    <a:pt x="2256" y="3556"/>
                    <a:pt x="1156" y="4763"/>
                    <a:pt x="1156" y="4763"/>
                  </a:cubicBezTo>
                  <a:lnTo>
                    <a:pt x="1880" y="5839"/>
                  </a:lnTo>
                  <a:cubicBezTo>
                    <a:pt x="1880" y="5839"/>
                    <a:pt x="4003" y="3887"/>
                    <a:pt x="3930" y="3329"/>
                  </a:cubicBezTo>
                  <a:cubicBezTo>
                    <a:pt x="3797" y="2326"/>
                    <a:pt x="2551" y="1"/>
                    <a:pt x="25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4023707" y="685121"/>
              <a:ext cx="507359" cy="507359"/>
            </a:xfrm>
            <a:custGeom>
              <a:avLst/>
              <a:gdLst/>
              <a:ahLst/>
              <a:cxnLst/>
              <a:rect l="l" t="t" r="r" b="b"/>
              <a:pathLst>
                <a:path w="6687" h="6687" fill="none" extrusionOk="0">
                  <a:moveTo>
                    <a:pt x="6686" y="3343"/>
                  </a:moveTo>
                  <a:cubicBezTo>
                    <a:pt x="6686" y="5190"/>
                    <a:pt x="5190" y="6686"/>
                    <a:pt x="3343" y="6686"/>
                  </a:cubicBezTo>
                  <a:cubicBezTo>
                    <a:pt x="1497" y="6686"/>
                    <a:pt x="0" y="5190"/>
                    <a:pt x="0" y="3343"/>
                  </a:cubicBezTo>
                  <a:cubicBezTo>
                    <a:pt x="0" y="1498"/>
                    <a:pt x="1497" y="0"/>
                    <a:pt x="3343" y="0"/>
                  </a:cubicBezTo>
                  <a:cubicBezTo>
                    <a:pt x="5190" y="0"/>
                    <a:pt x="6686" y="1498"/>
                    <a:pt x="6686" y="3343"/>
                  </a:cubicBezTo>
                  <a:close/>
                </a:path>
              </a:pathLst>
            </a:custGeom>
            <a:solidFill>
              <a:schemeClr val="dk1"/>
            </a:solidFill>
            <a:ln w="1452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3770069" y="673664"/>
              <a:ext cx="367071" cy="303490"/>
            </a:xfrm>
            <a:custGeom>
              <a:avLst/>
              <a:gdLst/>
              <a:ahLst/>
              <a:cxnLst/>
              <a:rect l="l" t="t" r="r" b="b"/>
              <a:pathLst>
                <a:path w="4838" h="4000" fill="none" extrusionOk="0">
                  <a:moveTo>
                    <a:pt x="0" y="3494"/>
                  </a:moveTo>
                  <a:lnTo>
                    <a:pt x="3734" y="0"/>
                  </a:lnTo>
                  <a:lnTo>
                    <a:pt x="4838" y="3999"/>
                  </a:lnTo>
                  <a:close/>
                </a:path>
              </a:pathLst>
            </a:custGeom>
            <a:solidFill>
              <a:schemeClr val="dk1"/>
            </a:solidFill>
            <a:ln w="1452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3459679" y="903782"/>
              <a:ext cx="146586" cy="146586"/>
            </a:xfrm>
            <a:custGeom>
              <a:avLst/>
              <a:gdLst/>
              <a:ahLst/>
              <a:cxnLst/>
              <a:rect l="l" t="t" r="r" b="b"/>
              <a:pathLst>
                <a:path w="1932" h="1932" extrusionOk="0">
                  <a:moveTo>
                    <a:pt x="969" y="0"/>
                  </a:moveTo>
                  <a:cubicBezTo>
                    <a:pt x="968" y="0"/>
                    <a:pt x="967" y="0"/>
                    <a:pt x="966" y="0"/>
                  </a:cubicBezTo>
                  <a:cubicBezTo>
                    <a:pt x="433" y="0"/>
                    <a:pt x="0" y="434"/>
                    <a:pt x="0" y="966"/>
                  </a:cubicBezTo>
                  <a:cubicBezTo>
                    <a:pt x="0" y="1499"/>
                    <a:pt x="432" y="1932"/>
                    <a:pt x="966" y="1932"/>
                  </a:cubicBezTo>
                  <a:cubicBezTo>
                    <a:pt x="1499" y="1932"/>
                    <a:pt x="1932" y="1501"/>
                    <a:pt x="1932" y="966"/>
                  </a:cubicBezTo>
                  <a:cubicBezTo>
                    <a:pt x="1932" y="433"/>
                    <a:pt x="1500" y="0"/>
                    <a:pt x="9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3018411" y="217678"/>
              <a:ext cx="127011" cy="77769"/>
            </a:xfrm>
            <a:custGeom>
              <a:avLst/>
              <a:gdLst/>
              <a:ahLst/>
              <a:cxnLst/>
              <a:rect l="l" t="t" r="r" b="b"/>
              <a:pathLst>
                <a:path w="1674" h="1025" extrusionOk="0">
                  <a:moveTo>
                    <a:pt x="1032" y="1"/>
                  </a:moveTo>
                  <a:cubicBezTo>
                    <a:pt x="944" y="1"/>
                    <a:pt x="844" y="33"/>
                    <a:pt x="726" y="111"/>
                  </a:cubicBezTo>
                  <a:cubicBezTo>
                    <a:pt x="0" y="594"/>
                    <a:pt x="244" y="870"/>
                    <a:pt x="244" y="870"/>
                  </a:cubicBezTo>
                  <a:cubicBezTo>
                    <a:pt x="352" y="982"/>
                    <a:pt x="456" y="1025"/>
                    <a:pt x="550" y="1025"/>
                  </a:cubicBezTo>
                  <a:cubicBezTo>
                    <a:pt x="849" y="1025"/>
                    <a:pt x="1056" y="598"/>
                    <a:pt x="1056" y="598"/>
                  </a:cubicBezTo>
                  <a:cubicBezTo>
                    <a:pt x="1056" y="598"/>
                    <a:pt x="1058" y="598"/>
                    <a:pt x="1060" y="598"/>
                  </a:cubicBezTo>
                  <a:cubicBezTo>
                    <a:pt x="1082" y="598"/>
                    <a:pt x="1191" y="602"/>
                    <a:pt x="1285" y="686"/>
                  </a:cubicBezTo>
                  <a:cubicBezTo>
                    <a:pt x="1340" y="737"/>
                    <a:pt x="1146" y="969"/>
                    <a:pt x="1269" y="969"/>
                  </a:cubicBezTo>
                  <a:cubicBezTo>
                    <a:pt x="1281" y="969"/>
                    <a:pt x="1296" y="967"/>
                    <a:pt x="1314" y="963"/>
                  </a:cubicBezTo>
                  <a:cubicBezTo>
                    <a:pt x="1534" y="911"/>
                    <a:pt x="1674" y="585"/>
                    <a:pt x="1554" y="426"/>
                  </a:cubicBezTo>
                  <a:cubicBezTo>
                    <a:pt x="1419" y="245"/>
                    <a:pt x="1274" y="1"/>
                    <a:pt x="1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3045725" y="685121"/>
              <a:ext cx="507359" cy="507359"/>
            </a:xfrm>
            <a:custGeom>
              <a:avLst/>
              <a:gdLst/>
              <a:ahLst/>
              <a:cxnLst/>
              <a:rect l="l" t="t" r="r" b="b"/>
              <a:pathLst>
                <a:path w="6687" h="6687" fill="none" extrusionOk="0">
                  <a:moveTo>
                    <a:pt x="6687" y="3343"/>
                  </a:moveTo>
                  <a:cubicBezTo>
                    <a:pt x="6687" y="5190"/>
                    <a:pt x="5190" y="6686"/>
                    <a:pt x="3344" y="6686"/>
                  </a:cubicBezTo>
                  <a:cubicBezTo>
                    <a:pt x="1497" y="6686"/>
                    <a:pt x="1" y="5190"/>
                    <a:pt x="1" y="3343"/>
                  </a:cubicBezTo>
                  <a:cubicBezTo>
                    <a:pt x="1" y="1498"/>
                    <a:pt x="1497" y="0"/>
                    <a:pt x="3344" y="0"/>
                  </a:cubicBezTo>
                  <a:cubicBezTo>
                    <a:pt x="5190" y="0"/>
                    <a:pt x="6687" y="1498"/>
                    <a:pt x="6687" y="3343"/>
                  </a:cubicBezTo>
                  <a:close/>
                </a:path>
              </a:pathLst>
            </a:custGeom>
            <a:solidFill>
              <a:schemeClr val="dk1"/>
            </a:solidFill>
            <a:ln w="1452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3823254" y="885497"/>
              <a:ext cx="106753" cy="106753"/>
            </a:xfrm>
            <a:custGeom>
              <a:avLst/>
              <a:gdLst/>
              <a:ahLst/>
              <a:cxnLst/>
              <a:rect l="l" t="t" r="r" b="b"/>
              <a:pathLst>
                <a:path w="1407" h="1407" extrusionOk="0">
                  <a:moveTo>
                    <a:pt x="703" y="0"/>
                  </a:moveTo>
                  <a:cubicBezTo>
                    <a:pt x="316" y="0"/>
                    <a:pt x="1" y="313"/>
                    <a:pt x="1" y="702"/>
                  </a:cubicBezTo>
                  <a:cubicBezTo>
                    <a:pt x="1" y="1089"/>
                    <a:pt x="314" y="1406"/>
                    <a:pt x="703" y="1406"/>
                  </a:cubicBezTo>
                  <a:cubicBezTo>
                    <a:pt x="1090" y="1406"/>
                    <a:pt x="1407" y="1093"/>
                    <a:pt x="1407" y="702"/>
                  </a:cubicBezTo>
                  <a:cubicBezTo>
                    <a:pt x="1407" y="315"/>
                    <a:pt x="1090" y="0"/>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2845348" y="885497"/>
              <a:ext cx="106677" cy="106753"/>
            </a:xfrm>
            <a:custGeom>
              <a:avLst/>
              <a:gdLst/>
              <a:ahLst/>
              <a:cxnLst/>
              <a:rect l="l" t="t" r="r" b="b"/>
              <a:pathLst>
                <a:path w="1406" h="1407" extrusionOk="0">
                  <a:moveTo>
                    <a:pt x="703" y="0"/>
                  </a:moveTo>
                  <a:cubicBezTo>
                    <a:pt x="316" y="0"/>
                    <a:pt x="1" y="313"/>
                    <a:pt x="1" y="702"/>
                  </a:cubicBezTo>
                  <a:cubicBezTo>
                    <a:pt x="1" y="1089"/>
                    <a:pt x="314" y="1406"/>
                    <a:pt x="703" y="1406"/>
                  </a:cubicBezTo>
                  <a:cubicBezTo>
                    <a:pt x="1090" y="1406"/>
                    <a:pt x="1405" y="1093"/>
                    <a:pt x="1405" y="702"/>
                  </a:cubicBezTo>
                  <a:cubicBezTo>
                    <a:pt x="1405" y="315"/>
                    <a:pt x="1092" y="0"/>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3486841" y="517142"/>
              <a:ext cx="582321" cy="460015"/>
            </a:xfrm>
            <a:custGeom>
              <a:avLst/>
              <a:gdLst/>
              <a:ahLst/>
              <a:cxnLst/>
              <a:rect l="l" t="t" r="r" b="b"/>
              <a:pathLst>
                <a:path w="7675" h="6063" fill="none" extrusionOk="0">
                  <a:moveTo>
                    <a:pt x="1" y="2063"/>
                  </a:moveTo>
                  <a:lnTo>
                    <a:pt x="7474" y="1"/>
                  </a:lnTo>
                  <a:lnTo>
                    <a:pt x="7674" y="917"/>
                  </a:lnTo>
                  <a:lnTo>
                    <a:pt x="1105" y="6062"/>
                  </a:lnTo>
                </a:path>
              </a:pathLst>
            </a:custGeom>
            <a:solidFill>
              <a:schemeClr val="dk1"/>
            </a:solidFill>
            <a:ln w="1452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3516431" y="556215"/>
              <a:ext cx="24355" cy="87405"/>
            </a:xfrm>
            <a:custGeom>
              <a:avLst/>
              <a:gdLst/>
              <a:ahLst/>
              <a:cxnLst/>
              <a:rect l="l" t="t" r="r" b="b"/>
              <a:pathLst>
                <a:path w="321" h="1152" fill="none" extrusionOk="0">
                  <a:moveTo>
                    <a:pt x="0" y="0"/>
                  </a:moveTo>
                  <a:lnTo>
                    <a:pt x="321" y="1152"/>
                  </a:lnTo>
                </a:path>
              </a:pathLst>
            </a:custGeom>
            <a:solidFill>
              <a:schemeClr val="accent5"/>
            </a:solidFill>
            <a:ln w="10375" cap="rnd" cmpd="sng">
              <a:solidFill>
                <a:schemeClr val="accent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6"/>
            <p:cNvSpPr/>
            <p:nvPr/>
          </p:nvSpPr>
          <p:spPr>
            <a:xfrm>
              <a:off x="-3496780" y="623969"/>
              <a:ext cx="20106" cy="85281"/>
            </a:xfrm>
            <a:custGeom>
              <a:avLst/>
              <a:gdLst/>
              <a:ahLst/>
              <a:cxnLst/>
              <a:rect l="l" t="t" r="r" b="b"/>
              <a:pathLst>
                <a:path w="265" h="1124" fill="none" extrusionOk="0">
                  <a:moveTo>
                    <a:pt x="1" y="1"/>
                  </a:moveTo>
                  <a:lnTo>
                    <a:pt x="264" y="1123"/>
                  </a:lnTo>
                </a:path>
              </a:pathLst>
            </a:custGeom>
            <a:solidFill>
              <a:schemeClr val="dk1"/>
            </a:solidFill>
            <a:ln w="14525" cap="flat" cmpd="sng">
              <a:solidFill>
                <a:srgbClr val="33333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6"/>
            <p:cNvSpPr/>
            <p:nvPr/>
          </p:nvSpPr>
          <p:spPr>
            <a:xfrm>
              <a:off x="-3613622" y="530874"/>
              <a:ext cx="235660" cy="52883"/>
            </a:xfrm>
            <a:custGeom>
              <a:avLst/>
              <a:gdLst/>
              <a:ahLst/>
              <a:cxnLst/>
              <a:rect l="l" t="t" r="r" b="b"/>
              <a:pathLst>
                <a:path w="3106" h="697" extrusionOk="0">
                  <a:moveTo>
                    <a:pt x="443" y="1"/>
                  </a:moveTo>
                  <a:cubicBezTo>
                    <a:pt x="443" y="1"/>
                    <a:pt x="0" y="599"/>
                    <a:pt x="503" y="677"/>
                  </a:cubicBezTo>
                  <a:cubicBezTo>
                    <a:pt x="586" y="690"/>
                    <a:pt x="707" y="696"/>
                    <a:pt x="853" y="696"/>
                  </a:cubicBezTo>
                  <a:cubicBezTo>
                    <a:pt x="1606" y="696"/>
                    <a:pt x="3011" y="534"/>
                    <a:pt x="3054" y="340"/>
                  </a:cubicBezTo>
                  <a:cubicBezTo>
                    <a:pt x="3106" y="106"/>
                    <a:pt x="443" y="1"/>
                    <a:pt x="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3386463" y="982460"/>
              <a:ext cx="98103" cy="986"/>
            </a:xfrm>
            <a:custGeom>
              <a:avLst/>
              <a:gdLst/>
              <a:ahLst/>
              <a:cxnLst/>
              <a:rect l="l" t="t" r="r" b="b"/>
              <a:pathLst>
                <a:path w="1293" h="13" fill="none" extrusionOk="0">
                  <a:moveTo>
                    <a:pt x="1" y="1"/>
                  </a:moveTo>
                  <a:lnTo>
                    <a:pt x="1293" y="12"/>
                  </a:lnTo>
                </a:path>
              </a:pathLst>
            </a:custGeom>
            <a:noFill/>
            <a:ln w="5200"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3320455" y="977073"/>
              <a:ext cx="61305" cy="11077"/>
            </a:xfrm>
            <a:custGeom>
              <a:avLst/>
              <a:gdLst/>
              <a:ahLst/>
              <a:cxnLst/>
              <a:rect l="l" t="t" r="r" b="b"/>
              <a:pathLst>
                <a:path w="808" h="146" fill="none" extrusionOk="0">
                  <a:moveTo>
                    <a:pt x="1" y="146"/>
                  </a:moveTo>
                  <a:lnTo>
                    <a:pt x="808" y="0"/>
                  </a:lnTo>
                </a:path>
              </a:pathLst>
            </a:custGeom>
            <a:solidFill>
              <a:schemeClr val="dk1"/>
            </a:solidFill>
            <a:ln w="103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3380242" y="862508"/>
              <a:ext cx="166009" cy="120941"/>
            </a:xfrm>
            <a:custGeom>
              <a:avLst/>
              <a:gdLst/>
              <a:ahLst/>
              <a:cxnLst/>
              <a:rect l="l" t="t" r="r" b="b"/>
              <a:pathLst>
                <a:path w="2188" h="1594" extrusionOk="0">
                  <a:moveTo>
                    <a:pt x="243" y="1"/>
                  </a:moveTo>
                  <a:lnTo>
                    <a:pt x="324" y="998"/>
                  </a:lnTo>
                  <a:cubicBezTo>
                    <a:pt x="0" y="1401"/>
                    <a:pt x="475" y="1593"/>
                    <a:pt x="475" y="1593"/>
                  </a:cubicBezTo>
                  <a:lnTo>
                    <a:pt x="1957" y="1278"/>
                  </a:lnTo>
                  <a:cubicBezTo>
                    <a:pt x="2187" y="1188"/>
                    <a:pt x="1856" y="1073"/>
                    <a:pt x="1856" y="1073"/>
                  </a:cubicBezTo>
                  <a:lnTo>
                    <a:pt x="844" y="885"/>
                  </a:lnTo>
                  <a:lnTo>
                    <a:pt x="933" y="126"/>
                  </a:lnTo>
                  <a:lnTo>
                    <a:pt x="2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3344203" y="959395"/>
              <a:ext cx="112519" cy="24052"/>
            </a:xfrm>
            <a:custGeom>
              <a:avLst/>
              <a:gdLst/>
              <a:ahLst/>
              <a:cxnLst/>
              <a:rect l="l" t="t" r="r" b="b"/>
              <a:pathLst>
                <a:path w="1483" h="317" fill="none" extrusionOk="0">
                  <a:moveTo>
                    <a:pt x="0" y="316"/>
                  </a:moveTo>
                  <a:lnTo>
                    <a:pt x="1482" y="1"/>
                  </a:ln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3292079" y="938758"/>
              <a:ext cx="25569" cy="32625"/>
            </a:xfrm>
            <a:custGeom>
              <a:avLst/>
              <a:gdLst/>
              <a:ahLst/>
              <a:cxnLst/>
              <a:rect l="l" t="t" r="r" b="b"/>
              <a:pathLst>
                <a:path w="337" h="430" fill="none" extrusionOk="0">
                  <a:moveTo>
                    <a:pt x="336" y="0"/>
                  </a:moveTo>
                  <a:cubicBezTo>
                    <a:pt x="336" y="0"/>
                    <a:pt x="1" y="155"/>
                    <a:pt x="56" y="430"/>
                  </a:cubicBez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3638128" y="403107"/>
              <a:ext cx="418133" cy="481032"/>
            </a:xfrm>
            <a:custGeom>
              <a:avLst/>
              <a:gdLst/>
              <a:ahLst/>
              <a:cxnLst/>
              <a:rect l="l" t="t" r="r" b="b"/>
              <a:pathLst>
                <a:path w="5511" h="6340" extrusionOk="0">
                  <a:moveTo>
                    <a:pt x="766" y="0"/>
                  </a:moveTo>
                  <a:cubicBezTo>
                    <a:pt x="766" y="0"/>
                    <a:pt x="1" y="551"/>
                    <a:pt x="766" y="1685"/>
                  </a:cubicBezTo>
                  <a:cubicBezTo>
                    <a:pt x="1530" y="2818"/>
                    <a:pt x="3469" y="2497"/>
                    <a:pt x="3499" y="3631"/>
                  </a:cubicBezTo>
                  <a:cubicBezTo>
                    <a:pt x="3530" y="4764"/>
                    <a:pt x="3521" y="6181"/>
                    <a:pt x="3521" y="6181"/>
                  </a:cubicBezTo>
                  <a:lnTo>
                    <a:pt x="4897" y="6340"/>
                  </a:lnTo>
                  <a:cubicBezTo>
                    <a:pt x="4897" y="6340"/>
                    <a:pt x="5511" y="4143"/>
                    <a:pt x="5021" y="2919"/>
                  </a:cubicBezTo>
                  <a:cubicBezTo>
                    <a:pt x="4529" y="1696"/>
                    <a:pt x="3097" y="459"/>
                    <a:pt x="3097" y="459"/>
                  </a:cubicBezTo>
                  <a:lnTo>
                    <a:pt x="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2884877" y="616154"/>
              <a:ext cx="92868" cy="322686"/>
            </a:xfrm>
            <a:custGeom>
              <a:avLst/>
              <a:gdLst/>
              <a:ahLst/>
              <a:cxnLst/>
              <a:rect l="l" t="t" r="r" b="b"/>
              <a:pathLst>
                <a:path w="1224" h="4253" fill="none" extrusionOk="0">
                  <a:moveTo>
                    <a:pt x="0" y="1"/>
                  </a:moveTo>
                  <a:lnTo>
                    <a:pt x="1224" y="4252"/>
                  </a:lnTo>
                </a:path>
              </a:pathLst>
            </a:custGeom>
            <a:solidFill>
              <a:schemeClr val="dk1"/>
            </a:solidFill>
            <a:ln w="103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2966818" y="282168"/>
              <a:ext cx="33460" cy="165174"/>
            </a:xfrm>
            <a:custGeom>
              <a:avLst/>
              <a:gdLst/>
              <a:ahLst/>
              <a:cxnLst/>
              <a:rect l="l" t="t" r="r" b="b"/>
              <a:pathLst>
                <a:path w="441" h="2177" fill="none" extrusionOk="0">
                  <a:moveTo>
                    <a:pt x="441" y="2177"/>
                  </a:moveTo>
                  <a:lnTo>
                    <a:pt x="0" y="662"/>
                  </a:lnTo>
                  <a:lnTo>
                    <a:pt x="356" y="0"/>
                  </a:lnTo>
                </a:path>
              </a:pathLst>
            </a:custGeom>
            <a:solidFill>
              <a:schemeClr val="accent5"/>
            </a:solidFill>
            <a:ln w="10375" cap="rnd" cmpd="sng">
              <a:solidFill>
                <a:schemeClr val="accent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2939808" y="424503"/>
              <a:ext cx="55008" cy="191730"/>
            </a:xfrm>
            <a:custGeom>
              <a:avLst/>
              <a:gdLst/>
              <a:ahLst/>
              <a:cxnLst/>
              <a:rect l="l" t="t" r="r" b="b"/>
              <a:pathLst>
                <a:path w="725" h="2527" fill="none" extrusionOk="0">
                  <a:moveTo>
                    <a:pt x="0" y="0"/>
                  </a:moveTo>
                  <a:lnTo>
                    <a:pt x="724" y="2527"/>
                  </a:lnTo>
                </a:path>
              </a:pathLst>
            </a:custGeom>
            <a:solidFill>
              <a:schemeClr val="dk1"/>
            </a:solidFill>
            <a:ln w="10375" cap="sq"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2962494" y="256448"/>
              <a:ext cx="51517" cy="51517"/>
            </a:xfrm>
            <a:custGeom>
              <a:avLst/>
              <a:gdLst/>
              <a:ahLst/>
              <a:cxnLst/>
              <a:rect l="l" t="t" r="r" b="b"/>
              <a:pathLst>
                <a:path w="679" h="679" extrusionOk="0">
                  <a:moveTo>
                    <a:pt x="340" y="0"/>
                  </a:moveTo>
                  <a:cubicBezTo>
                    <a:pt x="153" y="0"/>
                    <a:pt x="0" y="153"/>
                    <a:pt x="0" y="339"/>
                  </a:cubicBezTo>
                  <a:cubicBezTo>
                    <a:pt x="0" y="525"/>
                    <a:pt x="153" y="678"/>
                    <a:pt x="340" y="678"/>
                  </a:cubicBezTo>
                  <a:cubicBezTo>
                    <a:pt x="526" y="678"/>
                    <a:pt x="679" y="525"/>
                    <a:pt x="679" y="339"/>
                  </a:cubicBezTo>
                  <a:cubicBezTo>
                    <a:pt x="679" y="153"/>
                    <a:pt x="526" y="0"/>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3417343" y="-143621"/>
              <a:ext cx="225493" cy="225645"/>
            </a:xfrm>
            <a:custGeom>
              <a:avLst/>
              <a:gdLst/>
              <a:ahLst/>
              <a:cxnLst/>
              <a:rect l="l" t="t" r="r" b="b"/>
              <a:pathLst>
                <a:path w="2972" h="2974" extrusionOk="0">
                  <a:moveTo>
                    <a:pt x="1486" y="1"/>
                  </a:moveTo>
                  <a:cubicBezTo>
                    <a:pt x="666" y="1"/>
                    <a:pt x="1" y="666"/>
                    <a:pt x="1" y="1486"/>
                  </a:cubicBezTo>
                  <a:cubicBezTo>
                    <a:pt x="1" y="2306"/>
                    <a:pt x="666" y="2973"/>
                    <a:pt x="1486" y="2973"/>
                  </a:cubicBezTo>
                  <a:cubicBezTo>
                    <a:pt x="2306" y="2973"/>
                    <a:pt x="2971" y="2306"/>
                    <a:pt x="2971" y="1486"/>
                  </a:cubicBezTo>
                  <a:cubicBezTo>
                    <a:pt x="2971" y="666"/>
                    <a:pt x="2306" y="1"/>
                    <a:pt x="14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3417343" y="-143621"/>
              <a:ext cx="194006" cy="194158"/>
            </a:xfrm>
            <a:custGeom>
              <a:avLst/>
              <a:gdLst/>
              <a:ahLst/>
              <a:cxnLst/>
              <a:rect l="l" t="t" r="r" b="b"/>
              <a:pathLst>
                <a:path w="2557" h="2559" extrusionOk="0">
                  <a:moveTo>
                    <a:pt x="1486" y="1"/>
                  </a:moveTo>
                  <a:cubicBezTo>
                    <a:pt x="666" y="1"/>
                    <a:pt x="1" y="666"/>
                    <a:pt x="1" y="1486"/>
                  </a:cubicBezTo>
                  <a:cubicBezTo>
                    <a:pt x="1" y="1790"/>
                    <a:pt x="93" y="2074"/>
                    <a:pt x="249" y="2310"/>
                  </a:cubicBezTo>
                  <a:cubicBezTo>
                    <a:pt x="483" y="2466"/>
                    <a:pt x="767" y="2559"/>
                    <a:pt x="1071" y="2559"/>
                  </a:cubicBezTo>
                  <a:cubicBezTo>
                    <a:pt x="1891" y="2559"/>
                    <a:pt x="2557" y="1891"/>
                    <a:pt x="2557" y="1071"/>
                  </a:cubicBezTo>
                  <a:cubicBezTo>
                    <a:pt x="2557" y="767"/>
                    <a:pt x="2465" y="485"/>
                    <a:pt x="2308" y="249"/>
                  </a:cubicBezTo>
                  <a:cubicBezTo>
                    <a:pt x="2074" y="93"/>
                    <a:pt x="1790" y="1"/>
                    <a:pt x="1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6"/>
            <p:cNvSpPr/>
            <p:nvPr/>
          </p:nvSpPr>
          <p:spPr>
            <a:xfrm>
              <a:off x="-3416356" y="-143621"/>
              <a:ext cx="223217" cy="97117"/>
            </a:xfrm>
            <a:custGeom>
              <a:avLst/>
              <a:gdLst/>
              <a:ahLst/>
              <a:cxnLst/>
              <a:rect l="l" t="t" r="r" b="b"/>
              <a:pathLst>
                <a:path w="2942" h="1280" extrusionOk="0">
                  <a:moveTo>
                    <a:pt x="1473" y="1"/>
                  </a:moveTo>
                  <a:cubicBezTo>
                    <a:pt x="721" y="1"/>
                    <a:pt x="102" y="559"/>
                    <a:pt x="1" y="1280"/>
                  </a:cubicBezTo>
                  <a:lnTo>
                    <a:pt x="2942" y="1280"/>
                  </a:lnTo>
                  <a:cubicBezTo>
                    <a:pt x="2840" y="555"/>
                    <a:pt x="2221" y="1"/>
                    <a:pt x="1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3382062" y="-105003"/>
              <a:ext cx="92337" cy="112367"/>
            </a:xfrm>
            <a:custGeom>
              <a:avLst/>
              <a:gdLst/>
              <a:ahLst/>
              <a:cxnLst/>
              <a:rect l="l" t="t" r="r" b="b"/>
              <a:pathLst>
                <a:path w="1217" h="1481" fill="none" extrusionOk="0">
                  <a:moveTo>
                    <a:pt x="0" y="133"/>
                  </a:moveTo>
                  <a:lnTo>
                    <a:pt x="813" y="1480"/>
                  </a:lnTo>
                  <a:lnTo>
                    <a:pt x="1216" y="0"/>
                  </a:lnTo>
                </a:path>
              </a:pathLst>
            </a:custGeom>
            <a:solidFill>
              <a:schemeClr val="dk1"/>
            </a:solidFill>
            <a:ln w="5200" cap="flat"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3441090" y="-196200"/>
              <a:ext cx="303793" cy="118209"/>
            </a:xfrm>
            <a:custGeom>
              <a:avLst/>
              <a:gdLst/>
              <a:ahLst/>
              <a:cxnLst/>
              <a:rect l="l" t="t" r="r" b="b"/>
              <a:pathLst>
                <a:path w="4004" h="1558" extrusionOk="0">
                  <a:moveTo>
                    <a:pt x="1502" y="0"/>
                  </a:moveTo>
                  <a:cubicBezTo>
                    <a:pt x="634" y="0"/>
                    <a:pt x="0" y="716"/>
                    <a:pt x="0" y="1458"/>
                  </a:cubicBezTo>
                  <a:cubicBezTo>
                    <a:pt x="0" y="1493"/>
                    <a:pt x="2" y="1525"/>
                    <a:pt x="4" y="1558"/>
                  </a:cubicBezTo>
                  <a:lnTo>
                    <a:pt x="3968" y="1558"/>
                  </a:lnTo>
                  <a:cubicBezTo>
                    <a:pt x="3970" y="1525"/>
                    <a:pt x="4003" y="1477"/>
                    <a:pt x="3977" y="1458"/>
                  </a:cubicBezTo>
                  <a:cubicBezTo>
                    <a:pt x="3268" y="944"/>
                    <a:pt x="2601" y="249"/>
                    <a:pt x="1987" y="73"/>
                  </a:cubicBezTo>
                  <a:cubicBezTo>
                    <a:pt x="1819" y="23"/>
                    <a:pt x="1657" y="0"/>
                    <a:pt x="1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3320455" y="7287"/>
              <a:ext cx="15857" cy="74810"/>
            </a:xfrm>
            <a:custGeom>
              <a:avLst/>
              <a:gdLst/>
              <a:ahLst/>
              <a:cxnLst/>
              <a:rect l="l" t="t" r="r" b="b"/>
              <a:pathLst>
                <a:path w="209" h="986" fill="none" extrusionOk="0">
                  <a:moveTo>
                    <a:pt x="1" y="0"/>
                  </a:moveTo>
                  <a:lnTo>
                    <a:pt x="209" y="986"/>
                  </a:lnTo>
                </a:path>
              </a:pathLst>
            </a:custGeom>
            <a:solidFill>
              <a:schemeClr val="dk1"/>
            </a:solidFill>
            <a:ln w="5200" cap="flat"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4133341" y="-78068"/>
              <a:ext cx="751365" cy="434142"/>
            </a:xfrm>
            <a:custGeom>
              <a:avLst/>
              <a:gdLst/>
              <a:ahLst/>
              <a:cxnLst/>
              <a:rect l="l" t="t" r="r" b="b"/>
              <a:pathLst>
                <a:path w="9903" h="5722" extrusionOk="0">
                  <a:moveTo>
                    <a:pt x="9434" y="1"/>
                  </a:moveTo>
                  <a:cubicBezTo>
                    <a:pt x="9434" y="1"/>
                    <a:pt x="8914" y="1228"/>
                    <a:pt x="7259" y="1289"/>
                  </a:cubicBezTo>
                  <a:cubicBezTo>
                    <a:pt x="5606" y="1350"/>
                    <a:pt x="0" y="1553"/>
                    <a:pt x="1502" y="4391"/>
                  </a:cubicBezTo>
                  <a:cubicBezTo>
                    <a:pt x="2039" y="5407"/>
                    <a:pt x="2556" y="5722"/>
                    <a:pt x="3044" y="5722"/>
                  </a:cubicBezTo>
                  <a:cubicBezTo>
                    <a:pt x="3842" y="5722"/>
                    <a:pt x="4563" y="4878"/>
                    <a:pt x="5171" y="4878"/>
                  </a:cubicBezTo>
                  <a:cubicBezTo>
                    <a:pt x="5229" y="4878"/>
                    <a:pt x="5287" y="4886"/>
                    <a:pt x="5343" y="4903"/>
                  </a:cubicBezTo>
                  <a:cubicBezTo>
                    <a:pt x="5441" y="4933"/>
                    <a:pt x="5533" y="4947"/>
                    <a:pt x="5618" y="4947"/>
                  </a:cubicBezTo>
                  <a:cubicBezTo>
                    <a:pt x="6399" y="4947"/>
                    <a:pt x="6686" y="3781"/>
                    <a:pt x="7598" y="3209"/>
                  </a:cubicBezTo>
                  <a:cubicBezTo>
                    <a:pt x="8610" y="2574"/>
                    <a:pt x="9605" y="1682"/>
                    <a:pt x="99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3617264" y="63735"/>
              <a:ext cx="296889" cy="413657"/>
            </a:xfrm>
            <a:custGeom>
              <a:avLst/>
              <a:gdLst/>
              <a:ahLst/>
              <a:cxnLst/>
              <a:rect l="l" t="t" r="r" b="b"/>
              <a:pathLst>
                <a:path w="3913" h="5452" extrusionOk="0">
                  <a:moveTo>
                    <a:pt x="3308" y="1"/>
                  </a:moveTo>
                  <a:lnTo>
                    <a:pt x="0" y="4595"/>
                  </a:lnTo>
                  <a:lnTo>
                    <a:pt x="3708" y="5452"/>
                  </a:lnTo>
                  <a:lnTo>
                    <a:pt x="3913" y="225"/>
                  </a:lnTo>
                  <a:lnTo>
                    <a:pt x="3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6"/>
            <p:cNvSpPr/>
            <p:nvPr/>
          </p:nvSpPr>
          <p:spPr>
            <a:xfrm>
              <a:off x="-3396250" y="91200"/>
              <a:ext cx="420865" cy="241350"/>
            </a:xfrm>
            <a:custGeom>
              <a:avLst/>
              <a:gdLst/>
              <a:ahLst/>
              <a:cxnLst/>
              <a:rect l="l" t="t" r="r" b="b"/>
              <a:pathLst>
                <a:path w="5547" h="3181" extrusionOk="0">
                  <a:moveTo>
                    <a:pt x="456" y="1"/>
                  </a:moveTo>
                  <a:cubicBezTo>
                    <a:pt x="187" y="1"/>
                    <a:pt x="0" y="322"/>
                    <a:pt x="204" y="781"/>
                  </a:cubicBezTo>
                  <a:cubicBezTo>
                    <a:pt x="204" y="781"/>
                    <a:pt x="1525" y="2888"/>
                    <a:pt x="2231" y="3133"/>
                  </a:cubicBezTo>
                  <a:cubicBezTo>
                    <a:pt x="2327" y="3166"/>
                    <a:pt x="2459" y="3180"/>
                    <a:pt x="2616" y="3180"/>
                  </a:cubicBezTo>
                  <a:cubicBezTo>
                    <a:pt x="3601" y="3180"/>
                    <a:pt x="5546" y="2609"/>
                    <a:pt x="5546" y="2609"/>
                  </a:cubicBezTo>
                  <a:lnTo>
                    <a:pt x="5117" y="2329"/>
                  </a:lnTo>
                  <a:cubicBezTo>
                    <a:pt x="5117" y="2329"/>
                    <a:pt x="3421" y="2443"/>
                    <a:pt x="2629" y="2519"/>
                  </a:cubicBezTo>
                  <a:cubicBezTo>
                    <a:pt x="2624" y="2519"/>
                    <a:pt x="2619" y="2520"/>
                    <a:pt x="2614" y="2520"/>
                  </a:cubicBezTo>
                  <a:cubicBezTo>
                    <a:pt x="2251" y="2520"/>
                    <a:pt x="1396" y="1282"/>
                    <a:pt x="1003" y="468"/>
                  </a:cubicBezTo>
                  <a:cubicBezTo>
                    <a:pt x="844" y="139"/>
                    <a:pt x="633" y="1"/>
                    <a:pt x="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6"/>
            <p:cNvSpPr/>
            <p:nvPr/>
          </p:nvSpPr>
          <p:spPr>
            <a:xfrm>
              <a:off x="-2923648" y="289831"/>
              <a:ext cx="18589" cy="35888"/>
            </a:xfrm>
            <a:custGeom>
              <a:avLst/>
              <a:gdLst/>
              <a:ahLst/>
              <a:cxnLst/>
              <a:rect l="l" t="t" r="r" b="b"/>
              <a:pathLst>
                <a:path w="245" h="473" fill="none" extrusionOk="0">
                  <a:moveTo>
                    <a:pt x="60" y="0"/>
                  </a:moveTo>
                  <a:lnTo>
                    <a:pt x="244" y="196"/>
                  </a:lnTo>
                  <a:cubicBezTo>
                    <a:pt x="244" y="196"/>
                    <a:pt x="1" y="251"/>
                    <a:pt x="60" y="472"/>
                  </a:cubicBezTo>
                </a:path>
              </a:pathLst>
            </a:custGeom>
            <a:solidFill>
              <a:schemeClr val="dk1"/>
            </a:solidFill>
            <a:ln w="25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6"/>
            <p:cNvSpPr/>
            <p:nvPr/>
          </p:nvSpPr>
          <p:spPr>
            <a:xfrm>
              <a:off x="-4328727" y="1004862"/>
              <a:ext cx="558649" cy="202731"/>
            </a:xfrm>
            <a:custGeom>
              <a:avLst/>
              <a:gdLst/>
              <a:ahLst/>
              <a:cxnLst/>
              <a:rect l="l" t="t" r="r" b="b"/>
              <a:pathLst>
                <a:path w="7363" h="2672" extrusionOk="0">
                  <a:moveTo>
                    <a:pt x="2888" y="1"/>
                  </a:moveTo>
                  <a:cubicBezTo>
                    <a:pt x="1886" y="1"/>
                    <a:pt x="1819" y="1174"/>
                    <a:pt x="1862" y="1465"/>
                  </a:cubicBezTo>
                  <a:cubicBezTo>
                    <a:pt x="1802" y="1208"/>
                    <a:pt x="1631" y="618"/>
                    <a:pt x="1281" y="618"/>
                  </a:cubicBezTo>
                  <a:cubicBezTo>
                    <a:pt x="1261" y="618"/>
                    <a:pt x="1240" y="620"/>
                    <a:pt x="1219" y="624"/>
                  </a:cubicBezTo>
                  <a:cubicBezTo>
                    <a:pt x="725" y="720"/>
                    <a:pt x="1389" y="1647"/>
                    <a:pt x="1390" y="1649"/>
                  </a:cubicBezTo>
                  <a:lnTo>
                    <a:pt x="1390" y="1649"/>
                  </a:lnTo>
                  <a:cubicBezTo>
                    <a:pt x="1389" y="1648"/>
                    <a:pt x="1206" y="1392"/>
                    <a:pt x="951" y="1392"/>
                  </a:cubicBezTo>
                  <a:cubicBezTo>
                    <a:pt x="867" y="1392"/>
                    <a:pt x="776" y="1420"/>
                    <a:pt x="680" y="1494"/>
                  </a:cubicBezTo>
                  <a:cubicBezTo>
                    <a:pt x="347" y="1756"/>
                    <a:pt x="841" y="2143"/>
                    <a:pt x="983" y="2240"/>
                  </a:cubicBezTo>
                  <a:cubicBezTo>
                    <a:pt x="918" y="2200"/>
                    <a:pt x="776" y="2123"/>
                    <a:pt x="608" y="2123"/>
                  </a:cubicBezTo>
                  <a:cubicBezTo>
                    <a:pt x="521" y="2123"/>
                    <a:pt x="427" y="2144"/>
                    <a:pt x="334" y="2202"/>
                  </a:cubicBezTo>
                  <a:cubicBezTo>
                    <a:pt x="0" y="2412"/>
                    <a:pt x="251" y="2664"/>
                    <a:pt x="251" y="2664"/>
                  </a:cubicBezTo>
                  <a:lnTo>
                    <a:pt x="4073" y="2672"/>
                  </a:lnTo>
                  <a:lnTo>
                    <a:pt x="4995" y="2670"/>
                  </a:lnTo>
                  <a:lnTo>
                    <a:pt x="7363" y="2670"/>
                  </a:lnTo>
                  <a:lnTo>
                    <a:pt x="3872" y="1536"/>
                  </a:lnTo>
                  <a:cubicBezTo>
                    <a:pt x="3974" y="1022"/>
                    <a:pt x="4016" y="97"/>
                    <a:pt x="3015" y="7"/>
                  </a:cubicBezTo>
                  <a:cubicBezTo>
                    <a:pt x="2971" y="3"/>
                    <a:pt x="2929" y="1"/>
                    <a:pt x="2888" y="1"/>
                  </a:cubicBezTo>
                  <a:close/>
                </a:path>
              </a:pathLst>
            </a:custGeom>
            <a:solidFill>
              <a:srgbClr val="FFFFFF">
                <a:alpha val="47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36"/>
          <p:cNvGrpSpPr/>
          <p:nvPr/>
        </p:nvGrpSpPr>
        <p:grpSpPr>
          <a:xfrm>
            <a:off x="170200" y="2559619"/>
            <a:ext cx="1086048" cy="1832819"/>
            <a:chOff x="176679" y="2365704"/>
            <a:chExt cx="1220142" cy="2059116"/>
          </a:xfrm>
        </p:grpSpPr>
        <p:sp>
          <p:nvSpPr>
            <p:cNvPr id="1101" name="Google Shape;1101;p36"/>
            <p:cNvSpPr/>
            <p:nvPr/>
          </p:nvSpPr>
          <p:spPr>
            <a:xfrm>
              <a:off x="767850" y="3425174"/>
              <a:ext cx="65500" cy="999646"/>
            </a:xfrm>
            <a:custGeom>
              <a:avLst/>
              <a:gdLst/>
              <a:ahLst/>
              <a:cxnLst/>
              <a:rect l="l" t="t" r="r" b="b"/>
              <a:pathLst>
                <a:path w="497" h="6849" extrusionOk="0">
                  <a:moveTo>
                    <a:pt x="1" y="1"/>
                  </a:moveTo>
                  <a:lnTo>
                    <a:pt x="1" y="6849"/>
                  </a:lnTo>
                  <a:lnTo>
                    <a:pt x="496" y="6849"/>
                  </a:lnTo>
                  <a:lnTo>
                    <a:pt x="4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6"/>
            <p:cNvSpPr/>
            <p:nvPr/>
          </p:nvSpPr>
          <p:spPr>
            <a:xfrm>
              <a:off x="176679" y="2365704"/>
              <a:ext cx="1220142" cy="1220274"/>
            </a:xfrm>
            <a:custGeom>
              <a:avLst/>
              <a:gdLst/>
              <a:ahLst/>
              <a:cxnLst/>
              <a:rect l="l" t="t" r="r" b="b"/>
              <a:pathLst>
                <a:path w="9257" h="9258" extrusionOk="0">
                  <a:moveTo>
                    <a:pt x="4629" y="0"/>
                  </a:moveTo>
                  <a:cubicBezTo>
                    <a:pt x="2073" y="0"/>
                    <a:pt x="0" y="2074"/>
                    <a:pt x="0" y="4630"/>
                  </a:cubicBezTo>
                  <a:cubicBezTo>
                    <a:pt x="0" y="7186"/>
                    <a:pt x="2073" y="9257"/>
                    <a:pt x="4629" y="9257"/>
                  </a:cubicBezTo>
                  <a:cubicBezTo>
                    <a:pt x="7184" y="9257"/>
                    <a:pt x="9257" y="7186"/>
                    <a:pt x="9257" y="4630"/>
                  </a:cubicBezTo>
                  <a:cubicBezTo>
                    <a:pt x="9257" y="2074"/>
                    <a:pt x="7184" y="0"/>
                    <a:pt x="4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6"/>
            <p:cNvSpPr/>
            <p:nvPr/>
          </p:nvSpPr>
          <p:spPr>
            <a:xfrm>
              <a:off x="336431" y="2525587"/>
              <a:ext cx="901036" cy="900772"/>
            </a:xfrm>
            <a:custGeom>
              <a:avLst/>
              <a:gdLst/>
              <a:ahLst/>
              <a:cxnLst/>
              <a:rect l="l" t="t" r="r" b="b"/>
              <a:pathLst>
                <a:path w="6836" h="6834" extrusionOk="0">
                  <a:moveTo>
                    <a:pt x="3417" y="542"/>
                  </a:moveTo>
                  <a:cubicBezTo>
                    <a:pt x="5002" y="542"/>
                    <a:pt x="6292" y="1832"/>
                    <a:pt x="6292" y="3417"/>
                  </a:cubicBezTo>
                  <a:cubicBezTo>
                    <a:pt x="6292" y="5002"/>
                    <a:pt x="5002" y="6292"/>
                    <a:pt x="3417" y="6292"/>
                  </a:cubicBezTo>
                  <a:cubicBezTo>
                    <a:pt x="1833" y="6292"/>
                    <a:pt x="543" y="5002"/>
                    <a:pt x="543" y="3417"/>
                  </a:cubicBezTo>
                  <a:cubicBezTo>
                    <a:pt x="543" y="1832"/>
                    <a:pt x="1833" y="542"/>
                    <a:pt x="3417" y="542"/>
                  </a:cubicBezTo>
                  <a:close/>
                  <a:moveTo>
                    <a:pt x="3417" y="0"/>
                  </a:moveTo>
                  <a:cubicBezTo>
                    <a:pt x="1532" y="0"/>
                    <a:pt x="1" y="1531"/>
                    <a:pt x="1" y="3417"/>
                  </a:cubicBezTo>
                  <a:cubicBezTo>
                    <a:pt x="1" y="5300"/>
                    <a:pt x="1532" y="6833"/>
                    <a:pt x="3417" y="6833"/>
                  </a:cubicBezTo>
                  <a:cubicBezTo>
                    <a:pt x="5301" y="6833"/>
                    <a:pt x="6836" y="5298"/>
                    <a:pt x="6832" y="3417"/>
                  </a:cubicBezTo>
                  <a:cubicBezTo>
                    <a:pt x="6832" y="1531"/>
                    <a:pt x="5301"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6"/>
            <p:cNvSpPr/>
            <p:nvPr/>
          </p:nvSpPr>
          <p:spPr>
            <a:xfrm>
              <a:off x="257082" y="2755329"/>
              <a:ext cx="1086621" cy="441423"/>
            </a:xfrm>
            <a:custGeom>
              <a:avLst/>
              <a:gdLst/>
              <a:ahLst/>
              <a:cxnLst/>
              <a:rect l="l" t="t" r="r" b="b"/>
              <a:pathLst>
                <a:path w="8244" h="3349" extrusionOk="0">
                  <a:moveTo>
                    <a:pt x="4755" y="0"/>
                  </a:moveTo>
                  <a:cubicBezTo>
                    <a:pt x="3459" y="0"/>
                    <a:pt x="3380" y="89"/>
                    <a:pt x="3293" y="227"/>
                  </a:cubicBezTo>
                  <a:cubicBezTo>
                    <a:pt x="3205" y="365"/>
                    <a:pt x="2363" y="1187"/>
                    <a:pt x="2363" y="1187"/>
                  </a:cubicBezTo>
                  <a:cubicBezTo>
                    <a:pt x="2363" y="1187"/>
                    <a:pt x="667" y="1231"/>
                    <a:pt x="474" y="1482"/>
                  </a:cubicBezTo>
                  <a:cubicBezTo>
                    <a:pt x="356" y="1639"/>
                    <a:pt x="323" y="1941"/>
                    <a:pt x="317" y="2147"/>
                  </a:cubicBezTo>
                  <a:lnTo>
                    <a:pt x="293" y="2147"/>
                  </a:lnTo>
                  <a:cubicBezTo>
                    <a:pt x="291" y="2147"/>
                    <a:pt x="290" y="2147"/>
                    <a:pt x="288" y="2147"/>
                  </a:cubicBezTo>
                  <a:cubicBezTo>
                    <a:pt x="0" y="2147"/>
                    <a:pt x="2" y="2595"/>
                    <a:pt x="293" y="2602"/>
                  </a:cubicBezTo>
                  <a:cubicBezTo>
                    <a:pt x="686" y="2612"/>
                    <a:pt x="1078" y="2615"/>
                    <a:pt x="1471" y="2623"/>
                  </a:cubicBezTo>
                  <a:cubicBezTo>
                    <a:pt x="1473" y="3023"/>
                    <a:pt x="1801" y="3349"/>
                    <a:pt x="2201" y="3349"/>
                  </a:cubicBezTo>
                  <a:cubicBezTo>
                    <a:pt x="2597" y="3349"/>
                    <a:pt x="2917" y="3032"/>
                    <a:pt x="2928" y="2639"/>
                  </a:cubicBezTo>
                  <a:cubicBezTo>
                    <a:pt x="3182" y="2640"/>
                    <a:pt x="3436" y="2641"/>
                    <a:pt x="3689" y="2641"/>
                  </a:cubicBezTo>
                  <a:cubicBezTo>
                    <a:pt x="4237" y="2641"/>
                    <a:pt x="4784" y="2638"/>
                    <a:pt x="5332" y="2632"/>
                  </a:cubicBezTo>
                  <a:cubicBezTo>
                    <a:pt x="5341" y="3028"/>
                    <a:pt x="5663" y="3347"/>
                    <a:pt x="6061" y="3347"/>
                  </a:cubicBezTo>
                  <a:cubicBezTo>
                    <a:pt x="6465" y="3347"/>
                    <a:pt x="6791" y="3021"/>
                    <a:pt x="6791" y="2617"/>
                  </a:cubicBezTo>
                  <a:lnTo>
                    <a:pt x="6791" y="2608"/>
                  </a:lnTo>
                  <a:cubicBezTo>
                    <a:pt x="7178" y="2599"/>
                    <a:pt x="7563" y="2593"/>
                    <a:pt x="7948" y="2580"/>
                  </a:cubicBezTo>
                  <a:cubicBezTo>
                    <a:pt x="8238" y="2571"/>
                    <a:pt x="8243" y="2127"/>
                    <a:pt x="7959" y="2127"/>
                  </a:cubicBezTo>
                  <a:cubicBezTo>
                    <a:pt x="7956" y="2127"/>
                    <a:pt x="7953" y="2127"/>
                    <a:pt x="7950" y="2127"/>
                  </a:cubicBezTo>
                  <a:cubicBezTo>
                    <a:pt x="7930" y="2127"/>
                    <a:pt x="7910" y="2127"/>
                    <a:pt x="7889" y="2129"/>
                  </a:cubicBezTo>
                  <a:cubicBezTo>
                    <a:pt x="7893" y="1801"/>
                    <a:pt x="7821" y="1244"/>
                    <a:pt x="7257" y="1244"/>
                  </a:cubicBezTo>
                  <a:cubicBezTo>
                    <a:pt x="6458" y="1244"/>
                    <a:pt x="6458" y="1185"/>
                    <a:pt x="6458" y="1185"/>
                  </a:cubicBezTo>
                  <a:cubicBezTo>
                    <a:pt x="6458" y="1185"/>
                    <a:pt x="6052" y="0"/>
                    <a:pt x="47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6"/>
            <p:cNvSpPr/>
            <p:nvPr/>
          </p:nvSpPr>
          <p:spPr>
            <a:xfrm>
              <a:off x="471798" y="2651596"/>
              <a:ext cx="628458" cy="645461"/>
            </a:xfrm>
            <a:custGeom>
              <a:avLst/>
              <a:gdLst/>
              <a:ahLst/>
              <a:cxnLst/>
              <a:rect l="l" t="t" r="r" b="b"/>
              <a:pathLst>
                <a:path w="4768" h="4897" extrusionOk="0">
                  <a:moveTo>
                    <a:pt x="4377" y="0"/>
                  </a:moveTo>
                  <a:lnTo>
                    <a:pt x="0" y="4519"/>
                  </a:lnTo>
                  <a:lnTo>
                    <a:pt x="389" y="4897"/>
                  </a:lnTo>
                  <a:lnTo>
                    <a:pt x="4768" y="380"/>
                  </a:lnTo>
                  <a:lnTo>
                    <a:pt x="43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6" name="Image 95"/>
          <p:cNvPicPr/>
          <p:nvPr/>
        </p:nvPicPr>
        <p:blipFill>
          <a:blip r:embed="rId3"/>
          <a:stretch>
            <a:fillRect/>
          </a:stretch>
        </p:blipFill>
        <p:spPr>
          <a:xfrm>
            <a:off x="576429" y="445978"/>
            <a:ext cx="1119193" cy="1187716"/>
          </a:xfrm>
          <a:prstGeom prst="rect">
            <a:avLst/>
          </a:prstGeom>
        </p:spPr>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50706" y="561280"/>
            <a:ext cx="972204" cy="957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1267" name="Google Shape;1267;p42"/>
          <p:cNvSpPr/>
          <p:nvPr/>
        </p:nvSpPr>
        <p:spPr>
          <a:xfrm>
            <a:off x="2619975" y="3457463"/>
            <a:ext cx="2555586" cy="1074991"/>
          </a:xfrm>
          <a:custGeom>
            <a:avLst/>
            <a:gdLst/>
            <a:ahLst/>
            <a:cxnLst/>
            <a:rect l="l" t="t" r="r" b="b"/>
            <a:pathLst>
              <a:path w="31894" h="13416" extrusionOk="0">
                <a:moveTo>
                  <a:pt x="17927" y="1"/>
                </a:moveTo>
                <a:cubicBezTo>
                  <a:pt x="17716" y="1"/>
                  <a:pt x="17508" y="12"/>
                  <a:pt x="17302" y="34"/>
                </a:cubicBezTo>
                <a:lnTo>
                  <a:pt x="17274" y="276"/>
                </a:lnTo>
                <a:cubicBezTo>
                  <a:pt x="16938" y="101"/>
                  <a:pt x="16531" y="1"/>
                  <a:pt x="16056" y="1"/>
                </a:cubicBezTo>
                <a:cubicBezTo>
                  <a:pt x="15919" y="1"/>
                  <a:pt x="15775" y="9"/>
                  <a:pt x="15627" y="27"/>
                </a:cubicBezTo>
                <a:cubicBezTo>
                  <a:pt x="15455" y="47"/>
                  <a:pt x="15297" y="75"/>
                  <a:pt x="15151" y="112"/>
                </a:cubicBezTo>
                <a:cubicBezTo>
                  <a:pt x="14823" y="198"/>
                  <a:pt x="14558" y="324"/>
                  <a:pt x="14353" y="480"/>
                </a:cubicBezTo>
                <a:cubicBezTo>
                  <a:pt x="14309" y="515"/>
                  <a:pt x="14267" y="550"/>
                  <a:pt x="14228" y="587"/>
                </a:cubicBezTo>
                <a:cubicBezTo>
                  <a:pt x="13778" y="1011"/>
                  <a:pt x="13690" y="1614"/>
                  <a:pt x="13867" y="2236"/>
                </a:cubicBezTo>
                <a:cubicBezTo>
                  <a:pt x="13889" y="2317"/>
                  <a:pt x="13916" y="2395"/>
                  <a:pt x="13948" y="2476"/>
                </a:cubicBezTo>
                <a:cubicBezTo>
                  <a:pt x="14018" y="2658"/>
                  <a:pt x="14114" y="2839"/>
                  <a:pt x="14226" y="3018"/>
                </a:cubicBezTo>
                <a:cubicBezTo>
                  <a:pt x="14055" y="2843"/>
                  <a:pt x="13874" y="2686"/>
                  <a:pt x="13682" y="2542"/>
                </a:cubicBezTo>
                <a:cubicBezTo>
                  <a:pt x="13590" y="2476"/>
                  <a:pt x="13498" y="2411"/>
                  <a:pt x="13400" y="2351"/>
                </a:cubicBezTo>
                <a:cubicBezTo>
                  <a:pt x="12908" y="2043"/>
                  <a:pt x="12359" y="1829"/>
                  <a:pt x="11784" y="1709"/>
                </a:cubicBezTo>
                <a:cubicBezTo>
                  <a:pt x="11685" y="1687"/>
                  <a:pt x="11585" y="1669"/>
                  <a:pt x="11484" y="1656"/>
                </a:cubicBezTo>
                <a:cubicBezTo>
                  <a:pt x="11333" y="1632"/>
                  <a:pt x="11178" y="1619"/>
                  <a:pt x="11023" y="1610"/>
                </a:cubicBezTo>
                <a:cubicBezTo>
                  <a:pt x="10922" y="1603"/>
                  <a:pt x="10820" y="1600"/>
                  <a:pt x="10719" y="1600"/>
                </a:cubicBezTo>
                <a:cubicBezTo>
                  <a:pt x="10689" y="1600"/>
                  <a:pt x="10660" y="1600"/>
                  <a:pt x="10631" y="1601"/>
                </a:cubicBezTo>
                <a:lnTo>
                  <a:pt x="10614" y="1601"/>
                </a:lnTo>
                <a:cubicBezTo>
                  <a:pt x="9770" y="1612"/>
                  <a:pt x="8917" y="1816"/>
                  <a:pt x="8139" y="2220"/>
                </a:cubicBezTo>
                <a:cubicBezTo>
                  <a:pt x="8064" y="2259"/>
                  <a:pt x="7992" y="2301"/>
                  <a:pt x="7922" y="2345"/>
                </a:cubicBezTo>
                <a:cubicBezTo>
                  <a:pt x="7914" y="2347"/>
                  <a:pt x="7907" y="2351"/>
                  <a:pt x="7899" y="2356"/>
                </a:cubicBezTo>
                <a:cubicBezTo>
                  <a:pt x="6643" y="3134"/>
                  <a:pt x="6333" y="4431"/>
                  <a:pt x="6799" y="5589"/>
                </a:cubicBezTo>
                <a:cubicBezTo>
                  <a:pt x="6882" y="5797"/>
                  <a:pt x="6991" y="6000"/>
                  <a:pt x="7124" y="6197"/>
                </a:cubicBezTo>
                <a:cubicBezTo>
                  <a:pt x="7184" y="6285"/>
                  <a:pt x="7251" y="6375"/>
                  <a:pt x="7323" y="6460"/>
                </a:cubicBezTo>
                <a:cubicBezTo>
                  <a:pt x="7289" y="6447"/>
                  <a:pt x="6722" y="6214"/>
                  <a:pt x="6181" y="6214"/>
                </a:cubicBezTo>
                <a:cubicBezTo>
                  <a:pt x="5836" y="6214"/>
                  <a:pt x="5502" y="6309"/>
                  <a:pt x="5323" y="6613"/>
                </a:cubicBezTo>
                <a:cubicBezTo>
                  <a:pt x="4859" y="7396"/>
                  <a:pt x="6154" y="8025"/>
                  <a:pt x="6200" y="8051"/>
                </a:cubicBezTo>
                <a:cubicBezTo>
                  <a:pt x="6038" y="8012"/>
                  <a:pt x="5876" y="7977"/>
                  <a:pt x="5712" y="7953"/>
                </a:cubicBezTo>
                <a:cubicBezTo>
                  <a:pt x="5408" y="7905"/>
                  <a:pt x="5101" y="7882"/>
                  <a:pt x="4796" y="7882"/>
                </a:cubicBezTo>
                <a:cubicBezTo>
                  <a:pt x="4536" y="7882"/>
                  <a:pt x="4276" y="7899"/>
                  <a:pt x="4020" y="7933"/>
                </a:cubicBezTo>
                <a:cubicBezTo>
                  <a:pt x="3631" y="7984"/>
                  <a:pt x="3250" y="8073"/>
                  <a:pt x="2887" y="8200"/>
                </a:cubicBezTo>
                <a:cubicBezTo>
                  <a:pt x="2518" y="8327"/>
                  <a:pt x="2168" y="8491"/>
                  <a:pt x="1851" y="8690"/>
                </a:cubicBezTo>
                <a:cubicBezTo>
                  <a:pt x="1789" y="8731"/>
                  <a:pt x="1726" y="8769"/>
                  <a:pt x="1667" y="8810"/>
                </a:cubicBezTo>
                <a:cubicBezTo>
                  <a:pt x="1446" y="8963"/>
                  <a:pt x="1243" y="9131"/>
                  <a:pt x="1061" y="9313"/>
                </a:cubicBezTo>
                <a:cubicBezTo>
                  <a:pt x="792" y="9580"/>
                  <a:pt x="565" y="9882"/>
                  <a:pt x="394" y="10216"/>
                </a:cubicBezTo>
                <a:cubicBezTo>
                  <a:pt x="292" y="10408"/>
                  <a:pt x="215" y="10597"/>
                  <a:pt x="158" y="10789"/>
                </a:cubicBezTo>
                <a:cubicBezTo>
                  <a:pt x="1" y="11314"/>
                  <a:pt x="3" y="11828"/>
                  <a:pt x="128" y="12320"/>
                </a:cubicBezTo>
                <a:lnTo>
                  <a:pt x="2043" y="12402"/>
                </a:lnTo>
                <a:lnTo>
                  <a:pt x="3812" y="12477"/>
                </a:lnTo>
                <a:lnTo>
                  <a:pt x="7356" y="12630"/>
                </a:lnTo>
                <a:lnTo>
                  <a:pt x="7822" y="12650"/>
                </a:lnTo>
                <a:lnTo>
                  <a:pt x="8255" y="12669"/>
                </a:lnTo>
                <a:lnTo>
                  <a:pt x="8812" y="12693"/>
                </a:lnTo>
                <a:lnTo>
                  <a:pt x="17477" y="13061"/>
                </a:lnTo>
                <a:lnTo>
                  <a:pt x="17477" y="12814"/>
                </a:lnTo>
                <a:lnTo>
                  <a:pt x="31293" y="13415"/>
                </a:lnTo>
                <a:cubicBezTo>
                  <a:pt x="31689" y="13094"/>
                  <a:pt x="31894" y="12649"/>
                  <a:pt x="31807" y="12077"/>
                </a:cubicBezTo>
                <a:cubicBezTo>
                  <a:pt x="31788" y="11950"/>
                  <a:pt x="31755" y="11832"/>
                  <a:pt x="31717" y="11725"/>
                </a:cubicBezTo>
                <a:cubicBezTo>
                  <a:pt x="31624" y="11478"/>
                  <a:pt x="31479" y="11277"/>
                  <a:pt x="31293" y="11117"/>
                </a:cubicBezTo>
                <a:cubicBezTo>
                  <a:pt x="31254" y="11082"/>
                  <a:pt x="31212" y="11053"/>
                  <a:pt x="31169" y="11019"/>
                </a:cubicBezTo>
                <a:cubicBezTo>
                  <a:pt x="30788" y="10752"/>
                  <a:pt x="30272" y="10632"/>
                  <a:pt x="29712" y="10632"/>
                </a:cubicBezTo>
                <a:cubicBezTo>
                  <a:pt x="29533" y="10632"/>
                  <a:pt x="29351" y="10644"/>
                  <a:pt x="29166" y="10667"/>
                </a:cubicBezTo>
                <a:cubicBezTo>
                  <a:pt x="29070" y="10680"/>
                  <a:pt x="28971" y="10695"/>
                  <a:pt x="28871" y="10714"/>
                </a:cubicBezTo>
                <a:cubicBezTo>
                  <a:pt x="28646" y="10758"/>
                  <a:pt x="28423" y="10815"/>
                  <a:pt x="28202" y="10889"/>
                </a:cubicBezTo>
                <a:cubicBezTo>
                  <a:pt x="28420" y="10773"/>
                  <a:pt x="28619" y="10647"/>
                  <a:pt x="28798" y="10513"/>
                </a:cubicBezTo>
                <a:cubicBezTo>
                  <a:pt x="28884" y="10448"/>
                  <a:pt x="28963" y="10384"/>
                  <a:pt x="29041" y="10317"/>
                </a:cubicBezTo>
                <a:cubicBezTo>
                  <a:pt x="29431" y="9971"/>
                  <a:pt x="29713" y="9580"/>
                  <a:pt x="29874" y="9164"/>
                </a:cubicBezTo>
                <a:cubicBezTo>
                  <a:pt x="29901" y="9092"/>
                  <a:pt x="29927" y="9020"/>
                  <a:pt x="29947" y="8946"/>
                </a:cubicBezTo>
                <a:cubicBezTo>
                  <a:pt x="29981" y="8836"/>
                  <a:pt x="30003" y="8723"/>
                  <a:pt x="30019" y="8611"/>
                </a:cubicBezTo>
                <a:cubicBezTo>
                  <a:pt x="30032" y="8515"/>
                  <a:pt x="30040" y="8417"/>
                  <a:pt x="30041" y="8322"/>
                </a:cubicBezTo>
                <a:lnTo>
                  <a:pt x="30041" y="8310"/>
                </a:lnTo>
                <a:cubicBezTo>
                  <a:pt x="30056" y="7691"/>
                  <a:pt x="29833" y="7054"/>
                  <a:pt x="29365" y="6460"/>
                </a:cubicBezTo>
                <a:cubicBezTo>
                  <a:pt x="29319" y="6403"/>
                  <a:pt x="29271" y="6348"/>
                  <a:pt x="29220" y="6293"/>
                </a:cubicBezTo>
                <a:cubicBezTo>
                  <a:pt x="29216" y="6289"/>
                  <a:pt x="29210" y="6283"/>
                  <a:pt x="29207" y="6276"/>
                </a:cubicBezTo>
                <a:cubicBezTo>
                  <a:pt x="28514" y="5540"/>
                  <a:pt x="27438" y="5195"/>
                  <a:pt x="26335" y="5195"/>
                </a:cubicBezTo>
                <a:cubicBezTo>
                  <a:pt x="25989" y="5195"/>
                  <a:pt x="25640" y="5229"/>
                  <a:pt x="25300" y="5296"/>
                </a:cubicBezTo>
                <a:cubicBezTo>
                  <a:pt x="25042" y="5345"/>
                  <a:pt x="24789" y="5415"/>
                  <a:pt x="24546" y="5502"/>
                </a:cubicBezTo>
                <a:cubicBezTo>
                  <a:pt x="24434" y="5542"/>
                  <a:pt x="24323" y="5585"/>
                  <a:pt x="24216" y="5635"/>
                </a:cubicBezTo>
                <a:cubicBezTo>
                  <a:pt x="24246" y="5594"/>
                  <a:pt x="25036" y="4538"/>
                  <a:pt x="24095" y="4155"/>
                </a:cubicBezTo>
                <a:cubicBezTo>
                  <a:pt x="23933" y="4090"/>
                  <a:pt x="23776" y="4063"/>
                  <a:pt x="23626" y="4063"/>
                </a:cubicBezTo>
                <a:cubicBezTo>
                  <a:pt x="22900" y="4063"/>
                  <a:pt x="22339" y="4695"/>
                  <a:pt x="22314" y="4724"/>
                </a:cubicBezTo>
                <a:cubicBezTo>
                  <a:pt x="22370" y="4606"/>
                  <a:pt x="22412" y="4488"/>
                  <a:pt x="22449" y="4369"/>
                </a:cubicBezTo>
                <a:cubicBezTo>
                  <a:pt x="22576" y="3959"/>
                  <a:pt x="22600" y="3539"/>
                  <a:pt x="22528" y="3128"/>
                </a:cubicBezTo>
                <a:cubicBezTo>
                  <a:pt x="22476" y="2837"/>
                  <a:pt x="22381" y="2553"/>
                  <a:pt x="22237" y="2282"/>
                </a:cubicBezTo>
                <a:cubicBezTo>
                  <a:pt x="22095" y="2004"/>
                  <a:pt x="21905" y="1739"/>
                  <a:pt x="21673" y="1494"/>
                </a:cubicBezTo>
                <a:cubicBezTo>
                  <a:pt x="21627" y="1446"/>
                  <a:pt x="21581" y="1400"/>
                  <a:pt x="21533" y="1352"/>
                </a:cubicBezTo>
                <a:cubicBezTo>
                  <a:pt x="21356" y="1180"/>
                  <a:pt x="21157" y="1022"/>
                  <a:pt x="20938" y="880"/>
                </a:cubicBezTo>
                <a:cubicBezTo>
                  <a:pt x="20621" y="668"/>
                  <a:pt x="20260" y="486"/>
                  <a:pt x="19860" y="340"/>
                </a:cubicBezTo>
                <a:cubicBezTo>
                  <a:pt x="19629" y="257"/>
                  <a:pt x="19397" y="191"/>
                  <a:pt x="19169" y="137"/>
                </a:cubicBezTo>
                <a:cubicBezTo>
                  <a:pt x="18749" y="44"/>
                  <a:pt x="18334" y="1"/>
                  <a:pt x="17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2"/>
          <p:cNvSpPr txBox="1">
            <a:spLocks noGrp="1"/>
          </p:cNvSpPr>
          <p:nvPr>
            <p:ph type="title"/>
          </p:nvPr>
        </p:nvSpPr>
        <p:spPr>
          <a:xfrm>
            <a:off x="713226" y="189149"/>
            <a:ext cx="7071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Organisation</a:t>
            </a:r>
            <a:endParaRPr dirty="0"/>
          </a:p>
        </p:txBody>
      </p:sp>
      <p:sp>
        <p:nvSpPr>
          <p:cNvPr id="1269" name="Google Shape;1269;p42"/>
          <p:cNvSpPr txBox="1">
            <a:spLocks noGrp="1"/>
          </p:cNvSpPr>
          <p:nvPr>
            <p:ph type="subTitle" idx="1"/>
          </p:nvPr>
        </p:nvSpPr>
        <p:spPr>
          <a:xfrm>
            <a:off x="713226" y="703004"/>
            <a:ext cx="7071600" cy="1663200"/>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Char char="●"/>
            </a:pPr>
            <a:r>
              <a:rPr lang="en" dirty="0" smtClean="0"/>
              <a:t>Zone d’enquête</a:t>
            </a:r>
          </a:p>
          <a:p>
            <a:pPr lvl="1" algn="l">
              <a:buSzPts val="1400"/>
              <a:buChar char="●"/>
            </a:pPr>
            <a:r>
              <a:rPr lang="en" dirty="0" smtClean="0"/>
              <a:t>Ruelle, interne et externe</a:t>
            </a:r>
          </a:p>
          <a:p>
            <a:pPr lvl="1" algn="l">
              <a:buSzPts val="1400"/>
              <a:buChar char="●"/>
            </a:pPr>
            <a:r>
              <a:rPr lang="en-US" dirty="0" err="1" smtClean="0"/>
              <a:t>Cité</a:t>
            </a:r>
            <a:r>
              <a:rPr lang="en-US" dirty="0" smtClean="0"/>
              <a:t> </a:t>
            </a:r>
            <a:r>
              <a:rPr lang="en-US" dirty="0" err="1" smtClean="0"/>
              <a:t>universitaire</a:t>
            </a:r>
            <a:endParaRPr dirty="0" smtClean="0"/>
          </a:p>
          <a:p>
            <a:pPr marL="457200" lvl="0" indent="-317500" algn="l" rtl="0">
              <a:spcBef>
                <a:spcPts val="0"/>
              </a:spcBef>
              <a:spcAft>
                <a:spcPts val="0"/>
              </a:spcAft>
              <a:buSzPts val="1400"/>
              <a:buChar char="●"/>
            </a:pPr>
            <a:r>
              <a:rPr lang="en" dirty="0" smtClean="0"/>
              <a:t>Tâches</a:t>
            </a:r>
          </a:p>
          <a:p>
            <a:pPr lvl="1" algn="l">
              <a:buSzPts val="1400"/>
              <a:buChar char="●"/>
            </a:pPr>
            <a:r>
              <a:rPr lang="en" dirty="0" smtClean="0"/>
              <a:t>Préparation du questionnaire</a:t>
            </a:r>
          </a:p>
          <a:p>
            <a:pPr lvl="1" algn="l">
              <a:buSzPts val="1400"/>
              <a:buChar char="●"/>
            </a:pPr>
            <a:r>
              <a:rPr lang="en" dirty="0" smtClean="0"/>
              <a:t>Diffusion du questionnaire</a:t>
            </a:r>
          </a:p>
          <a:p>
            <a:pPr lvl="1" algn="l">
              <a:buSzPts val="1400"/>
              <a:buChar char="●"/>
            </a:pPr>
            <a:r>
              <a:rPr lang="en" dirty="0" smtClean="0"/>
              <a:t>Collecte des données</a:t>
            </a:r>
          </a:p>
          <a:p>
            <a:pPr lvl="1" algn="l">
              <a:buSzPts val="1400"/>
              <a:buChar char="●"/>
            </a:pPr>
            <a:r>
              <a:rPr lang="en" dirty="0" smtClean="0"/>
              <a:t>Traitement des données</a:t>
            </a:r>
          </a:p>
          <a:p>
            <a:pPr lvl="1" algn="l">
              <a:buSzPts val="1400"/>
              <a:buChar char="●"/>
            </a:pPr>
            <a:r>
              <a:rPr lang="en" dirty="0" smtClean="0"/>
              <a:t>Analyse des resultats et rédaction du rapport</a:t>
            </a:r>
            <a:endParaRPr dirty="0"/>
          </a:p>
          <a:p>
            <a:pPr marL="457200" lvl="0" indent="-317500" algn="l" rtl="0">
              <a:spcBef>
                <a:spcPts val="0"/>
              </a:spcBef>
              <a:spcAft>
                <a:spcPts val="0"/>
              </a:spcAft>
              <a:buSzPts val="1400"/>
              <a:buChar char="●"/>
            </a:pPr>
            <a:r>
              <a:rPr lang="en" dirty="0" smtClean="0"/>
              <a:t>Deroulement chronologique</a:t>
            </a:r>
            <a:r>
              <a:rPr lang="en" dirty="0" smtClean="0"/>
              <a:t>!</a:t>
            </a:r>
            <a:endParaRPr dirty="0"/>
          </a:p>
          <a:p>
            <a:pPr marL="0" lvl="0" indent="0" algn="l" rtl="0">
              <a:spcBef>
                <a:spcPts val="1000"/>
              </a:spcBef>
              <a:spcAft>
                <a:spcPts val="0"/>
              </a:spcAft>
              <a:buNone/>
            </a:pPr>
            <a:endParaRPr dirty="0"/>
          </a:p>
        </p:txBody>
      </p:sp>
      <p:grpSp>
        <p:nvGrpSpPr>
          <p:cNvPr id="1270" name="Google Shape;1270;p42"/>
          <p:cNvGrpSpPr/>
          <p:nvPr/>
        </p:nvGrpSpPr>
        <p:grpSpPr>
          <a:xfrm>
            <a:off x="2494166" y="3236785"/>
            <a:ext cx="2534015" cy="1956296"/>
            <a:chOff x="-8130775" y="1814465"/>
            <a:chExt cx="1053338" cy="813192"/>
          </a:xfrm>
        </p:grpSpPr>
        <p:sp>
          <p:nvSpPr>
            <p:cNvPr id="1271" name="Google Shape;1271;p42"/>
            <p:cNvSpPr/>
            <p:nvPr/>
          </p:nvSpPr>
          <p:spPr>
            <a:xfrm>
              <a:off x="-8130775" y="2401557"/>
              <a:ext cx="1053338" cy="226100"/>
            </a:xfrm>
            <a:custGeom>
              <a:avLst/>
              <a:gdLst/>
              <a:ahLst/>
              <a:cxnLst/>
              <a:rect l="l" t="t" r="r" b="b"/>
              <a:pathLst>
                <a:path w="13883" h="2980" extrusionOk="0">
                  <a:moveTo>
                    <a:pt x="6942" y="0"/>
                  </a:moveTo>
                  <a:cubicBezTo>
                    <a:pt x="3109" y="0"/>
                    <a:pt x="0" y="665"/>
                    <a:pt x="0" y="1489"/>
                  </a:cubicBezTo>
                  <a:cubicBezTo>
                    <a:pt x="0" y="2313"/>
                    <a:pt x="3109" y="2980"/>
                    <a:pt x="6942" y="2980"/>
                  </a:cubicBezTo>
                  <a:cubicBezTo>
                    <a:pt x="10775" y="2980"/>
                    <a:pt x="13882" y="2315"/>
                    <a:pt x="13882" y="1489"/>
                  </a:cubicBezTo>
                  <a:cubicBezTo>
                    <a:pt x="13882" y="665"/>
                    <a:pt x="10775" y="0"/>
                    <a:pt x="6942" y="0"/>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2"/>
            <p:cNvSpPr/>
            <p:nvPr/>
          </p:nvSpPr>
          <p:spPr>
            <a:xfrm>
              <a:off x="-7778353" y="2288433"/>
              <a:ext cx="82853" cy="95675"/>
            </a:xfrm>
            <a:custGeom>
              <a:avLst/>
              <a:gdLst/>
              <a:ahLst/>
              <a:cxnLst/>
              <a:rect l="l" t="t" r="r" b="b"/>
              <a:pathLst>
                <a:path w="1092" h="1261" extrusionOk="0">
                  <a:moveTo>
                    <a:pt x="1092" y="0"/>
                  </a:moveTo>
                  <a:lnTo>
                    <a:pt x="1" y="137"/>
                  </a:lnTo>
                  <a:lnTo>
                    <a:pt x="393" y="1261"/>
                  </a:lnTo>
                  <a:lnTo>
                    <a:pt x="1092" y="892"/>
                  </a:lnTo>
                  <a:lnTo>
                    <a:pt x="1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2"/>
            <p:cNvSpPr/>
            <p:nvPr/>
          </p:nvSpPr>
          <p:spPr>
            <a:xfrm>
              <a:off x="-7798307" y="1998149"/>
              <a:ext cx="146586" cy="246434"/>
            </a:xfrm>
            <a:custGeom>
              <a:avLst/>
              <a:gdLst/>
              <a:ahLst/>
              <a:cxnLst/>
              <a:rect l="l" t="t" r="r" b="b"/>
              <a:pathLst>
                <a:path w="1932" h="3248" extrusionOk="0">
                  <a:moveTo>
                    <a:pt x="1158" y="0"/>
                  </a:moveTo>
                  <a:lnTo>
                    <a:pt x="481" y="28"/>
                  </a:lnTo>
                  <a:cubicBezTo>
                    <a:pt x="481" y="28"/>
                    <a:pt x="54" y="205"/>
                    <a:pt x="0" y="3248"/>
                  </a:cubicBezTo>
                  <a:lnTo>
                    <a:pt x="1932" y="3183"/>
                  </a:lnTo>
                  <a:lnTo>
                    <a:pt x="11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2"/>
            <p:cNvSpPr/>
            <p:nvPr/>
          </p:nvSpPr>
          <p:spPr>
            <a:xfrm>
              <a:off x="-7772738" y="2040258"/>
              <a:ext cx="261381" cy="106373"/>
            </a:xfrm>
            <a:custGeom>
              <a:avLst/>
              <a:gdLst/>
              <a:ahLst/>
              <a:cxnLst/>
              <a:rect l="l" t="t" r="r" b="b"/>
              <a:pathLst>
                <a:path w="3445" h="1402" extrusionOk="0">
                  <a:moveTo>
                    <a:pt x="422" y="0"/>
                  </a:moveTo>
                  <a:cubicBezTo>
                    <a:pt x="274" y="0"/>
                    <a:pt x="168" y="72"/>
                    <a:pt x="113" y="229"/>
                  </a:cubicBezTo>
                  <a:cubicBezTo>
                    <a:pt x="1" y="551"/>
                    <a:pt x="682" y="953"/>
                    <a:pt x="1394" y="1257"/>
                  </a:cubicBezTo>
                  <a:cubicBezTo>
                    <a:pt x="1641" y="1363"/>
                    <a:pt x="1897" y="1401"/>
                    <a:pt x="2140" y="1401"/>
                  </a:cubicBezTo>
                  <a:cubicBezTo>
                    <a:pt x="2792" y="1401"/>
                    <a:pt x="3345" y="1122"/>
                    <a:pt x="3345" y="1122"/>
                  </a:cubicBezTo>
                  <a:lnTo>
                    <a:pt x="3445" y="518"/>
                  </a:lnTo>
                  <a:lnTo>
                    <a:pt x="2332" y="745"/>
                  </a:lnTo>
                  <a:cubicBezTo>
                    <a:pt x="2278" y="753"/>
                    <a:pt x="2227" y="757"/>
                    <a:pt x="2176" y="757"/>
                  </a:cubicBezTo>
                  <a:cubicBezTo>
                    <a:pt x="1759" y="757"/>
                    <a:pt x="1427" y="483"/>
                    <a:pt x="1018" y="229"/>
                  </a:cubicBezTo>
                  <a:cubicBezTo>
                    <a:pt x="781" y="82"/>
                    <a:pt x="578"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2"/>
            <p:cNvSpPr/>
            <p:nvPr/>
          </p:nvSpPr>
          <p:spPr>
            <a:xfrm>
              <a:off x="-7817350" y="1857332"/>
              <a:ext cx="145523" cy="145523"/>
            </a:xfrm>
            <a:custGeom>
              <a:avLst/>
              <a:gdLst/>
              <a:ahLst/>
              <a:cxnLst/>
              <a:rect l="l" t="t" r="r" b="b"/>
              <a:pathLst>
                <a:path w="1918" h="1918" extrusionOk="0">
                  <a:moveTo>
                    <a:pt x="959" y="1"/>
                  </a:moveTo>
                  <a:cubicBezTo>
                    <a:pt x="428" y="1"/>
                    <a:pt x="1" y="432"/>
                    <a:pt x="1" y="959"/>
                  </a:cubicBezTo>
                  <a:cubicBezTo>
                    <a:pt x="1" y="1490"/>
                    <a:pt x="428" y="1917"/>
                    <a:pt x="959" y="1917"/>
                  </a:cubicBezTo>
                  <a:cubicBezTo>
                    <a:pt x="1488" y="1917"/>
                    <a:pt x="1917" y="1490"/>
                    <a:pt x="1917" y="959"/>
                  </a:cubicBezTo>
                  <a:cubicBezTo>
                    <a:pt x="1917" y="430"/>
                    <a:pt x="1488" y="1"/>
                    <a:pt x="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2"/>
            <p:cNvSpPr/>
            <p:nvPr/>
          </p:nvSpPr>
          <p:spPr>
            <a:xfrm>
              <a:off x="-7797093" y="1857332"/>
              <a:ext cx="125265" cy="125265"/>
            </a:xfrm>
            <a:custGeom>
              <a:avLst/>
              <a:gdLst/>
              <a:ahLst/>
              <a:cxnLst/>
              <a:rect l="l" t="t" r="r" b="b"/>
              <a:pathLst>
                <a:path w="1651" h="1651" extrusionOk="0">
                  <a:moveTo>
                    <a:pt x="692" y="1"/>
                  </a:moveTo>
                  <a:cubicBezTo>
                    <a:pt x="497" y="1"/>
                    <a:pt x="314" y="61"/>
                    <a:pt x="161" y="163"/>
                  </a:cubicBezTo>
                  <a:cubicBezTo>
                    <a:pt x="60" y="314"/>
                    <a:pt x="1" y="496"/>
                    <a:pt x="1" y="692"/>
                  </a:cubicBezTo>
                  <a:cubicBezTo>
                    <a:pt x="1" y="1222"/>
                    <a:pt x="428" y="1650"/>
                    <a:pt x="959" y="1650"/>
                  </a:cubicBezTo>
                  <a:cubicBezTo>
                    <a:pt x="1155" y="1650"/>
                    <a:pt x="1337" y="1591"/>
                    <a:pt x="1488" y="1490"/>
                  </a:cubicBezTo>
                  <a:cubicBezTo>
                    <a:pt x="1589" y="1337"/>
                    <a:pt x="1650" y="1156"/>
                    <a:pt x="1650" y="959"/>
                  </a:cubicBezTo>
                  <a:cubicBezTo>
                    <a:pt x="1650" y="430"/>
                    <a:pt x="1221" y="1"/>
                    <a:pt x="692" y="1"/>
                  </a:cubicBezTo>
                  <a:close/>
                </a:path>
              </a:pathLst>
            </a:custGeom>
            <a:solidFill>
              <a:srgbClr val="FFFFFF">
                <a:alpha val="1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2"/>
            <p:cNvSpPr/>
            <p:nvPr/>
          </p:nvSpPr>
          <p:spPr>
            <a:xfrm>
              <a:off x="-7855665" y="1814465"/>
              <a:ext cx="173369" cy="91654"/>
            </a:xfrm>
            <a:custGeom>
              <a:avLst/>
              <a:gdLst/>
              <a:ahLst/>
              <a:cxnLst/>
              <a:rect l="l" t="t" r="r" b="b"/>
              <a:pathLst>
                <a:path w="2285" h="1208" extrusionOk="0">
                  <a:moveTo>
                    <a:pt x="1763" y="1"/>
                  </a:moveTo>
                  <a:cubicBezTo>
                    <a:pt x="1708" y="1"/>
                    <a:pt x="1833" y="341"/>
                    <a:pt x="1770" y="341"/>
                  </a:cubicBezTo>
                  <a:cubicBezTo>
                    <a:pt x="629" y="341"/>
                    <a:pt x="1" y="870"/>
                    <a:pt x="443" y="1172"/>
                  </a:cubicBezTo>
                  <a:cubicBezTo>
                    <a:pt x="481" y="1198"/>
                    <a:pt x="530" y="1207"/>
                    <a:pt x="582" y="1207"/>
                  </a:cubicBezTo>
                  <a:cubicBezTo>
                    <a:pt x="725" y="1207"/>
                    <a:pt x="887" y="1135"/>
                    <a:pt x="889" y="1135"/>
                  </a:cubicBezTo>
                  <a:cubicBezTo>
                    <a:pt x="889" y="1135"/>
                    <a:pt x="889" y="1135"/>
                    <a:pt x="889" y="1135"/>
                  </a:cubicBezTo>
                  <a:cubicBezTo>
                    <a:pt x="1390" y="993"/>
                    <a:pt x="2004" y="737"/>
                    <a:pt x="2004" y="737"/>
                  </a:cubicBezTo>
                  <a:cubicBezTo>
                    <a:pt x="2284" y="625"/>
                    <a:pt x="1938" y="83"/>
                    <a:pt x="1774" y="4"/>
                  </a:cubicBezTo>
                  <a:cubicBezTo>
                    <a:pt x="1770" y="2"/>
                    <a:pt x="1766" y="1"/>
                    <a:pt x="1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2"/>
            <p:cNvSpPr/>
            <p:nvPr/>
          </p:nvSpPr>
          <p:spPr>
            <a:xfrm>
              <a:off x="-7516748" y="2082366"/>
              <a:ext cx="73369" cy="54780"/>
            </a:xfrm>
            <a:custGeom>
              <a:avLst/>
              <a:gdLst/>
              <a:ahLst/>
              <a:cxnLst/>
              <a:rect l="l" t="t" r="r" b="b"/>
              <a:pathLst>
                <a:path w="967" h="722" extrusionOk="0">
                  <a:moveTo>
                    <a:pt x="222" y="0"/>
                  </a:moveTo>
                  <a:cubicBezTo>
                    <a:pt x="112" y="0"/>
                    <a:pt x="21" y="7"/>
                    <a:pt x="21" y="7"/>
                  </a:cubicBezTo>
                  <a:lnTo>
                    <a:pt x="1" y="407"/>
                  </a:lnTo>
                  <a:cubicBezTo>
                    <a:pt x="1" y="407"/>
                    <a:pt x="95" y="514"/>
                    <a:pt x="209" y="514"/>
                  </a:cubicBezTo>
                  <a:cubicBezTo>
                    <a:pt x="246" y="514"/>
                    <a:pt x="286" y="502"/>
                    <a:pt x="325" y="472"/>
                  </a:cubicBezTo>
                  <a:cubicBezTo>
                    <a:pt x="424" y="396"/>
                    <a:pt x="443" y="287"/>
                    <a:pt x="492" y="287"/>
                  </a:cubicBezTo>
                  <a:cubicBezTo>
                    <a:pt x="511" y="287"/>
                    <a:pt x="535" y="304"/>
                    <a:pt x="570" y="346"/>
                  </a:cubicBezTo>
                  <a:cubicBezTo>
                    <a:pt x="620" y="407"/>
                    <a:pt x="508" y="525"/>
                    <a:pt x="508" y="625"/>
                  </a:cubicBezTo>
                  <a:cubicBezTo>
                    <a:pt x="508" y="672"/>
                    <a:pt x="541" y="722"/>
                    <a:pt x="590" y="722"/>
                  </a:cubicBezTo>
                  <a:cubicBezTo>
                    <a:pt x="627" y="722"/>
                    <a:pt x="673" y="694"/>
                    <a:pt x="721" y="615"/>
                  </a:cubicBezTo>
                  <a:cubicBezTo>
                    <a:pt x="967" y="219"/>
                    <a:pt x="672" y="64"/>
                    <a:pt x="508" y="26"/>
                  </a:cubicBezTo>
                  <a:cubicBezTo>
                    <a:pt x="431" y="6"/>
                    <a:pt x="319" y="0"/>
                    <a:pt x="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2"/>
            <p:cNvSpPr/>
            <p:nvPr/>
          </p:nvSpPr>
          <p:spPr>
            <a:xfrm>
              <a:off x="-7453775" y="2369539"/>
              <a:ext cx="158574" cy="131791"/>
            </a:xfrm>
            <a:custGeom>
              <a:avLst/>
              <a:gdLst/>
              <a:ahLst/>
              <a:cxnLst/>
              <a:rect l="l" t="t" r="r" b="b"/>
              <a:pathLst>
                <a:path w="2090" h="1737" fill="none" extrusionOk="0">
                  <a:moveTo>
                    <a:pt x="0" y="0"/>
                  </a:moveTo>
                  <a:lnTo>
                    <a:pt x="2090" y="1736"/>
                  </a:lnTo>
                </a:path>
              </a:pathLst>
            </a:custGeom>
            <a:solidFill>
              <a:schemeClr val="dk1"/>
            </a:solidFill>
            <a:ln w="10400" cap="flat" cmpd="sng">
              <a:solidFill>
                <a:schemeClr val="accent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2"/>
            <p:cNvSpPr/>
            <p:nvPr/>
          </p:nvSpPr>
          <p:spPr>
            <a:xfrm>
              <a:off x="-7440497" y="2356110"/>
              <a:ext cx="131791" cy="158498"/>
            </a:xfrm>
            <a:custGeom>
              <a:avLst/>
              <a:gdLst/>
              <a:ahLst/>
              <a:cxnLst/>
              <a:rect l="l" t="t" r="r" b="b"/>
              <a:pathLst>
                <a:path w="1737" h="2089" fill="none" extrusionOk="0">
                  <a:moveTo>
                    <a:pt x="1736" y="0"/>
                  </a:moveTo>
                  <a:lnTo>
                    <a:pt x="0" y="2088"/>
                  </a:lnTo>
                </a:path>
              </a:pathLst>
            </a:custGeom>
            <a:solidFill>
              <a:schemeClr val="dk1"/>
            </a:solidFill>
            <a:ln w="10400" cap="flat" cmpd="sng">
              <a:solidFill>
                <a:schemeClr val="accent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2"/>
            <p:cNvSpPr/>
            <p:nvPr/>
          </p:nvSpPr>
          <p:spPr>
            <a:xfrm>
              <a:off x="-7471984" y="2338052"/>
              <a:ext cx="196130" cy="196130"/>
            </a:xfrm>
            <a:custGeom>
              <a:avLst/>
              <a:gdLst/>
              <a:ahLst/>
              <a:cxnLst/>
              <a:rect l="l" t="t" r="r" b="b"/>
              <a:pathLst>
                <a:path w="2585" h="2585" fill="none" extrusionOk="0">
                  <a:moveTo>
                    <a:pt x="2584" y="1292"/>
                  </a:moveTo>
                  <a:cubicBezTo>
                    <a:pt x="2584" y="2007"/>
                    <a:pt x="2007" y="2584"/>
                    <a:pt x="1292" y="2584"/>
                  </a:cubicBezTo>
                  <a:cubicBezTo>
                    <a:pt x="579" y="2584"/>
                    <a:pt x="1" y="2007"/>
                    <a:pt x="1" y="1292"/>
                  </a:cubicBezTo>
                  <a:cubicBezTo>
                    <a:pt x="1" y="579"/>
                    <a:pt x="579" y="0"/>
                    <a:pt x="1292" y="0"/>
                  </a:cubicBezTo>
                  <a:cubicBezTo>
                    <a:pt x="2007" y="0"/>
                    <a:pt x="2584" y="579"/>
                    <a:pt x="2584" y="1292"/>
                  </a:cubicBezTo>
                  <a:close/>
                </a:path>
              </a:pathLst>
            </a:custGeom>
            <a:solidFill>
              <a:schemeClr val="dk1"/>
            </a:solidFill>
            <a:ln w="1252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2"/>
            <p:cNvSpPr/>
            <p:nvPr/>
          </p:nvSpPr>
          <p:spPr>
            <a:xfrm>
              <a:off x="-7409314" y="2401253"/>
              <a:ext cx="69575" cy="69423"/>
            </a:xfrm>
            <a:custGeom>
              <a:avLst/>
              <a:gdLst/>
              <a:ahLst/>
              <a:cxnLst/>
              <a:rect l="l" t="t" r="r" b="b"/>
              <a:pathLst>
                <a:path w="917" h="915" extrusionOk="0">
                  <a:moveTo>
                    <a:pt x="0" y="0"/>
                  </a:moveTo>
                  <a:lnTo>
                    <a:pt x="0" y="914"/>
                  </a:lnTo>
                  <a:lnTo>
                    <a:pt x="916" y="914"/>
                  </a:lnTo>
                  <a:lnTo>
                    <a:pt x="9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2"/>
            <p:cNvSpPr/>
            <p:nvPr/>
          </p:nvSpPr>
          <p:spPr>
            <a:xfrm>
              <a:off x="-7915907" y="2333045"/>
              <a:ext cx="26100" cy="204325"/>
            </a:xfrm>
            <a:custGeom>
              <a:avLst/>
              <a:gdLst/>
              <a:ahLst/>
              <a:cxnLst/>
              <a:rect l="l" t="t" r="r" b="b"/>
              <a:pathLst>
                <a:path w="344" h="2693" fill="none" extrusionOk="0">
                  <a:moveTo>
                    <a:pt x="1" y="0"/>
                  </a:moveTo>
                  <a:lnTo>
                    <a:pt x="343" y="2692"/>
                  </a:lnTo>
                </a:path>
              </a:pathLst>
            </a:custGeom>
            <a:solidFill>
              <a:schemeClr val="dk1"/>
            </a:solidFill>
            <a:ln w="10400" cap="flat" cmpd="sng">
              <a:solidFill>
                <a:schemeClr val="accent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2"/>
            <p:cNvSpPr/>
            <p:nvPr/>
          </p:nvSpPr>
          <p:spPr>
            <a:xfrm>
              <a:off x="-8005132" y="2422042"/>
              <a:ext cx="204552" cy="26100"/>
            </a:xfrm>
            <a:custGeom>
              <a:avLst/>
              <a:gdLst/>
              <a:ahLst/>
              <a:cxnLst/>
              <a:rect l="l" t="t" r="r" b="b"/>
              <a:pathLst>
                <a:path w="2696" h="344" fill="none" extrusionOk="0">
                  <a:moveTo>
                    <a:pt x="2695" y="1"/>
                  </a:moveTo>
                  <a:lnTo>
                    <a:pt x="1" y="344"/>
                  </a:lnTo>
                </a:path>
              </a:pathLst>
            </a:custGeom>
            <a:solidFill>
              <a:schemeClr val="dk1"/>
            </a:solidFill>
            <a:ln w="10400" cap="flat" cmpd="sng">
              <a:solidFill>
                <a:schemeClr val="accent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2"/>
            <p:cNvSpPr/>
            <p:nvPr/>
          </p:nvSpPr>
          <p:spPr>
            <a:xfrm>
              <a:off x="-8011505" y="2327430"/>
              <a:ext cx="217299" cy="217223"/>
            </a:xfrm>
            <a:custGeom>
              <a:avLst/>
              <a:gdLst/>
              <a:ahLst/>
              <a:cxnLst/>
              <a:rect l="l" t="t" r="r" b="b"/>
              <a:pathLst>
                <a:path w="2864" h="2863" fill="none" extrusionOk="0">
                  <a:moveTo>
                    <a:pt x="2377" y="2313"/>
                  </a:moveTo>
                  <a:cubicBezTo>
                    <a:pt x="1891" y="2835"/>
                    <a:pt x="1074" y="2862"/>
                    <a:pt x="551" y="2378"/>
                  </a:cubicBezTo>
                  <a:cubicBezTo>
                    <a:pt x="28" y="1891"/>
                    <a:pt x="0" y="1073"/>
                    <a:pt x="487" y="550"/>
                  </a:cubicBezTo>
                  <a:cubicBezTo>
                    <a:pt x="973" y="28"/>
                    <a:pt x="1789" y="0"/>
                    <a:pt x="2313" y="485"/>
                  </a:cubicBezTo>
                  <a:cubicBezTo>
                    <a:pt x="2832" y="972"/>
                    <a:pt x="2864" y="1790"/>
                    <a:pt x="2377" y="2313"/>
                  </a:cubicBezTo>
                  <a:close/>
                </a:path>
              </a:pathLst>
            </a:custGeom>
            <a:solidFill>
              <a:schemeClr val="dk1"/>
            </a:solidFill>
            <a:ln w="1252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2"/>
            <p:cNvSpPr/>
            <p:nvPr/>
          </p:nvSpPr>
          <p:spPr>
            <a:xfrm>
              <a:off x="-7952098" y="2386686"/>
              <a:ext cx="98103" cy="98255"/>
            </a:xfrm>
            <a:custGeom>
              <a:avLst/>
              <a:gdLst/>
              <a:ahLst/>
              <a:cxnLst/>
              <a:rect l="l" t="t" r="r" b="b"/>
              <a:pathLst>
                <a:path w="1293" h="1295" extrusionOk="0">
                  <a:moveTo>
                    <a:pt x="623" y="1"/>
                  </a:moveTo>
                  <a:lnTo>
                    <a:pt x="0" y="672"/>
                  </a:lnTo>
                  <a:lnTo>
                    <a:pt x="669" y="1294"/>
                  </a:lnTo>
                  <a:lnTo>
                    <a:pt x="1292" y="624"/>
                  </a:lnTo>
                  <a:lnTo>
                    <a:pt x="6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2"/>
            <p:cNvSpPr/>
            <p:nvPr/>
          </p:nvSpPr>
          <p:spPr>
            <a:xfrm>
              <a:off x="-7942159" y="2202015"/>
              <a:ext cx="521320" cy="271092"/>
            </a:xfrm>
            <a:custGeom>
              <a:avLst/>
              <a:gdLst/>
              <a:ahLst/>
              <a:cxnLst/>
              <a:rect l="l" t="t" r="r" b="b"/>
              <a:pathLst>
                <a:path w="6871" h="3573" extrusionOk="0">
                  <a:moveTo>
                    <a:pt x="6502" y="0"/>
                  </a:moveTo>
                  <a:lnTo>
                    <a:pt x="464" y="2479"/>
                  </a:lnTo>
                  <a:cubicBezTo>
                    <a:pt x="173" y="2562"/>
                    <a:pt x="0" y="2860"/>
                    <a:pt x="74" y="3152"/>
                  </a:cubicBezTo>
                  <a:cubicBezTo>
                    <a:pt x="138" y="3404"/>
                    <a:pt x="366" y="3573"/>
                    <a:pt x="617" y="3573"/>
                  </a:cubicBezTo>
                  <a:cubicBezTo>
                    <a:pt x="655" y="3573"/>
                    <a:pt x="693" y="3569"/>
                    <a:pt x="732" y="3561"/>
                  </a:cubicBezTo>
                  <a:lnTo>
                    <a:pt x="6870" y="1464"/>
                  </a:lnTo>
                  <a:lnTo>
                    <a:pt x="65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2"/>
            <p:cNvSpPr/>
            <p:nvPr/>
          </p:nvSpPr>
          <p:spPr>
            <a:xfrm>
              <a:off x="-7478281" y="2129862"/>
              <a:ext cx="103718" cy="306297"/>
            </a:xfrm>
            <a:custGeom>
              <a:avLst/>
              <a:gdLst/>
              <a:ahLst/>
              <a:cxnLst/>
              <a:rect l="l" t="t" r="r" b="b"/>
              <a:pathLst>
                <a:path w="1367" h="4037" fill="none" extrusionOk="0">
                  <a:moveTo>
                    <a:pt x="1" y="0"/>
                  </a:moveTo>
                  <a:lnTo>
                    <a:pt x="1366" y="4036"/>
                  </a:lnTo>
                </a:path>
              </a:pathLst>
            </a:custGeom>
            <a:solidFill>
              <a:schemeClr val="accent3"/>
            </a:solidFill>
            <a:ln w="15575" cap="rnd" cmpd="sng">
              <a:solidFill>
                <a:schemeClr val="accent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2"/>
            <p:cNvSpPr/>
            <p:nvPr/>
          </p:nvSpPr>
          <p:spPr>
            <a:xfrm>
              <a:off x="-7511285" y="2092533"/>
              <a:ext cx="53262" cy="53035"/>
            </a:xfrm>
            <a:custGeom>
              <a:avLst/>
              <a:gdLst/>
              <a:ahLst/>
              <a:cxnLst/>
              <a:rect l="l" t="t" r="r" b="b"/>
              <a:pathLst>
                <a:path w="702" h="699" extrusionOk="0">
                  <a:moveTo>
                    <a:pt x="351" y="0"/>
                  </a:moveTo>
                  <a:cubicBezTo>
                    <a:pt x="157" y="0"/>
                    <a:pt x="1" y="157"/>
                    <a:pt x="1" y="350"/>
                  </a:cubicBezTo>
                  <a:cubicBezTo>
                    <a:pt x="1" y="542"/>
                    <a:pt x="157" y="699"/>
                    <a:pt x="351" y="699"/>
                  </a:cubicBezTo>
                  <a:cubicBezTo>
                    <a:pt x="544" y="699"/>
                    <a:pt x="701" y="544"/>
                    <a:pt x="701" y="350"/>
                  </a:cubicBezTo>
                  <a:cubicBezTo>
                    <a:pt x="701" y="157"/>
                    <a:pt x="544" y="0"/>
                    <a:pt x="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2"/>
            <p:cNvSpPr/>
            <p:nvPr/>
          </p:nvSpPr>
          <p:spPr>
            <a:xfrm>
              <a:off x="-7792692" y="2278190"/>
              <a:ext cx="120865" cy="20637"/>
            </a:xfrm>
            <a:custGeom>
              <a:avLst/>
              <a:gdLst/>
              <a:ahLst/>
              <a:cxnLst/>
              <a:rect l="l" t="t" r="r" b="b"/>
              <a:pathLst>
                <a:path w="1593" h="272" fill="none" extrusionOk="0">
                  <a:moveTo>
                    <a:pt x="0" y="272"/>
                  </a:moveTo>
                  <a:lnTo>
                    <a:pt x="1592" y="1"/>
                  </a:lnTo>
                </a:path>
              </a:pathLst>
            </a:custGeom>
            <a:solidFill>
              <a:schemeClr val="accent3"/>
            </a:solidFill>
            <a:ln w="10375" cap="rnd" cmpd="sng">
              <a:solidFill>
                <a:schemeClr val="accent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2"/>
            <p:cNvSpPr/>
            <p:nvPr/>
          </p:nvSpPr>
          <p:spPr>
            <a:xfrm>
              <a:off x="-7672360" y="2521206"/>
              <a:ext cx="127997" cy="60926"/>
            </a:xfrm>
            <a:custGeom>
              <a:avLst/>
              <a:gdLst/>
              <a:ahLst/>
              <a:cxnLst/>
              <a:rect l="l" t="t" r="r" b="b"/>
              <a:pathLst>
                <a:path w="1687" h="803" extrusionOk="0">
                  <a:moveTo>
                    <a:pt x="145" y="1"/>
                  </a:moveTo>
                  <a:lnTo>
                    <a:pt x="1" y="505"/>
                  </a:lnTo>
                  <a:lnTo>
                    <a:pt x="1610" y="802"/>
                  </a:lnTo>
                  <a:cubicBezTo>
                    <a:pt x="1610" y="802"/>
                    <a:pt x="1687" y="529"/>
                    <a:pt x="1427" y="400"/>
                  </a:cubicBezTo>
                  <a:lnTo>
                    <a:pt x="810" y="69"/>
                  </a:lnTo>
                  <a:lnTo>
                    <a:pt x="1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2"/>
            <p:cNvSpPr/>
            <p:nvPr/>
          </p:nvSpPr>
          <p:spPr>
            <a:xfrm>
              <a:off x="-7919018" y="2419007"/>
              <a:ext cx="32398" cy="32246"/>
            </a:xfrm>
            <a:custGeom>
              <a:avLst/>
              <a:gdLst/>
              <a:ahLst/>
              <a:cxnLst/>
              <a:rect l="l" t="t" r="r" b="b"/>
              <a:pathLst>
                <a:path w="427" h="425" extrusionOk="0">
                  <a:moveTo>
                    <a:pt x="213" y="0"/>
                  </a:moveTo>
                  <a:cubicBezTo>
                    <a:pt x="97" y="0"/>
                    <a:pt x="1" y="94"/>
                    <a:pt x="1" y="212"/>
                  </a:cubicBezTo>
                  <a:cubicBezTo>
                    <a:pt x="1" y="328"/>
                    <a:pt x="97" y="424"/>
                    <a:pt x="213" y="424"/>
                  </a:cubicBezTo>
                  <a:cubicBezTo>
                    <a:pt x="331" y="424"/>
                    <a:pt x="427" y="328"/>
                    <a:pt x="427" y="212"/>
                  </a:cubicBezTo>
                  <a:cubicBezTo>
                    <a:pt x="427" y="96"/>
                    <a:pt x="331"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2"/>
            <p:cNvSpPr/>
            <p:nvPr/>
          </p:nvSpPr>
          <p:spPr>
            <a:xfrm>
              <a:off x="-7798307" y="2239723"/>
              <a:ext cx="223369" cy="288391"/>
            </a:xfrm>
            <a:custGeom>
              <a:avLst/>
              <a:gdLst/>
              <a:ahLst/>
              <a:cxnLst/>
              <a:rect l="l" t="t" r="r" b="b"/>
              <a:pathLst>
                <a:path w="2944" h="3801" extrusionOk="0">
                  <a:moveTo>
                    <a:pt x="1725" y="1"/>
                  </a:moveTo>
                  <a:lnTo>
                    <a:pt x="80" y="62"/>
                  </a:lnTo>
                  <a:cubicBezTo>
                    <a:pt x="80" y="62"/>
                    <a:pt x="0" y="613"/>
                    <a:pt x="428" y="948"/>
                  </a:cubicBezTo>
                  <a:cubicBezTo>
                    <a:pt x="857" y="1285"/>
                    <a:pt x="1633" y="1663"/>
                    <a:pt x="1674" y="2374"/>
                  </a:cubicBezTo>
                  <a:cubicBezTo>
                    <a:pt x="1712" y="3088"/>
                    <a:pt x="1674" y="3696"/>
                    <a:pt x="1674" y="3696"/>
                  </a:cubicBezTo>
                  <a:lnTo>
                    <a:pt x="2658" y="3801"/>
                  </a:lnTo>
                  <a:cubicBezTo>
                    <a:pt x="2658" y="3801"/>
                    <a:pt x="2943" y="2089"/>
                    <a:pt x="2606" y="1492"/>
                  </a:cubicBezTo>
                  <a:cubicBezTo>
                    <a:pt x="2269" y="895"/>
                    <a:pt x="1725" y="1"/>
                    <a:pt x="1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42"/>
          <p:cNvSpPr/>
          <p:nvPr/>
        </p:nvSpPr>
        <p:spPr>
          <a:xfrm>
            <a:off x="6564692" y="3147025"/>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14"/>
        <p:cNvGrpSpPr/>
        <p:nvPr/>
      </p:nvGrpSpPr>
      <p:grpSpPr>
        <a:xfrm>
          <a:off x="0" y="0"/>
          <a:ext cx="0" cy="0"/>
          <a:chOff x="0" y="0"/>
          <a:chExt cx="0" cy="0"/>
        </a:xfrm>
      </p:grpSpPr>
      <p:sp>
        <p:nvSpPr>
          <p:cNvPr id="1715" name="Google Shape;1715;p58"/>
          <p:cNvSpPr/>
          <p:nvPr/>
        </p:nvSpPr>
        <p:spPr>
          <a:xfrm>
            <a:off x="6769723" y="1923200"/>
            <a:ext cx="640200" cy="6402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5092323" y="3157200"/>
            <a:ext cx="640200" cy="6402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412635" y="1923188"/>
            <a:ext cx="640200" cy="6402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1734098" y="3157200"/>
            <a:ext cx="640200" cy="6402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Deroulement chronologique</a:t>
            </a:r>
            <a:endParaRPr dirty="0"/>
          </a:p>
        </p:txBody>
      </p:sp>
      <p:sp>
        <p:nvSpPr>
          <p:cNvPr id="1720" name="Google Shape;1720;p58"/>
          <p:cNvSpPr/>
          <p:nvPr/>
        </p:nvSpPr>
        <p:spPr>
          <a:xfrm>
            <a:off x="1214950" y="2728900"/>
            <a:ext cx="1678500" cy="137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2893483" y="2728900"/>
            <a:ext cx="1678500" cy="137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4572017" y="2728900"/>
            <a:ext cx="1678500" cy="137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6250550" y="2728900"/>
            <a:ext cx="1678500" cy="137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4" name="Google Shape;1724;p58"/>
          <p:cNvCxnSpPr>
            <a:stCxn id="1720" idx="0"/>
            <a:endCxn id="1725" idx="2"/>
          </p:cNvCxnSpPr>
          <p:nvPr/>
        </p:nvCxnSpPr>
        <p:spPr>
          <a:xfrm rot="10800000">
            <a:off x="2054200" y="2438200"/>
            <a:ext cx="0" cy="290700"/>
          </a:xfrm>
          <a:prstGeom prst="straightConnector1">
            <a:avLst/>
          </a:prstGeom>
          <a:noFill/>
          <a:ln w="9525" cap="flat" cmpd="sng">
            <a:solidFill>
              <a:schemeClr val="dk2"/>
            </a:solidFill>
            <a:prstDash val="solid"/>
            <a:round/>
            <a:headEnd type="none" w="med" len="med"/>
            <a:tailEnd type="oval" w="med" len="med"/>
          </a:ln>
        </p:spPr>
      </p:cxnSp>
      <p:sp>
        <p:nvSpPr>
          <p:cNvPr id="1725" name="Google Shape;1725;p58"/>
          <p:cNvSpPr txBox="1"/>
          <p:nvPr/>
        </p:nvSpPr>
        <p:spPr>
          <a:xfrm flipH="1">
            <a:off x="982600" y="1929800"/>
            <a:ext cx="2143200" cy="50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smtClean="0">
                <a:solidFill>
                  <a:schemeClr val="dk1"/>
                </a:solidFill>
                <a:latin typeface="Quando"/>
                <a:ea typeface="Quando"/>
                <a:cs typeface="Quando"/>
                <a:sym typeface="Quando"/>
              </a:rPr>
              <a:t>01 Aout</a:t>
            </a:r>
            <a:endParaRPr sz="2000" b="1" dirty="0">
              <a:solidFill>
                <a:schemeClr val="dk1"/>
              </a:solidFill>
              <a:latin typeface="Quando"/>
              <a:ea typeface="Quando"/>
              <a:cs typeface="Quando"/>
              <a:sym typeface="Quando"/>
            </a:endParaRPr>
          </a:p>
        </p:txBody>
      </p:sp>
      <p:sp>
        <p:nvSpPr>
          <p:cNvPr id="1727" name="Google Shape;1727;p58"/>
          <p:cNvSpPr txBox="1"/>
          <p:nvPr/>
        </p:nvSpPr>
        <p:spPr>
          <a:xfrm flipH="1">
            <a:off x="2663450" y="3175200"/>
            <a:ext cx="2143200" cy="50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smtClean="0">
                <a:solidFill>
                  <a:schemeClr val="dk1"/>
                </a:solidFill>
                <a:latin typeface="Quando"/>
                <a:ea typeface="Quando"/>
                <a:cs typeface="Quando"/>
                <a:sym typeface="Quando"/>
              </a:rPr>
              <a:t>16 Aout</a:t>
            </a:r>
            <a:endParaRPr sz="2000" b="1" dirty="0">
              <a:solidFill>
                <a:schemeClr val="dk1"/>
              </a:solidFill>
              <a:latin typeface="Quando"/>
              <a:ea typeface="Quando"/>
              <a:cs typeface="Quando"/>
              <a:sym typeface="Quando"/>
            </a:endParaRPr>
          </a:p>
        </p:txBody>
      </p:sp>
      <p:sp>
        <p:nvSpPr>
          <p:cNvPr id="1728" name="Google Shape;1728;p58"/>
          <p:cNvSpPr txBox="1"/>
          <p:nvPr/>
        </p:nvSpPr>
        <p:spPr>
          <a:xfrm flipH="1">
            <a:off x="2661135" y="3693440"/>
            <a:ext cx="21432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dk1"/>
                </a:solidFill>
                <a:latin typeface="Asap"/>
                <a:ea typeface="Asap"/>
                <a:cs typeface="Asap"/>
                <a:sym typeface="Asap"/>
              </a:rPr>
              <a:t>Amélioration du questionnaire</a:t>
            </a:r>
            <a:endParaRPr dirty="0">
              <a:solidFill>
                <a:schemeClr val="dk1"/>
              </a:solidFill>
              <a:latin typeface="Asap"/>
              <a:ea typeface="Asap"/>
              <a:cs typeface="Asap"/>
              <a:sym typeface="Asap"/>
            </a:endParaRPr>
          </a:p>
        </p:txBody>
      </p:sp>
      <p:cxnSp>
        <p:nvCxnSpPr>
          <p:cNvPr id="1729" name="Google Shape;1729;p58"/>
          <p:cNvCxnSpPr>
            <a:stCxn id="1727" idx="0"/>
            <a:endCxn id="1721" idx="2"/>
          </p:cNvCxnSpPr>
          <p:nvPr/>
        </p:nvCxnSpPr>
        <p:spPr>
          <a:xfrm rot="10800000">
            <a:off x="3732650" y="2866500"/>
            <a:ext cx="2400" cy="308700"/>
          </a:xfrm>
          <a:prstGeom prst="straightConnector1">
            <a:avLst/>
          </a:prstGeom>
          <a:noFill/>
          <a:ln w="9525" cap="flat" cmpd="sng">
            <a:solidFill>
              <a:schemeClr val="dk2"/>
            </a:solidFill>
            <a:prstDash val="solid"/>
            <a:round/>
            <a:headEnd type="oval" w="med" len="med"/>
            <a:tailEnd type="none" w="med" len="med"/>
          </a:ln>
        </p:spPr>
      </p:cxnSp>
      <p:sp>
        <p:nvSpPr>
          <p:cNvPr id="1730" name="Google Shape;1730;p58"/>
          <p:cNvSpPr txBox="1"/>
          <p:nvPr/>
        </p:nvSpPr>
        <p:spPr>
          <a:xfrm flipH="1">
            <a:off x="4339675" y="1929800"/>
            <a:ext cx="2143200" cy="50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smtClean="0">
                <a:solidFill>
                  <a:schemeClr val="dk1"/>
                </a:solidFill>
                <a:latin typeface="Quando"/>
                <a:ea typeface="Quando"/>
                <a:cs typeface="Quando"/>
                <a:sym typeface="Quando"/>
              </a:rPr>
              <a:t>06 </a:t>
            </a:r>
            <a:r>
              <a:rPr lang="en-US" sz="2000" b="1" dirty="0" err="1" smtClean="0">
                <a:solidFill>
                  <a:schemeClr val="dk1"/>
                </a:solidFill>
                <a:latin typeface="Quando"/>
                <a:ea typeface="Quando"/>
                <a:cs typeface="Quando"/>
                <a:sym typeface="Quando"/>
              </a:rPr>
              <a:t>Septembre</a:t>
            </a:r>
            <a:endParaRPr sz="2000" b="1" dirty="0">
              <a:solidFill>
                <a:schemeClr val="dk1"/>
              </a:solidFill>
              <a:latin typeface="Quando"/>
              <a:ea typeface="Quando"/>
              <a:cs typeface="Quando"/>
              <a:sym typeface="Quando"/>
            </a:endParaRPr>
          </a:p>
        </p:txBody>
      </p:sp>
      <p:sp>
        <p:nvSpPr>
          <p:cNvPr id="1731" name="Google Shape;1731;p58"/>
          <p:cNvSpPr txBox="1"/>
          <p:nvPr/>
        </p:nvSpPr>
        <p:spPr>
          <a:xfrm flipH="1">
            <a:off x="4339669" y="1348254"/>
            <a:ext cx="21432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solidFill>
                  <a:schemeClr val="dk1"/>
                </a:solidFill>
                <a:latin typeface="Asap"/>
                <a:ea typeface="Asap"/>
                <a:cs typeface="Asap"/>
                <a:sym typeface="Asap"/>
              </a:rPr>
              <a:t>Nettoyage &amp; analyse de donn</a:t>
            </a:r>
            <a:r>
              <a:rPr lang="en-US" dirty="0" err="1" smtClean="0">
                <a:solidFill>
                  <a:schemeClr val="dk1"/>
                </a:solidFill>
                <a:latin typeface="Asap"/>
                <a:ea typeface="Asap"/>
                <a:cs typeface="Asap"/>
                <a:sym typeface="Asap"/>
              </a:rPr>
              <a:t>ées</a:t>
            </a:r>
            <a:endParaRPr dirty="0">
              <a:solidFill>
                <a:schemeClr val="dk1"/>
              </a:solidFill>
              <a:latin typeface="Asap"/>
              <a:ea typeface="Asap"/>
              <a:cs typeface="Asap"/>
              <a:sym typeface="Asap"/>
            </a:endParaRPr>
          </a:p>
        </p:txBody>
      </p:sp>
      <p:sp>
        <p:nvSpPr>
          <p:cNvPr id="1732" name="Google Shape;1732;p58"/>
          <p:cNvSpPr txBox="1"/>
          <p:nvPr/>
        </p:nvSpPr>
        <p:spPr>
          <a:xfrm flipH="1">
            <a:off x="6018200" y="3175200"/>
            <a:ext cx="2143200" cy="50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smtClean="0">
                <a:solidFill>
                  <a:schemeClr val="dk1"/>
                </a:solidFill>
                <a:latin typeface="Quando"/>
                <a:ea typeface="Quando"/>
                <a:cs typeface="Quando"/>
                <a:sym typeface="Quando"/>
              </a:rPr>
              <a:t>12 Septembre</a:t>
            </a:r>
            <a:endParaRPr sz="2000" b="1" dirty="0">
              <a:solidFill>
                <a:schemeClr val="dk1"/>
              </a:solidFill>
              <a:latin typeface="Quando"/>
              <a:ea typeface="Quando"/>
              <a:cs typeface="Quando"/>
              <a:sym typeface="Quando"/>
            </a:endParaRPr>
          </a:p>
        </p:txBody>
      </p:sp>
      <p:sp>
        <p:nvSpPr>
          <p:cNvPr id="1733" name="Google Shape;1733;p58"/>
          <p:cNvSpPr txBox="1"/>
          <p:nvPr/>
        </p:nvSpPr>
        <p:spPr>
          <a:xfrm flipH="1">
            <a:off x="6018202" y="3693440"/>
            <a:ext cx="21432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dk1"/>
                </a:solidFill>
                <a:latin typeface="Asap"/>
                <a:ea typeface="Asap"/>
                <a:cs typeface="Asap"/>
                <a:sym typeface="Asap"/>
              </a:rPr>
              <a:t>Cartographie, Graphes, Photos</a:t>
            </a:r>
            <a:endParaRPr dirty="0">
              <a:solidFill>
                <a:schemeClr val="dk1"/>
              </a:solidFill>
              <a:latin typeface="Asap"/>
              <a:ea typeface="Asap"/>
              <a:cs typeface="Asap"/>
              <a:sym typeface="Asap"/>
            </a:endParaRPr>
          </a:p>
        </p:txBody>
      </p:sp>
      <p:cxnSp>
        <p:nvCxnSpPr>
          <p:cNvPr id="1734" name="Google Shape;1734;p58"/>
          <p:cNvCxnSpPr>
            <a:stCxn id="1722" idx="0"/>
            <a:endCxn id="1730" idx="2"/>
          </p:cNvCxnSpPr>
          <p:nvPr/>
        </p:nvCxnSpPr>
        <p:spPr>
          <a:xfrm rot="10800000">
            <a:off x="5411267" y="2438200"/>
            <a:ext cx="0" cy="290700"/>
          </a:xfrm>
          <a:prstGeom prst="straightConnector1">
            <a:avLst/>
          </a:prstGeom>
          <a:noFill/>
          <a:ln w="9525" cap="flat" cmpd="sng">
            <a:solidFill>
              <a:schemeClr val="dk2"/>
            </a:solidFill>
            <a:prstDash val="solid"/>
            <a:round/>
            <a:headEnd type="none" w="med" len="med"/>
            <a:tailEnd type="oval" w="med" len="med"/>
          </a:ln>
        </p:spPr>
      </p:cxnSp>
      <p:cxnSp>
        <p:nvCxnSpPr>
          <p:cNvPr id="1735" name="Google Shape;1735;p58"/>
          <p:cNvCxnSpPr>
            <a:stCxn id="1732" idx="0"/>
            <a:endCxn id="1723" idx="2"/>
          </p:cNvCxnSpPr>
          <p:nvPr/>
        </p:nvCxnSpPr>
        <p:spPr>
          <a:xfrm rot="10800000">
            <a:off x="7089800" y="2866500"/>
            <a:ext cx="0" cy="308700"/>
          </a:xfrm>
          <a:prstGeom prst="straightConnector1">
            <a:avLst/>
          </a:prstGeom>
          <a:noFill/>
          <a:ln w="9525" cap="flat" cmpd="sng">
            <a:solidFill>
              <a:schemeClr val="dk2"/>
            </a:solidFill>
            <a:prstDash val="solid"/>
            <a:round/>
            <a:headEnd type="oval" w="med" len="med"/>
            <a:tailEnd type="none" w="med" len="med"/>
          </a:ln>
        </p:spPr>
      </p:cxnSp>
      <p:grpSp>
        <p:nvGrpSpPr>
          <p:cNvPr id="1736" name="Google Shape;1736;p58"/>
          <p:cNvGrpSpPr/>
          <p:nvPr/>
        </p:nvGrpSpPr>
        <p:grpSpPr>
          <a:xfrm>
            <a:off x="5189086" y="3247047"/>
            <a:ext cx="446693" cy="473895"/>
            <a:chOff x="2751099" y="3397847"/>
            <a:chExt cx="446693" cy="473895"/>
          </a:xfrm>
        </p:grpSpPr>
        <p:sp>
          <p:nvSpPr>
            <p:cNvPr id="1737" name="Google Shape;1737;p58"/>
            <p:cNvSpPr/>
            <p:nvPr/>
          </p:nvSpPr>
          <p:spPr>
            <a:xfrm>
              <a:off x="2751099" y="3709974"/>
              <a:ext cx="72021" cy="57296"/>
            </a:xfrm>
            <a:custGeom>
              <a:avLst/>
              <a:gdLst/>
              <a:ahLst/>
              <a:cxnLst/>
              <a:rect l="l" t="t" r="r" b="b"/>
              <a:pathLst>
                <a:path w="1345" h="1070" extrusionOk="0">
                  <a:moveTo>
                    <a:pt x="863" y="256"/>
                  </a:moveTo>
                  <a:cubicBezTo>
                    <a:pt x="926" y="256"/>
                    <a:pt x="983" y="293"/>
                    <a:pt x="1009" y="352"/>
                  </a:cubicBezTo>
                  <a:lnTo>
                    <a:pt x="1025" y="391"/>
                  </a:lnTo>
                  <a:cubicBezTo>
                    <a:pt x="1055" y="472"/>
                    <a:pt x="1020" y="559"/>
                    <a:pt x="948" y="592"/>
                  </a:cubicBezTo>
                  <a:lnTo>
                    <a:pt x="533" y="793"/>
                  </a:lnTo>
                  <a:cubicBezTo>
                    <a:pt x="512" y="803"/>
                    <a:pt x="490" y="808"/>
                    <a:pt x="467" y="808"/>
                  </a:cubicBezTo>
                  <a:cubicBezTo>
                    <a:pt x="448" y="808"/>
                    <a:pt x="428" y="804"/>
                    <a:pt x="410" y="796"/>
                  </a:cubicBezTo>
                  <a:cubicBezTo>
                    <a:pt x="367" y="782"/>
                    <a:pt x="338" y="750"/>
                    <a:pt x="321" y="710"/>
                  </a:cubicBezTo>
                  <a:lnTo>
                    <a:pt x="283" y="612"/>
                  </a:lnTo>
                  <a:cubicBezTo>
                    <a:pt x="266" y="571"/>
                    <a:pt x="266" y="529"/>
                    <a:pt x="284" y="489"/>
                  </a:cubicBezTo>
                  <a:cubicBezTo>
                    <a:pt x="303" y="450"/>
                    <a:pt x="336" y="419"/>
                    <a:pt x="377" y="406"/>
                  </a:cubicBezTo>
                  <a:lnTo>
                    <a:pt x="815" y="262"/>
                  </a:lnTo>
                  <a:cubicBezTo>
                    <a:pt x="832" y="258"/>
                    <a:pt x="847" y="256"/>
                    <a:pt x="863" y="256"/>
                  </a:cubicBezTo>
                  <a:close/>
                  <a:moveTo>
                    <a:pt x="861" y="1"/>
                  </a:moveTo>
                  <a:cubicBezTo>
                    <a:pt x="820" y="1"/>
                    <a:pt x="777" y="7"/>
                    <a:pt x="736" y="20"/>
                  </a:cubicBezTo>
                  <a:lnTo>
                    <a:pt x="299" y="164"/>
                  </a:lnTo>
                  <a:cubicBezTo>
                    <a:pt x="190" y="199"/>
                    <a:pt x="100" y="278"/>
                    <a:pt x="52" y="383"/>
                  </a:cubicBezTo>
                  <a:cubicBezTo>
                    <a:pt x="4" y="487"/>
                    <a:pt x="1" y="606"/>
                    <a:pt x="43" y="712"/>
                  </a:cubicBezTo>
                  <a:lnTo>
                    <a:pt x="82" y="809"/>
                  </a:lnTo>
                  <a:cubicBezTo>
                    <a:pt x="126" y="914"/>
                    <a:pt x="211" y="1001"/>
                    <a:pt x="318" y="1041"/>
                  </a:cubicBezTo>
                  <a:cubicBezTo>
                    <a:pt x="366" y="1060"/>
                    <a:pt x="417" y="1069"/>
                    <a:pt x="467" y="1069"/>
                  </a:cubicBezTo>
                  <a:cubicBezTo>
                    <a:pt x="530" y="1069"/>
                    <a:pt x="592" y="1056"/>
                    <a:pt x="648" y="1027"/>
                  </a:cubicBezTo>
                  <a:lnTo>
                    <a:pt x="1062" y="828"/>
                  </a:lnTo>
                  <a:cubicBezTo>
                    <a:pt x="1254" y="734"/>
                    <a:pt x="1344" y="500"/>
                    <a:pt x="1265" y="301"/>
                  </a:cubicBezTo>
                  <a:lnTo>
                    <a:pt x="1248" y="260"/>
                  </a:lnTo>
                  <a:cubicBezTo>
                    <a:pt x="1183" y="101"/>
                    <a:pt x="1027" y="1"/>
                    <a:pt x="8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2797899" y="3762128"/>
              <a:ext cx="65863" cy="66078"/>
            </a:xfrm>
            <a:custGeom>
              <a:avLst/>
              <a:gdLst/>
              <a:ahLst/>
              <a:cxnLst/>
              <a:rect l="l" t="t" r="r" b="b"/>
              <a:pathLst>
                <a:path w="1230" h="1234" extrusionOk="0">
                  <a:moveTo>
                    <a:pt x="733" y="260"/>
                  </a:moveTo>
                  <a:cubicBezTo>
                    <a:pt x="766" y="260"/>
                    <a:pt x="799" y="271"/>
                    <a:pt x="826" y="292"/>
                  </a:cubicBezTo>
                  <a:lnTo>
                    <a:pt x="859" y="318"/>
                  </a:lnTo>
                  <a:cubicBezTo>
                    <a:pt x="925" y="368"/>
                    <a:pt x="938" y="460"/>
                    <a:pt x="892" y="526"/>
                  </a:cubicBezTo>
                  <a:lnTo>
                    <a:pt x="634" y="906"/>
                  </a:lnTo>
                  <a:cubicBezTo>
                    <a:pt x="608" y="943"/>
                    <a:pt x="571" y="967"/>
                    <a:pt x="531" y="972"/>
                  </a:cubicBezTo>
                  <a:cubicBezTo>
                    <a:pt x="522" y="974"/>
                    <a:pt x="513" y="974"/>
                    <a:pt x="504" y="974"/>
                  </a:cubicBezTo>
                  <a:cubicBezTo>
                    <a:pt x="470" y="974"/>
                    <a:pt x="438" y="963"/>
                    <a:pt x="411" y="943"/>
                  </a:cubicBezTo>
                  <a:lnTo>
                    <a:pt x="328" y="878"/>
                  </a:lnTo>
                  <a:cubicBezTo>
                    <a:pt x="293" y="851"/>
                    <a:pt x="273" y="814"/>
                    <a:pt x="267" y="770"/>
                  </a:cubicBezTo>
                  <a:cubicBezTo>
                    <a:pt x="264" y="727"/>
                    <a:pt x="277" y="685"/>
                    <a:pt x="306" y="653"/>
                  </a:cubicBezTo>
                  <a:lnTo>
                    <a:pt x="616" y="312"/>
                  </a:lnTo>
                  <a:cubicBezTo>
                    <a:pt x="647" y="278"/>
                    <a:pt x="690" y="260"/>
                    <a:pt x="733" y="260"/>
                  </a:cubicBezTo>
                  <a:close/>
                  <a:moveTo>
                    <a:pt x="732" y="0"/>
                  </a:moveTo>
                  <a:cubicBezTo>
                    <a:pt x="619" y="0"/>
                    <a:pt x="505" y="47"/>
                    <a:pt x="424" y="137"/>
                  </a:cubicBezTo>
                  <a:lnTo>
                    <a:pt x="116" y="478"/>
                  </a:lnTo>
                  <a:cubicBezTo>
                    <a:pt x="41" y="563"/>
                    <a:pt x="0" y="676"/>
                    <a:pt x="9" y="792"/>
                  </a:cubicBezTo>
                  <a:cubicBezTo>
                    <a:pt x="19" y="904"/>
                    <a:pt x="78" y="1009"/>
                    <a:pt x="166" y="1081"/>
                  </a:cubicBezTo>
                  <a:lnTo>
                    <a:pt x="249" y="1145"/>
                  </a:lnTo>
                  <a:cubicBezTo>
                    <a:pt x="322" y="1203"/>
                    <a:pt x="412" y="1234"/>
                    <a:pt x="504" y="1234"/>
                  </a:cubicBezTo>
                  <a:cubicBezTo>
                    <a:pt x="526" y="1234"/>
                    <a:pt x="548" y="1232"/>
                    <a:pt x="570" y="1228"/>
                  </a:cubicBezTo>
                  <a:cubicBezTo>
                    <a:pt x="682" y="1210"/>
                    <a:pt x="783" y="1145"/>
                    <a:pt x="848" y="1051"/>
                  </a:cubicBezTo>
                  <a:lnTo>
                    <a:pt x="1106" y="672"/>
                  </a:lnTo>
                  <a:cubicBezTo>
                    <a:pt x="1229" y="491"/>
                    <a:pt x="1189" y="248"/>
                    <a:pt x="1019" y="113"/>
                  </a:cubicBezTo>
                  <a:lnTo>
                    <a:pt x="986" y="88"/>
                  </a:lnTo>
                  <a:cubicBezTo>
                    <a:pt x="911" y="29"/>
                    <a:pt x="822" y="0"/>
                    <a:pt x="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2868421" y="3789170"/>
              <a:ext cx="53333" cy="69237"/>
            </a:xfrm>
            <a:custGeom>
              <a:avLst/>
              <a:gdLst/>
              <a:ahLst/>
              <a:cxnLst/>
              <a:rect l="l" t="t" r="r" b="b"/>
              <a:pathLst>
                <a:path w="996" h="1293" extrusionOk="0">
                  <a:moveTo>
                    <a:pt x="526" y="265"/>
                  </a:moveTo>
                  <a:cubicBezTo>
                    <a:pt x="533" y="265"/>
                    <a:pt x="541" y="265"/>
                    <a:pt x="546" y="268"/>
                  </a:cubicBezTo>
                  <a:lnTo>
                    <a:pt x="589" y="274"/>
                  </a:lnTo>
                  <a:cubicBezTo>
                    <a:pt x="670" y="281"/>
                    <a:pt x="727" y="353"/>
                    <a:pt x="721" y="434"/>
                  </a:cubicBezTo>
                  <a:lnTo>
                    <a:pt x="690" y="891"/>
                  </a:lnTo>
                  <a:cubicBezTo>
                    <a:pt x="688" y="935"/>
                    <a:pt x="668" y="974"/>
                    <a:pt x="633" y="1002"/>
                  </a:cubicBezTo>
                  <a:cubicBezTo>
                    <a:pt x="604" y="1024"/>
                    <a:pt x="572" y="1037"/>
                    <a:pt x="537" y="1037"/>
                  </a:cubicBezTo>
                  <a:cubicBezTo>
                    <a:pt x="530" y="1037"/>
                    <a:pt x="521" y="1036"/>
                    <a:pt x="513" y="1035"/>
                  </a:cubicBezTo>
                  <a:lnTo>
                    <a:pt x="408" y="1020"/>
                  </a:lnTo>
                  <a:cubicBezTo>
                    <a:pt x="366" y="1015"/>
                    <a:pt x="329" y="991"/>
                    <a:pt x="303" y="956"/>
                  </a:cubicBezTo>
                  <a:cubicBezTo>
                    <a:pt x="277" y="922"/>
                    <a:pt x="268" y="878"/>
                    <a:pt x="277" y="836"/>
                  </a:cubicBezTo>
                  <a:lnTo>
                    <a:pt x="375" y="388"/>
                  </a:lnTo>
                  <a:cubicBezTo>
                    <a:pt x="392" y="316"/>
                    <a:pt x="454" y="265"/>
                    <a:pt x="526" y="265"/>
                  </a:cubicBezTo>
                  <a:close/>
                  <a:moveTo>
                    <a:pt x="528" y="1"/>
                  </a:moveTo>
                  <a:cubicBezTo>
                    <a:pt x="335" y="1"/>
                    <a:pt x="163" y="136"/>
                    <a:pt x="121" y="329"/>
                  </a:cubicBezTo>
                  <a:lnTo>
                    <a:pt x="25" y="779"/>
                  </a:lnTo>
                  <a:cubicBezTo>
                    <a:pt x="1" y="891"/>
                    <a:pt x="25" y="1009"/>
                    <a:pt x="91" y="1101"/>
                  </a:cubicBezTo>
                  <a:cubicBezTo>
                    <a:pt x="157" y="1193"/>
                    <a:pt x="259" y="1258"/>
                    <a:pt x="373" y="1274"/>
                  </a:cubicBezTo>
                  <a:cubicBezTo>
                    <a:pt x="410" y="1278"/>
                    <a:pt x="486" y="1293"/>
                    <a:pt x="527" y="1293"/>
                  </a:cubicBezTo>
                  <a:cubicBezTo>
                    <a:pt x="529" y="1293"/>
                    <a:pt x="531" y="1293"/>
                    <a:pt x="533" y="1293"/>
                  </a:cubicBezTo>
                  <a:cubicBezTo>
                    <a:pt x="627" y="1293"/>
                    <a:pt x="720" y="1260"/>
                    <a:pt x="793" y="1201"/>
                  </a:cubicBezTo>
                  <a:cubicBezTo>
                    <a:pt x="884" y="1129"/>
                    <a:pt x="939" y="1024"/>
                    <a:pt x="946" y="908"/>
                  </a:cubicBezTo>
                  <a:lnTo>
                    <a:pt x="981" y="449"/>
                  </a:lnTo>
                  <a:cubicBezTo>
                    <a:pt x="996" y="235"/>
                    <a:pt x="839" y="42"/>
                    <a:pt x="626" y="12"/>
                  </a:cubicBezTo>
                  <a:lnTo>
                    <a:pt x="585" y="5"/>
                  </a:lnTo>
                  <a:cubicBezTo>
                    <a:pt x="566" y="2"/>
                    <a:pt x="547" y="1"/>
                    <a:pt x="5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2826118" y="3397847"/>
              <a:ext cx="371673" cy="473895"/>
            </a:xfrm>
            <a:custGeom>
              <a:avLst/>
              <a:gdLst/>
              <a:ahLst/>
              <a:cxnLst/>
              <a:rect l="l" t="t" r="r" b="b"/>
              <a:pathLst>
                <a:path w="6941" h="8850" extrusionOk="0">
                  <a:moveTo>
                    <a:pt x="2663" y="256"/>
                  </a:moveTo>
                  <a:lnTo>
                    <a:pt x="2663" y="612"/>
                  </a:lnTo>
                  <a:cubicBezTo>
                    <a:pt x="2663" y="990"/>
                    <a:pt x="2355" y="1298"/>
                    <a:pt x="1978" y="1298"/>
                  </a:cubicBezTo>
                  <a:lnTo>
                    <a:pt x="905" y="1298"/>
                  </a:lnTo>
                  <a:lnTo>
                    <a:pt x="905" y="1006"/>
                  </a:lnTo>
                  <a:cubicBezTo>
                    <a:pt x="905" y="594"/>
                    <a:pt x="1240" y="256"/>
                    <a:pt x="1653" y="256"/>
                  </a:cubicBezTo>
                  <a:close/>
                  <a:moveTo>
                    <a:pt x="5007" y="1404"/>
                  </a:moveTo>
                  <a:cubicBezTo>
                    <a:pt x="5048" y="1404"/>
                    <a:pt x="5089" y="1412"/>
                    <a:pt x="5127" y="1428"/>
                  </a:cubicBezTo>
                  <a:cubicBezTo>
                    <a:pt x="5201" y="1462"/>
                    <a:pt x="5258" y="1521"/>
                    <a:pt x="5286" y="1598"/>
                  </a:cubicBezTo>
                  <a:cubicBezTo>
                    <a:pt x="5298" y="1633"/>
                    <a:pt x="5306" y="1668"/>
                    <a:pt x="5306" y="1709"/>
                  </a:cubicBezTo>
                  <a:cubicBezTo>
                    <a:pt x="5306" y="1832"/>
                    <a:pt x="5230" y="1943"/>
                    <a:pt x="5112" y="1989"/>
                  </a:cubicBezTo>
                  <a:lnTo>
                    <a:pt x="4910" y="2068"/>
                  </a:lnTo>
                  <a:lnTo>
                    <a:pt x="4694" y="1504"/>
                  </a:lnTo>
                  <a:lnTo>
                    <a:pt x="4897" y="1425"/>
                  </a:lnTo>
                  <a:cubicBezTo>
                    <a:pt x="4933" y="1411"/>
                    <a:pt x="4970" y="1404"/>
                    <a:pt x="5007" y="1404"/>
                  </a:cubicBezTo>
                  <a:close/>
                  <a:moveTo>
                    <a:pt x="2136" y="1543"/>
                  </a:moveTo>
                  <a:lnTo>
                    <a:pt x="2136" y="2020"/>
                  </a:lnTo>
                  <a:cubicBezTo>
                    <a:pt x="2136" y="2094"/>
                    <a:pt x="2123" y="2167"/>
                    <a:pt x="2097" y="2236"/>
                  </a:cubicBezTo>
                  <a:cubicBezTo>
                    <a:pt x="2097" y="2236"/>
                    <a:pt x="1277" y="2551"/>
                    <a:pt x="1235" y="2567"/>
                  </a:cubicBezTo>
                  <a:cubicBezTo>
                    <a:pt x="1034" y="2462"/>
                    <a:pt x="905" y="2252"/>
                    <a:pt x="905" y="2020"/>
                  </a:cubicBezTo>
                  <a:lnTo>
                    <a:pt x="905" y="1556"/>
                  </a:lnTo>
                  <a:lnTo>
                    <a:pt x="1978" y="1556"/>
                  </a:lnTo>
                  <a:cubicBezTo>
                    <a:pt x="2033" y="1556"/>
                    <a:pt x="2086" y="1552"/>
                    <a:pt x="2136" y="1543"/>
                  </a:cubicBezTo>
                  <a:close/>
                  <a:moveTo>
                    <a:pt x="4954" y="2328"/>
                  </a:moveTo>
                  <a:lnTo>
                    <a:pt x="4954" y="2696"/>
                  </a:lnTo>
                  <a:lnTo>
                    <a:pt x="4007" y="2696"/>
                  </a:lnTo>
                  <a:lnTo>
                    <a:pt x="4954" y="2328"/>
                  </a:lnTo>
                  <a:close/>
                  <a:moveTo>
                    <a:pt x="4502" y="2956"/>
                  </a:moveTo>
                  <a:lnTo>
                    <a:pt x="4502" y="3561"/>
                  </a:lnTo>
                  <a:lnTo>
                    <a:pt x="2081" y="3561"/>
                  </a:lnTo>
                  <a:lnTo>
                    <a:pt x="2081" y="3445"/>
                  </a:lnTo>
                  <a:lnTo>
                    <a:pt x="3341" y="2956"/>
                  </a:lnTo>
                  <a:close/>
                  <a:moveTo>
                    <a:pt x="4954" y="2956"/>
                  </a:moveTo>
                  <a:lnTo>
                    <a:pt x="4954" y="3561"/>
                  </a:lnTo>
                  <a:lnTo>
                    <a:pt x="4760" y="3561"/>
                  </a:lnTo>
                  <a:lnTo>
                    <a:pt x="4760" y="2956"/>
                  </a:lnTo>
                  <a:close/>
                  <a:moveTo>
                    <a:pt x="2676" y="3820"/>
                  </a:moveTo>
                  <a:lnTo>
                    <a:pt x="2079" y="4418"/>
                  </a:lnTo>
                  <a:lnTo>
                    <a:pt x="2079" y="3820"/>
                  </a:lnTo>
                  <a:close/>
                  <a:moveTo>
                    <a:pt x="4652" y="3820"/>
                  </a:moveTo>
                  <a:cubicBezTo>
                    <a:pt x="4817" y="3820"/>
                    <a:pt x="4954" y="3957"/>
                    <a:pt x="4954" y="4123"/>
                  </a:cubicBezTo>
                  <a:cubicBezTo>
                    <a:pt x="4954" y="4202"/>
                    <a:pt x="4921" y="4279"/>
                    <a:pt x="4867" y="4336"/>
                  </a:cubicBezTo>
                  <a:cubicBezTo>
                    <a:pt x="4808" y="4394"/>
                    <a:pt x="4733" y="4425"/>
                    <a:pt x="4652" y="4425"/>
                  </a:cubicBezTo>
                  <a:lnTo>
                    <a:pt x="3349" y="4425"/>
                  </a:lnTo>
                  <a:cubicBezTo>
                    <a:pt x="3314" y="4425"/>
                    <a:pt x="3282" y="4438"/>
                    <a:pt x="3257" y="4462"/>
                  </a:cubicBezTo>
                  <a:lnTo>
                    <a:pt x="2521" y="5195"/>
                  </a:lnTo>
                  <a:lnTo>
                    <a:pt x="2079" y="5195"/>
                  </a:lnTo>
                  <a:lnTo>
                    <a:pt x="2079" y="4784"/>
                  </a:lnTo>
                  <a:lnTo>
                    <a:pt x="2954" y="3909"/>
                  </a:lnTo>
                  <a:cubicBezTo>
                    <a:pt x="3011" y="3850"/>
                    <a:pt x="3087" y="3820"/>
                    <a:pt x="3168" y="3820"/>
                  </a:cubicBezTo>
                  <a:close/>
                  <a:moveTo>
                    <a:pt x="3767" y="5459"/>
                  </a:moveTo>
                  <a:cubicBezTo>
                    <a:pt x="3849" y="5459"/>
                    <a:pt x="3923" y="5488"/>
                    <a:pt x="3977" y="5540"/>
                  </a:cubicBezTo>
                  <a:cubicBezTo>
                    <a:pt x="4064" y="5623"/>
                    <a:pt x="4095" y="5746"/>
                    <a:pt x="4055" y="5859"/>
                  </a:cubicBezTo>
                  <a:lnTo>
                    <a:pt x="3505" y="7444"/>
                  </a:lnTo>
                  <a:cubicBezTo>
                    <a:pt x="3478" y="7521"/>
                    <a:pt x="3424" y="7582"/>
                    <a:pt x="3351" y="7617"/>
                  </a:cubicBezTo>
                  <a:cubicBezTo>
                    <a:pt x="3308" y="7637"/>
                    <a:pt x="3263" y="7647"/>
                    <a:pt x="3218" y="7647"/>
                  </a:cubicBezTo>
                  <a:cubicBezTo>
                    <a:pt x="3185" y="7647"/>
                    <a:pt x="3152" y="7642"/>
                    <a:pt x="3120" y="7631"/>
                  </a:cubicBezTo>
                  <a:cubicBezTo>
                    <a:pt x="3045" y="7604"/>
                    <a:pt x="2982" y="7550"/>
                    <a:pt x="2947" y="7477"/>
                  </a:cubicBezTo>
                  <a:cubicBezTo>
                    <a:pt x="2912" y="7403"/>
                    <a:pt x="2908" y="7322"/>
                    <a:pt x="2934" y="7246"/>
                  </a:cubicBezTo>
                  <a:lnTo>
                    <a:pt x="3286" y="6235"/>
                  </a:lnTo>
                  <a:cubicBezTo>
                    <a:pt x="3299" y="6196"/>
                    <a:pt x="3293" y="6152"/>
                    <a:pt x="3269" y="6117"/>
                  </a:cubicBezTo>
                  <a:cubicBezTo>
                    <a:pt x="3244" y="6083"/>
                    <a:pt x="3205" y="6061"/>
                    <a:pt x="3164" y="6061"/>
                  </a:cubicBezTo>
                  <a:lnTo>
                    <a:pt x="2081" y="6061"/>
                  </a:lnTo>
                  <a:lnTo>
                    <a:pt x="2081" y="5459"/>
                  </a:lnTo>
                  <a:lnTo>
                    <a:pt x="3760" y="5459"/>
                  </a:lnTo>
                  <a:cubicBezTo>
                    <a:pt x="3762" y="5459"/>
                    <a:pt x="3765" y="5459"/>
                    <a:pt x="3767" y="5459"/>
                  </a:cubicBezTo>
                  <a:close/>
                  <a:moveTo>
                    <a:pt x="5461" y="7434"/>
                  </a:moveTo>
                  <a:lnTo>
                    <a:pt x="5461" y="7873"/>
                  </a:lnTo>
                  <a:lnTo>
                    <a:pt x="5214" y="7873"/>
                  </a:lnTo>
                  <a:lnTo>
                    <a:pt x="5214" y="7434"/>
                  </a:lnTo>
                  <a:close/>
                  <a:moveTo>
                    <a:pt x="1648" y="0"/>
                  </a:moveTo>
                  <a:cubicBezTo>
                    <a:pt x="1093" y="0"/>
                    <a:pt x="642" y="452"/>
                    <a:pt x="642" y="1008"/>
                  </a:cubicBezTo>
                  <a:lnTo>
                    <a:pt x="642" y="2022"/>
                  </a:lnTo>
                  <a:cubicBezTo>
                    <a:pt x="642" y="2289"/>
                    <a:pt x="761" y="2534"/>
                    <a:pt x="962" y="2698"/>
                  </a:cubicBezTo>
                  <a:cubicBezTo>
                    <a:pt x="737" y="2829"/>
                    <a:pt x="542" y="3004"/>
                    <a:pt x="385" y="3216"/>
                  </a:cubicBezTo>
                  <a:cubicBezTo>
                    <a:pt x="135" y="3553"/>
                    <a:pt x="0" y="3957"/>
                    <a:pt x="0" y="4377"/>
                  </a:cubicBezTo>
                  <a:cubicBezTo>
                    <a:pt x="0" y="5451"/>
                    <a:pt x="874" y="6321"/>
                    <a:pt x="1944" y="6321"/>
                  </a:cubicBezTo>
                  <a:lnTo>
                    <a:pt x="2975" y="6321"/>
                  </a:lnTo>
                  <a:lnTo>
                    <a:pt x="2682" y="7163"/>
                  </a:lnTo>
                  <a:cubicBezTo>
                    <a:pt x="2634" y="7305"/>
                    <a:pt x="2641" y="7458"/>
                    <a:pt x="2707" y="7591"/>
                  </a:cubicBezTo>
                  <a:cubicBezTo>
                    <a:pt x="2772" y="7727"/>
                    <a:pt x="2888" y="7829"/>
                    <a:pt x="3028" y="7877"/>
                  </a:cubicBezTo>
                  <a:cubicBezTo>
                    <a:pt x="3087" y="7897"/>
                    <a:pt x="3150" y="7910"/>
                    <a:pt x="3212" y="7910"/>
                  </a:cubicBezTo>
                  <a:cubicBezTo>
                    <a:pt x="3295" y="7910"/>
                    <a:pt x="3378" y="7891"/>
                    <a:pt x="3456" y="7854"/>
                  </a:cubicBezTo>
                  <a:cubicBezTo>
                    <a:pt x="3592" y="7790"/>
                    <a:pt x="3693" y="7674"/>
                    <a:pt x="3741" y="7534"/>
                  </a:cubicBezTo>
                  <a:lnTo>
                    <a:pt x="4292" y="5949"/>
                  </a:lnTo>
                  <a:cubicBezTo>
                    <a:pt x="4364" y="5741"/>
                    <a:pt x="4309" y="5509"/>
                    <a:pt x="4147" y="5357"/>
                  </a:cubicBezTo>
                  <a:cubicBezTo>
                    <a:pt x="4043" y="5258"/>
                    <a:pt x="3903" y="5203"/>
                    <a:pt x="3750" y="5203"/>
                  </a:cubicBezTo>
                  <a:lnTo>
                    <a:pt x="2879" y="5203"/>
                  </a:lnTo>
                  <a:lnTo>
                    <a:pt x="3391" y="4688"/>
                  </a:lnTo>
                  <a:lnTo>
                    <a:pt x="4641" y="4688"/>
                  </a:lnTo>
                  <a:cubicBezTo>
                    <a:pt x="4749" y="4688"/>
                    <a:pt x="4852" y="4659"/>
                    <a:pt x="4943" y="4602"/>
                  </a:cubicBezTo>
                  <a:lnTo>
                    <a:pt x="4943" y="8721"/>
                  </a:lnTo>
                  <a:cubicBezTo>
                    <a:pt x="4943" y="8791"/>
                    <a:pt x="5000" y="8850"/>
                    <a:pt x="5072" y="8850"/>
                  </a:cubicBezTo>
                  <a:lnTo>
                    <a:pt x="6799" y="8850"/>
                  </a:lnTo>
                  <a:cubicBezTo>
                    <a:pt x="6870" y="8850"/>
                    <a:pt x="6928" y="8791"/>
                    <a:pt x="6928" y="8721"/>
                  </a:cubicBezTo>
                  <a:lnTo>
                    <a:pt x="6928" y="8214"/>
                  </a:lnTo>
                  <a:cubicBezTo>
                    <a:pt x="6928" y="8142"/>
                    <a:pt x="6870" y="8085"/>
                    <a:pt x="6799" y="8085"/>
                  </a:cubicBezTo>
                  <a:cubicBezTo>
                    <a:pt x="6727" y="8085"/>
                    <a:pt x="6670" y="8142"/>
                    <a:pt x="6670" y="8214"/>
                  </a:cubicBezTo>
                  <a:lnTo>
                    <a:pt x="6670" y="8592"/>
                  </a:lnTo>
                  <a:lnTo>
                    <a:pt x="5203" y="8592"/>
                  </a:lnTo>
                  <a:lnTo>
                    <a:pt x="5203" y="8133"/>
                  </a:lnTo>
                  <a:lnTo>
                    <a:pt x="6229" y="8133"/>
                  </a:lnTo>
                  <a:cubicBezTo>
                    <a:pt x="6301" y="8133"/>
                    <a:pt x="6358" y="8076"/>
                    <a:pt x="6358" y="8004"/>
                  </a:cubicBezTo>
                  <a:cubicBezTo>
                    <a:pt x="6358" y="7932"/>
                    <a:pt x="6301" y="7875"/>
                    <a:pt x="6229" y="7875"/>
                  </a:cubicBezTo>
                  <a:lnTo>
                    <a:pt x="5709" y="7875"/>
                  </a:lnTo>
                  <a:lnTo>
                    <a:pt x="5709" y="7438"/>
                  </a:lnTo>
                  <a:lnTo>
                    <a:pt x="5838" y="7438"/>
                  </a:lnTo>
                  <a:cubicBezTo>
                    <a:pt x="5910" y="7438"/>
                    <a:pt x="5967" y="7379"/>
                    <a:pt x="5967" y="7309"/>
                  </a:cubicBezTo>
                  <a:cubicBezTo>
                    <a:pt x="5967" y="7237"/>
                    <a:pt x="5910" y="7180"/>
                    <a:pt x="5838" y="7180"/>
                  </a:cubicBezTo>
                  <a:lnTo>
                    <a:pt x="5203" y="7180"/>
                  </a:lnTo>
                  <a:lnTo>
                    <a:pt x="5203" y="2245"/>
                  </a:lnTo>
                  <a:lnTo>
                    <a:pt x="6670" y="2245"/>
                  </a:lnTo>
                  <a:lnTo>
                    <a:pt x="6670" y="2927"/>
                  </a:lnTo>
                  <a:lnTo>
                    <a:pt x="5643" y="2927"/>
                  </a:lnTo>
                  <a:cubicBezTo>
                    <a:pt x="5571" y="2927"/>
                    <a:pt x="5514" y="2984"/>
                    <a:pt x="5514" y="3056"/>
                  </a:cubicBezTo>
                  <a:cubicBezTo>
                    <a:pt x="5514" y="3128"/>
                    <a:pt x="5571" y="3185"/>
                    <a:pt x="5643" y="3185"/>
                  </a:cubicBezTo>
                  <a:lnTo>
                    <a:pt x="6017" y="3185"/>
                  </a:lnTo>
                  <a:lnTo>
                    <a:pt x="6017" y="3491"/>
                  </a:lnTo>
                  <a:cubicBezTo>
                    <a:pt x="6017" y="3562"/>
                    <a:pt x="6076" y="3620"/>
                    <a:pt x="6146" y="3620"/>
                  </a:cubicBezTo>
                  <a:cubicBezTo>
                    <a:pt x="6218" y="3620"/>
                    <a:pt x="6275" y="3562"/>
                    <a:pt x="6275" y="3491"/>
                  </a:cubicBezTo>
                  <a:lnTo>
                    <a:pt x="6275" y="3185"/>
                  </a:lnTo>
                  <a:lnTo>
                    <a:pt x="6668" y="3185"/>
                  </a:lnTo>
                  <a:lnTo>
                    <a:pt x="6668" y="5402"/>
                  </a:lnTo>
                  <a:lnTo>
                    <a:pt x="6483" y="5402"/>
                  </a:lnTo>
                  <a:lnTo>
                    <a:pt x="6483" y="5092"/>
                  </a:lnTo>
                  <a:cubicBezTo>
                    <a:pt x="6483" y="5020"/>
                    <a:pt x="6426" y="4963"/>
                    <a:pt x="6354" y="4963"/>
                  </a:cubicBezTo>
                  <a:cubicBezTo>
                    <a:pt x="6283" y="4963"/>
                    <a:pt x="6225" y="5020"/>
                    <a:pt x="6225" y="5092"/>
                  </a:cubicBezTo>
                  <a:lnTo>
                    <a:pt x="6225" y="5398"/>
                  </a:lnTo>
                  <a:lnTo>
                    <a:pt x="5516" y="5398"/>
                  </a:lnTo>
                  <a:cubicBezTo>
                    <a:pt x="5444" y="5398"/>
                    <a:pt x="5387" y="5457"/>
                    <a:pt x="5387" y="5527"/>
                  </a:cubicBezTo>
                  <a:cubicBezTo>
                    <a:pt x="5387" y="5599"/>
                    <a:pt x="5444" y="5656"/>
                    <a:pt x="5516" y="5656"/>
                  </a:cubicBezTo>
                  <a:lnTo>
                    <a:pt x="5800" y="5656"/>
                  </a:lnTo>
                  <a:lnTo>
                    <a:pt x="5800" y="5964"/>
                  </a:lnTo>
                  <a:cubicBezTo>
                    <a:pt x="5800" y="6034"/>
                    <a:pt x="5857" y="6093"/>
                    <a:pt x="5929" y="6093"/>
                  </a:cubicBezTo>
                  <a:cubicBezTo>
                    <a:pt x="5999" y="6093"/>
                    <a:pt x="6058" y="6034"/>
                    <a:pt x="6058" y="5964"/>
                  </a:cubicBezTo>
                  <a:lnTo>
                    <a:pt x="6058" y="5656"/>
                  </a:lnTo>
                  <a:lnTo>
                    <a:pt x="6668" y="5656"/>
                  </a:lnTo>
                  <a:lnTo>
                    <a:pt x="6668" y="7689"/>
                  </a:lnTo>
                  <a:cubicBezTo>
                    <a:pt x="6668" y="7760"/>
                    <a:pt x="6725" y="7818"/>
                    <a:pt x="6797" y="7818"/>
                  </a:cubicBezTo>
                  <a:cubicBezTo>
                    <a:pt x="6869" y="7818"/>
                    <a:pt x="6926" y="7760"/>
                    <a:pt x="6926" y="7689"/>
                  </a:cubicBezTo>
                  <a:lnTo>
                    <a:pt x="6926" y="5527"/>
                  </a:lnTo>
                  <a:lnTo>
                    <a:pt x="6940" y="5527"/>
                  </a:lnTo>
                  <a:lnTo>
                    <a:pt x="6940" y="3054"/>
                  </a:lnTo>
                  <a:lnTo>
                    <a:pt x="6940" y="2114"/>
                  </a:lnTo>
                  <a:cubicBezTo>
                    <a:pt x="6940" y="2042"/>
                    <a:pt x="6881" y="1985"/>
                    <a:pt x="6810" y="1985"/>
                  </a:cubicBezTo>
                  <a:lnTo>
                    <a:pt x="5496" y="1985"/>
                  </a:lnTo>
                  <a:cubicBezTo>
                    <a:pt x="5542" y="1902"/>
                    <a:pt x="5566" y="1808"/>
                    <a:pt x="5566" y="1709"/>
                  </a:cubicBezTo>
                  <a:cubicBezTo>
                    <a:pt x="5566" y="1639"/>
                    <a:pt x="5553" y="1570"/>
                    <a:pt x="5527" y="1506"/>
                  </a:cubicBezTo>
                  <a:cubicBezTo>
                    <a:pt x="5472" y="1366"/>
                    <a:pt x="5368" y="1253"/>
                    <a:pt x="5230" y="1194"/>
                  </a:cubicBezTo>
                  <a:cubicBezTo>
                    <a:pt x="5157" y="1163"/>
                    <a:pt x="5079" y="1147"/>
                    <a:pt x="5001" y="1147"/>
                  </a:cubicBezTo>
                  <a:cubicBezTo>
                    <a:pt x="4933" y="1147"/>
                    <a:pt x="4865" y="1159"/>
                    <a:pt x="4799" y="1185"/>
                  </a:cubicBezTo>
                  <a:lnTo>
                    <a:pt x="3056" y="1863"/>
                  </a:lnTo>
                  <a:cubicBezTo>
                    <a:pt x="2989" y="1887"/>
                    <a:pt x="2956" y="1965"/>
                    <a:pt x="2982" y="2031"/>
                  </a:cubicBezTo>
                  <a:cubicBezTo>
                    <a:pt x="3002" y="2082"/>
                    <a:pt x="3051" y="2114"/>
                    <a:pt x="3103" y="2114"/>
                  </a:cubicBezTo>
                  <a:cubicBezTo>
                    <a:pt x="3119" y="2114"/>
                    <a:pt x="3134" y="2111"/>
                    <a:pt x="3150" y="2105"/>
                  </a:cubicBezTo>
                  <a:lnTo>
                    <a:pt x="4449" y="1600"/>
                  </a:lnTo>
                  <a:lnTo>
                    <a:pt x="4668" y="2164"/>
                  </a:lnTo>
                  <a:lnTo>
                    <a:pt x="1471" y="3408"/>
                  </a:lnTo>
                  <a:cubicBezTo>
                    <a:pt x="1404" y="3433"/>
                    <a:pt x="1371" y="3509"/>
                    <a:pt x="1397" y="3577"/>
                  </a:cubicBezTo>
                  <a:cubicBezTo>
                    <a:pt x="1417" y="3627"/>
                    <a:pt x="1465" y="3660"/>
                    <a:pt x="1517" y="3660"/>
                  </a:cubicBezTo>
                  <a:cubicBezTo>
                    <a:pt x="1533" y="3660"/>
                    <a:pt x="1548" y="3656"/>
                    <a:pt x="1563" y="3649"/>
                  </a:cubicBezTo>
                  <a:lnTo>
                    <a:pt x="1815" y="3551"/>
                  </a:lnTo>
                  <a:lnTo>
                    <a:pt x="1815" y="6060"/>
                  </a:lnTo>
                  <a:cubicBezTo>
                    <a:pt x="947" y="5993"/>
                    <a:pt x="258" y="5265"/>
                    <a:pt x="258" y="4377"/>
                  </a:cubicBezTo>
                  <a:cubicBezTo>
                    <a:pt x="258" y="4012"/>
                    <a:pt x="374" y="3664"/>
                    <a:pt x="590" y="3371"/>
                  </a:cubicBezTo>
                  <a:cubicBezTo>
                    <a:pt x="756" y="3148"/>
                    <a:pt x="981" y="2965"/>
                    <a:pt x="1233" y="2849"/>
                  </a:cubicBezTo>
                  <a:cubicBezTo>
                    <a:pt x="1235" y="2846"/>
                    <a:pt x="1248" y="2844"/>
                    <a:pt x="1250" y="2842"/>
                  </a:cubicBezTo>
                  <a:lnTo>
                    <a:pt x="2663" y="2291"/>
                  </a:lnTo>
                  <a:cubicBezTo>
                    <a:pt x="2731" y="2265"/>
                    <a:pt x="2763" y="2190"/>
                    <a:pt x="2737" y="2123"/>
                  </a:cubicBezTo>
                  <a:cubicBezTo>
                    <a:pt x="2719" y="2071"/>
                    <a:pt x="2669" y="2040"/>
                    <a:pt x="2617" y="2040"/>
                  </a:cubicBezTo>
                  <a:cubicBezTo>
                    <a:pt x="2601" y="2040"/>
                    <a:pt x="2585" y="2043"/>
                    <a:pt x="2569" y="2049"/>
                  </a:cubicBezTo>
                  <a:lnTo>
                    <a:pt x="2383" y="2123"/>
                  </a:lnTo>
                  <a:cubicBezTo>
                    <a:pt x="2387" y="2088"/>
                    <a:pt x="2390" y="2055"/>
                    <a:pt x="2390" y="2022"/>
                  </a:cubicBezTo>
                  <a:lnTo>
                    <a:pt x="2390" y="1462"/>
                  </a:lnTo>
                  <a:cubicBezTo>
                    <a:pt x="2704" y="1307"/>
                    <a:pt x="2917" y="984"/>
                    <a:pt x="2917" y="614"/>
                  </a:cubicBezTo>
                  <a:lnTo>
                    <a:pt x="2917" y="129"/>
                  </a:lnTo>
                  <a:cubicBezTo>
                    <a:pt x="2917" y="59"/>
                    <a:pt x="2860" y="0"/>
                    <a:pt x="27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1" name="Google Shape;1741;p58"/>
          <p:cNvSpPr/>
          <p:nvPr/>
        </p:nvSpPr>
        <p:spPr>
          <a:xfrm>
            <a:off x="1865038" y="3247057"/>
            <a:ext cx="378313" cy="473735"/>
          </a:xfrm>
          <a:custGeom>
            <a:avLst/>
            <a:gdLst/>
            <a:ahLst/>
            <a:cxnLst/>
            <a:rect l="l" t="t" r="r" b="b"/>
            <a:pathLst>
              <a:path w="7065" h="8847" extrusionOk="0">
                <a:moveTo>
                  <a:pt x="4295" y="6614"/>
                </a:moveTo>
                <a:cubicBezTo>
                  <a:pt x="4322" y="6660"/>
                  <a:pt x="4355" y="6699"/>
                  <a:pt x="4392" y="6740"/>
                </a:cubicBezTo>
                <a:lnTo>
                  <a:pt x="4204" y="6740"/>
                </a:lnTo>
                <a:cubicBezTo>
                  <a:pt x="4239" y="6699"/>
                  <a:pt x="4271" y="6660"/>
                  <a:pt x="4295" y="6614"/>
                </a:cubicBezTo>
                <a:close/>
                <a:moveTo>
                  <a:pt x="3119" y="7908"/>
                </a:moveTo>
                <a:cubicBezTo>
                  <a:pt x="3307" y="7908"/>
                  <a:pt x="3460" y="8061"/>
                  <a:pt x="3460" y="8249"/>
                </a:cubicBezTo>
                <a:cubicBezTo>
                  <a:pt x="3460" y="8439"/>
                  <a:pt x="3305" y="8590"/>
                  <a:pt x="3119" y="8590"/>
                </a:cubicBezTo>
                <a:cubicBezTo>
                  <a:pt x="2929" y="8590"/>
                  <a:pt x="2778" y="8439"/>
                  <a:pt x="2778" y="8249"/>
                </a:cubicBezTo>
                <a:cubicBezTo>
                  <a:pt x="2778" y="8061"/>
                  <a:pt x="2929" y="7908"/>
                  <a:pt x="3119" y="7908"/>
                </a:cubicBezTo>
                <a:close/>
                <a:moveTo>
                  <a:pt x="5487" y="7908"/>
                </a:moveTo>
                <a:cubicBezTo>
                  <a:pt x="5675" y="7908"/>
                  <a:pt x="5828" y="8061"/>
                  <a:pt x="5828" y="8249"/>
                </a:cubicBezTo>
                <a:cubicBezTo>
                  <a:pt x="5828" y="8439"/>
                  <a:pt x="5675" y="8590"/>
                  <a:pt x="5487" y="8590"/>
                </a:cubicBezTo>
                <a:cubicBezTo>
                  <a:pt x="5297" y="8590"/>
                  <a:pt x="5146" y="8439"/>
                  <a:pt x="5146" y="8249"/>
                </a:cubicBezTo>
                <a:cubicBezTo>
                  <a:pt x="5146" y="8061"/>
                  <a:pt x="5297" y="7908"/>
                  <a:pt x="5487" y="7908"/>
                </a:cubicBezTo>
                <a:close/>
                <a:moveTo>
                  <a:pt x="4297" y="1"/>
                </a:moveTo>
                <a:cubicBezTo>
                  <a:pt x="4089" y="1"/>
                  <a:pt x="3880" y="27"/>
                  <a:pt x="3673" y="82"/>
                </a:cubicBezTo>
                <a:lnTo>
                  <a:pt x="2765" y="321"/>
                </a:lnTo>
                <a:cubicBezTo>
                  <a:pt x="2138" y="487"/>
                  <a:pt x="1613" y="885"/>
                  <a:pt x="1287" y="1445"/>
                </a:cubicBezTo>
                <a:lnTo>
                  <a:pt x="126" y="3437"/>
                </a:lnTo>
                <a:cubicBezTo>
                  <a:pt x="45" y="3577"/>
                  <a:pt x="1" y="3738"/>
                  <a:pt x="1" y="3896"/>
                </a:cubicBezTo>
                <a:cubicBezTo>
                  <a:pt x="1" y="4221"/>
                  <a:pt x="174" y="4523"/>
                  <a:pt x="454" y="4687"/>
                </a:cubicBezTo>
                <a:cubicBezTo>
                  <a:pt x="600" y="4772"/>
                  <a:pt x="756" y="4810"/>
                  <a:pt x="913" y="4810"/>
                </a:cubicBezTo>
                <a:cubicBezTo>
                  <a:pt x="1228" y="4810"/>
                  <a:pt x="1536" y="4646"/>
                  <a:pt x="1703" y="4357"/>
                </a:cubicBezTo>
                <a:lnTo>
                  <a:pt x="2140" y="3605"/>
                </a:lnTo>
                <a:lnTo>
                  <a:pt x="2881" y="6412"/>
                </a:lnTo>
                <a:cubicBezTo>
                  <a:pt x="2912" y="6531"/>
                  <a:pt x="2973" y="6640"/>
                  <a:pt x="3051" y="6729"/>
                </a:cubicBezTo>
                <a:cubicBezTo>
                  <a:pt x="2938" y="6716"/>
                  <a:pt x="2835" y="6664"/>
                  <a:pt x="2754" y="6581"/>
                </a:cubicBezTo>
                <a:cubicBezTo>
                  <a:pt x="2640" y="6468"/>
                  <a:pt x="2490" y="6411"/>
                  <a:pt x="2340" y="6411"/>
                </a:cubicBezTo>
                <a:cubicBezTo>
                  <a:pt x="2190" y="6411"/>
                  <a:pt x="2041" y="6468"/>
                  <a:pt x="1926" y="6581"/>
                </a:cubicBezTo>
                <a:cubicBezTo>
                  <a:pt x="1786" y="6723"/>
                  <a:pt x="1726" y="6922"/>
                  <a:pt x="1768" y="7116"/>
                </a:cubicBezTo>
                <a:cubicBezTo>
                  <a:pt x="1779" y="7177"/>
                  <a:pt x="1834" y="7220"/>
                  <a:pt x="1896" y="7220"/>
                </a:cubicBezTo>
                <a:cubicBezTo>
                  <a:pt x="1905" y="7220"/>
                  <a:pt x="1914" y="7219"/>
                  <a:pt x="1923" y="7217"/>
                </a:cubicBezTo>
                <a:cubicBezTo>
                  <a:pt x="1991" y="7204"/>
                  <a:pt x="2037" y="7134"/>
                  <a:pt x="2024" y="7064"/>
                </a:cubicBezTo>
                <a:cubicBezTo>
                  <a:pt x="2000" y="6955"/>
                  <a:pt x="2033" y="6843"/>
                  <a:pt x="2111" y="6766"/>
                </a:cubicBezTo>
                <a:cubicBezTo>
                  <a:pt x="2174" y="6703"/>
                  <a:pt x="2258" y="6672"/>
                  <a:pt x="2341" y="6672"/>
                </a:cubicBezTo>
                <a:cubicBezTo>
                  <a:pt x="2424" y="6672"/>
                  <a:pt x="2508" y="6703"/>
                  <a:pt x="2571" y="6766"/>
                </a:cubicBezTo>
                <a:cubicBezTo>
                  <a:pt x="2717" y="6911"/>
                  <a:pt x="2912" y="6992"/>
                  <a:pt x="3117" y="6992"/>
                </a:cubicBezTo>
                <a:lnTo>
                  <a:pt x="5485" y="6992"/>
                </a:lnTo>
                <a:cubicBezTo>
                  <a:pt x="5693" y="6992"/>
                  <a:pt x="5887" y="6911"/>
                  <a:pt x="6032" y="6766"/>
                </a:cubicBezTo>
                <a:cubicBezTo>
                  <a:pt x="6095" y="6703"/>
                  <a:pt x="6178" y="6672"/>
                  <a:pt x="6262" y="6672"/>
                </a:cubicBezTo>
                <a:cubicBezTo>
                  <a:pt x="6346" y="6672"/>
                  <a:pt x="6429" y="6703"/>
                  <a:pt x="6493" y="6766"/>
                </a:cubicBezTo>
                <a:cubicBezTo>
                  <a:pt x="6554" y="6828"/>
                  <a:pt x="6587" y="6909"/>
                  <a:pt x="6587" y="6996"/>
                </a:cubicBezTo>
                <a:cubicBezTo>
                  <a:pt x="6587" y="7084"/>
                  <a:pt x="6552" y="7165"/>
                  <a:pt x="6493" y="7226"/>
                </a:cubicBezTo>
                <a:cubicBezTo>
                  <a:pt x="6222" y="7497"/>
                  <a:pt x="5866" y="7645"/>
                  <a:pt x="5485" y="7645"/>
                </a:cubicBezTo>
                <a:lnTo>
                  <a:pt x="3117" y="7645"/>
                </a:lnTo>
                <a:cubicBezTo>
                  <a:pt x="2818" y="7645"/>
                  <a:pt x="2533" y="7552"/>
                  <a:pt x="2291" y="7381"/>
                </a:cubicBezTo>
                <a:cubicBezTo>
                  <a:pt x="2268" y="7365"/>
                  <a:pt x="2242" y="7357"/>
                  <a:pt x="2216" y="7357"/>
                </a:cubicBezTo>
                <a:cubicBezTo>
                  <a:pt x="2176" y="7357"/>
                  <a:pt x="2136" y="7376"/>
                  <a:pt x="2109" y="7411"/>
                </a:cubicBezTo>
                <a:cubicBezTo>
                  <a:pt x="2066" y="7470"/>
                  <a:pt x="2081" y="7549"/>
                  <a:pt x="2138" y="7593"/>
                </a:cubicBezTo>
                <a:cubicBezTo>
                  <a:pt x="2301" y="7709"/>
                  <a:pt x="2479" y="7794"/>
                  <a:pt x="2669" y="7844"/>
                </a:cubicBezTo>
                <a:cubicBezTo>
                  <a:pt x="2573" y="7950"/>
                  <a:pt x="2514" y="8091"/>
                  <a:pt x="2514" y="8245"/>
                </a:cubicBezTo>
                <a:cubicBezTo>
                  <a:pt x="2514" y="8577"/>
                  <a:pt x="2783" y="8846"/>
                  <a:pt x="3115" y="8846"/>
                </a:cubicBezTo>
                <a:cubicBezTo>
                  <a:pt x="3447" y="8846"/>
                  <a:pt x="3716" y="8577"/>
                  <a:pt x="3716" y="8245"/>
                </a:cubicBezTo>
                <a:cubicBezTo>
                  <a:pt x="3716" y="8118"/>
                  <a:pt x="3677" y="8000"/>
                  <a:pt x="3611" y="7904"/>
                </a:cubicBezTo>
                <a:lnTo>
                  <a:pt x="4993" y="7904"/>
                </a:lnTo>
                <a:cubicBezTo>
                  <a:pt x="4927" y="8000"/>
                  <a:pt x="4886" y="8118"/>
                  <a:pt x="4886" y="8245"/>
                </a:cubicBezTo>
                <a:cubicBezTo>
                  <a:pt x="4886" y="8577"/>
                  <a:pt x="5157" y="8846"/>
                  <a:pt x="5489" y="8846"/>
                </a:cubicBezTo>
                <a:cubicBezTo>
                  <a:pt x="5820" y="8846"/>
                  <a:pt x="6089" y="8577"/>
                  <a:pt x="6089" y="8245"/>
                </a:cubicBezTo>
                <a:cubicBezTo>
                  <a:pt x="6089" y="8091"/>
                  <a:pt x="6032" y="7950"/>
                  <a:pt x="5935" y="7844"/>
                </a:cubicBezTo>
                <a:cubicBezTo>
                  <a:pt x="6213" y="7768"/>
                  <a:pt x="6469" y="7621"/>
                  <a:pt x="6679" y="7411"/>
                </a:cubicBezTo>
                <a:cubicBezTo>
                  <a:pt x="6790" y="7300"/>
                  <a:pt x="6849" y="7153"/>
                  <a:pt x="6849" y="6996"/>
                </a:cubicBezTo>
                <a:cubicBezTo>
                  <a:pt x="6849" y="6839"/>
                  <a:pt x="6790" y="6692"/>
                  <a:pt x="6679" y="6581"/>
                </a:cubicBezTo>
                <a:cubicBezTo>
                  <a:pt x="6567" y="6476"/>
                  <a:pt x="6419" y="6417"/>
                  <a:pt x="6265" y="6417"/>
                </a:cubicBezTo>
                <a:cubicBezTo>
                  <a:pt x="6108" y="6417"/>
                  <a:pt x="5960" y="6476"/>
                  <a:pt x="5850" y="6587"/>
                </a:cubicBezTo>
                <a:cubicBezTo>
                  <a:pt x="5754" y="6683"/>
                  <a:pt x="5625" y="6736"/>
                  <a:pt x="5487" y="6736"/>
                </a:cubicBezTo>
                <a:lnTo>
                  <a:pt x="5349" y="6736"/>
                </a:lnTo>
                <a:cubicBezTo>
                  <a:pt x="5509" y="6572"/>
                  <a:pt x="5583" y="6331"/>
                  <a:pt x="5520" y="6091"/>
                </a:cubicBezTo>
                <a:lnTo>
                  <a:pt x="5085" y="4440"/>
                </a:lnTo>
                <a:lnTo>
                  <a:pt x="5085" y="4440"/>
                </a:lnTo>
                <a:cubicBezTo>
                  <a:pt x="5170" y="4476"/>
                  <a:pt x="5259" y="4495"/>
                  <a:pt x="5349" y="4495"/>
                </a:cubicBezTo>
                <a:cubicBezTo>
                  <a:pt x="5414" y="4495"/>
                  <a:pt x="5480" y="4485"/>
                  <a:pt x="5544" y="4466"/>
                </a:cubicBezTo>
                <a:cubicBezTo>
                  <a:pt x="5809" y="4385"/>
                  <a:pt x="5990" y="4143"/>
                  <a:pt x="6016" y="3874"/>
                </a:cubicBezTo>
                <a:cubicBezTo>
                  <a:pt x="6110" y="3922"/>
                  <a:pt x="6217" y="3950"/>
                  <a:pt x="6329" y="3950"/>
                </a:cubicBezTo>
                <a:cubicBezTo>
                  <a:pt x="6386" y="3950"/>
                  <a:pt x="6445" y="3942"/>
                  <a:pt x="6500" y="3926"/>
                </a:cubicBezTo>
                <a:cubicBezTo>
                  <a:pt x="6847" y="3834"/>
                  <a:pt x="7064" y="3480"/>
                  <a:pt x="6983" y="3130"/>
                </a:cubicBezTo>
                <a:cubicBezTo>
                  <a:pt x="6983" y="3124"/>
                  <a:pt x="6981" y="3119"/>
                  <a:pt x="6981" y="3113"/>
                </a:cubicBezTo>
                <a:lnTo>
                  <a:pt x="6639" y="1814"/>
                </a:lnTo>
                <a:cubicBezTo>
                  <a:pt x="6548" y="1478"/>
                  <a:pt x="6394" y="1169"/>
                  <a:pt x="6174" y="902"/>
                </a:cubicBezTo>
                <a:cubicBezTo>
                  <a:pt x="6148" y="870"/>
                  <a:pt x="6111" y="854"/>
                  <a:pt x="6073" y="854"/>
                </a:cubicBezTo>
                <a:cubicBezTo>
                  <a:pt x="6045" y="854"/>
                  <a:pt x="6017" y="863"/>
                  <a:pt x="5994" y="883"/>
                </a:cubicBezTo>
                <a:cubicBezTo>
                  <a:pt x="5938" y="929"/>
                  <a:pt x="5927" y="1010"/>
                  <a:pt x="5973" y="1066"/>
                </a:cubicBezTo>
                <a:cubicBezTo>
                  <a:pt x="6171" y="1305"/>
                  <a:pt x="6309" y="1580"/>
                  <a:pt x="6386" y="1880"/>
                </a:cubicBezTo>
                <a:lnTo>
                  <a:pt x="6727" y="3170"/>
                </a:lnTo>
                <a:cubicBezTo>
                  <a:pt x="6727" y="3174"/>
                  <a:pt x="6731" y="3176"/>
                  <a:pt x="6731" y="3179"/>
                </a:cubicBezTo>
                <a:cubicBezTo>
                  <a:pt x="6782" y="3397"/>
                  <a:pt x="6652" y="3620"/>
                  <a:pt x="6434" y="3677"/>
                </a:cubicBezTo>
                <a:cubicBezTo>
                  <a:pt x="6401" y="3686"/>
                  <a:pt x="6364" y="3692"/>
                  <a:pt x="6329" y="3692"/>
                </a:cubicBezTo>
                <a:cubicBezTo>
                  <a:pt x="6148" y="3692"/>
                  <a:pt x="5990" y="3576"/>
                  <a:pt x="5935" y="3404"/>
                </a:cubicBezTo>
                <a:cubicBezTo>
                  <a:pt x="5918" y="3348"/>
                  <a:pt x="5865" y="3312"/>
                  <a:pt x="5809" y="3312"/>
                </a:cubicBezTo>
                <a:cubicBezTo>
                  <a:pt x="5799" y="3312"/>
                  <a:pt x="5788" y="3313"/>
                  <a:pt x="5778" y="3316"/>
                </a:cubicBezTo>
                <a:cubicBezTo>
                  <a:pt x="5743" y="3325"/>
                  <a:pt x="5715" y="3345"/>
                  <a:pt x="5697" y="3377"/>
                </a:cubicBezTo>
                <a:cubicBezTo>
                  <a:pt x="5678" y="3406"/>
                  <a:pt x="5675" y="3441"/>
                  <a:pt x="5684" y="3474"/>
                </a:cubicBezTo>
                <a:lnTo>
                  <a:pt x="5743" y="3705"/>
                </a:lnTo>
                <a:cubicBezTo>
                  <a:pt x="5802" y="3924"/>
                  <a:pt x="5677" y="4154"/>
                  <a:pt x="5467" y="4219"/>
                </a:cubicBezTo>
                <a:cubicBezTo>
                  <a:pt x="5428" y="4231"/>
                  <a:pt x="5387" y="4237"/>
                  <a:pt x="5347" y="4237"/>
                </a:cubicBezTo>
                <a:cubicBezTo>
                  <a:pt x="5277" y="4237"/>
                  <a:pt x="5207" y="4219"/>
                  <a:pt x="5144" y="4184"/>
                </a:cubicBezTo>
                <a:cubicBezTo>
                  <a:pt x="5046" y="4128"/>
                  <a:pt x="4976" y="4040"/>
                  <a:pt x="4947" y="3929"/>
                </a:cubicBezTo>
                <a:cubicBezTo>
                  <a:pt x="4931" y="3871"/>
                  <a:pt x="4879" y="3833"/>
                  <a:pt x="4822" y="3833"/>
                </a:cubicBezTo>
                <a:cubicBezTo>
                  <a:pt x="4811" y="3833"/>
                  <a:pt x="4800" y="3834"/>
                  <a:pt x="4788" y="3837"/>
                </a:cubicBezTo>
                <a:cubicBezTo>
                  <a:pt x="4718" y="3856"/>
                  <a:pt x="4678" y="3926"/>
                  <a:pt x="4696" y="3996"/>
                </a:cubicBezTo>
                <a:lnTo>
                  <a:pt x="5268" y="6161"/>
                </a:lnTo>
                <a:cubicBezTo>
                  <a:pt x="5325" y="6382"/>
                  <a:pt x="5194" y="6607"/>
                  <a:pt x="4973" y="6664"/>
                </a:cubicBezTo>
                <a:cubicBezTo>
                  <a:pt x="4938" y="6673"/>
                  <a:pt x="4903" y="6679"/>
                  <a:pt x="4866" y="6679"/>
                </a:cubicBezTo>
                <a:cubicBezTo>
                  <a:pt x="4680" y="6679"/>
                  <a:pt x="4514" y="6552"/>
                  <a:pt x="4468" y="6371"/>
                </a:cubicBezTo>
                <a:lnTo>
                  <a:pt x="3869" y="4095"/>
                </a:lnTo>
                <a:cubicBezTo>
                  <a:pt x="3854" y="4037"/>
                  <a:pt x="3801" y="3998"/>
                  <a:pt x="3745" y="3998"/>
                </a:cubicBezTo>
                <a:cubicBezTo>
                  <a:pt x="3734" y="3998"/>
                  <a:pt x="3722" y="4000"/>
                  <a:pt x="3710" y="4003"/>
                </a:cubicBezTo>
                <a:cubicBezTo>
                  <a:pt x="3640" y="4022"/>
                  <a:pt x="3600" y="4092"/>
                  <a:pt x="3618" y="4162"/>
                </a:cubicBezTo>
                <a:lnTo>
                  <a:pt x="4127" y="6089"/>
                </a:lnTo>
                <a:cubicBezTo>
                  <a:pt x="4162" y="6222"/>
                  <a:pt x="4143" y="6360"/>
                  <a:pt x="4073" y="6478"/>
                </a:cubicBezTo>
                <a:cubicBezTo>
                  <a:pt x="4005" y="6598"/>
                  <a:pt x="3895" y="6681"/>
                  <a:pt x="3760" y="6718"/>
                </a:cubicBezTo>
                <a:cubicBezTo>
                  <a:pt x="3716" y="6729"/>
                  <a:pt x="3673" y="6734"/>
                  <a:pt x="3629" y="6734"/>
                </a:cubicBezTo>
                <a:cubicBezTo>
                  <a:pt x="3397" y="6734"/>
                  <a:pt x="3191" y="6576"/>
                  <a:pt x="3132" y="6349"/>
                </a:cubicBezTo>
                <a:lnTo>
                  <a:pt x="2312" y="3242"/>
                </a:lnTo>
                <a:cubicBezTo>
                  <a:pt x="2297" y="3190"/>
                  <a:pt x="2256" y="3154"/>
                  <a:pt x="2203" y="3148"/>
                </a:cubicBezTo>
                <a:cubicBezTo>
                  <a:pt x="2197" y="3147"/>
                  <a:pt x="2191" y="3147"/>
                  <a:pt x="2185" y="3147"/>
                </a:cubicBezTo>
                <a:cubicBezTo>
                  <a:pt x="2138" y="3147"/>
                  <a:pt x="2097" y="3171"/>
                  <a:pt x="2074" y="3209"/>
                </a:cubicBezTo>
                <a:lnTo>
                  <a:pt x="1480" y="4230"/>
                </a:lnTo>
                <a:cubicBezTo>
                  <a:pt x="1358" y="4438"/>
                  <a:pt x="1138" y="4554"/>
                  <a:pt x="913" y="4554"/>
                </a:cubicBezTo>
                <a:cubicBezTo>
                  <a:pt x="802" y="4554"/>
                  <a:pt x="689" y="4526"/>
                  <a:pt x="587" y="4466"/>
                </a:cubicBezTo>
                <a:cubicBezTo>
                  <a:pt x="386" y="4348"/>
                  <a:pt x="260" y="4130"/>
                  <a:pt x="260" y="3898"/>
                </a:cubicBezTo>
                <a:cubicBezTo>
                  <a:pt x="260" y="3784"/>
                  <a:pt x="292" y="3670"/>
                  <a:pt x="351" y="3568"/>
                </a:cubicBezTo>
                <a:lnTo>
                  <a:pt x="1512" y="1576"/>
                </a:lnTo>
                <a:cubicBezTo>
                  <a:pt x="1805" y="1077"/>
                  <a:pt x="2273" y="719"/>
                  <a:pt x="2831" y="572"/>
                </a:cubicBezTo>
                <a:lnTo>
                  <a:pt x="3740" y="332"/>
                </a:lnTo>
                <a:cubicBezTo>
                  <a:pt x="3924" y="284"/>
                  <a:pt x="4110" y="260"/>
                  <a:pt x="4295" y="260"/>
                </a:cubicBezTo>
                <a:cubicBezTo>
                  <a:pt x="4771" y="260"/>
                  <a:pt x="5237" y="418"/>
                  <a:pt x="5623" y="719"/>
                </a:cubicBezTo>
                <a:cubicBezTo>
                  <a:pt x="5648" y="738"/>
                  <a:pt x="5677" y="747"/>
                  <a:pt x="5705" y="747"/>
                </a:cubicBezTo>
                <a:cubicBezTo>
                  <a:pt x="5743" y="747"/>
                  <a:pt x="5780" y="730"/>
                  <a:pt x="5806" y="697"/>
                </a:cubicBezTo>
                <a:cubicBezTo>
                  <a:pt x="5850" y="638"/>
                  <a:pt x="5841" y="559"/>
                  <a:pt x="5784" y="515"/>
                </a:cubicBezTo>
                <a:cubicBezTo>
                  <a:pt x="5349" y="176"/>
                  <a:pt x="4829" y="1"/>
                  <a:pt x="4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495757" y="2008406"/>
            <a:ext cx="473949" cy="469772"/>
          </a:xfrm>
          <a:custGeom>
            <a:avLst/>
            <a:gdLst/>
            <a:ahLst/>
            <a:cxnLst/>
            <a:rect l="l" t="t" r="r" b="b"/>
            <a:pathLst>
              <a:path w="8851" h="8773" extrusionOk="0">
                <a:moveTo>
                  <a:pt x="3360" y="255"/>
                </a:moveTo>
                <a:cubicBezTo>
                  <a:pt x="3552" y="255"/>
                  <a:pt x="3721" y="375"/>
                  <a:pt x="3786" y="556"/>
                </a:cubicBezTo>
                <a:lnTo>
                  <a:pt x="4809" y="3364"/>
                </a:lnTo>
                <a:lnTo>
                  <a:pt x="4396" y="4490"/>
                </a:lnTo>
                <a:lnTo>
                  <a:pt x="3749" y="4490"/>
                </a:lnTo>
                <a:lnTo>
                  <a:pt x="3408" y="3552"/>
                </a:lnTo>
                <a:cubicBezTo>
                  <a:pt x="3307" y="3272"/>
                  <a:pt x="3038" y="3082"/>
                  <a:pt x="2737" y="3082"/>
                </a:cubicBezTo>
                <a:cubicBezTo>
                  <a:pt x="2439" y="3082"/>
                  <a:pt x="2170" y="3272"/>
                  <a:pt x="2068" y="3552"/>
                </a:cubicBezTo>
                <a:lnTo>
                  <a:pt x="1728" y="4490"/>
                </a:lnTo>
                <a:lnTo>
                  <a:pt x="1497" y="4490"/>
                </a:lnTo>
                <a:lnTo>
                  <a:pt x="2935" y="556"/>
                </a:lnTo>
                <a:cubicBezTo>
                  <a:pt x="2999" y="375"/>
                  <a:pt x="3170" y="255"/>
                  <a:pt x="3360" y="255"/>
                </a:cubicBezTo>
                <a:close/>
                <a:moveTo>
                  <a:pt x="4304" y="4750"/>
                </a:moveTo>
                <a:lnTo>
                  <a:pt x="4077" y="5380"/>
                </a:lnTo>
                <a:lnTo>
                  <a:pt x="3847" y="4750"/>
                </a:lnTo>
                <a:close/>
                <a:moveTo>
                  <a:pt x="1635" y="4750"/>
                </a:moveTo>
                <a:lnTo>
                  <a:pt x="1388" y="5428"/>
                </a:lnTo>
                <a:lnTo>
                  <a:pt x="1223" y="5428"/>
                </a:lnTo>
                <a:cubicBezTo>
                  <a:pt x="1132" y="5428"/>
                  <a:pt x="1048" y="5393"/>
                  <a:pt x="983" y="5328"/>
                </a:cubicBezTo>
                <a:cubicBezTo>
                  <a:pt x="919" y="5264"/>
                  <a:pt x="883" y="5179"/>
                  <a:pt x="883" y="5089"/>
                </a:cubicBezTo>
                <a:cubicBezTo>
                  <a:pt x="883" y="4903"/>
                  <a:pt x="1036" y="4750"/>
                  <a:pt x="1223" y="4750"/>
                </a:cubicBezTo>
                <a:close/>
                <a:moveTo>
                  <a:pt x="8253" y="5911"/>
                </a:moveTo>
                <a:cubicBezTo>
                  <a:pt x="8343" y="5911"/>
                  <a:pt x="8428" y="5946"/>
                  <a:pt x="8493" y="6010"/>
                </a:cubicBezTo>
                <a:cubicBezTo>
                  <a:pt x="8557" y="6075"/>
                  <a:pt x="8592" y="6160"/>
                  <a:pt x="8592" y="6250"/>
                </a:cubicBezTo>
                <a:cubicBezTo>
                  <a:pt x="8592" y="6436"/>
                  <a:pt x="8439" y="6589"/>
                  <a:pt x="8253" y="6589"/>
                </a:cubicBezTo>
                <a:lnTo>
                  <a:pt x="4518" y="6589"/>
                </a:lnTo>
                <a:lnTo>
                  <a:pt x="4271" y="5911"/>
                </a:lnTo>
                <a:close/>
                <a:moveTo>
                  <a:pt x="2741" y="3342"/>
                </a:moveTo>
                <a:cubicBezTo>
                  <a:pt x="2929" y="3342"/>
                  <a:pt x="3102" y="3462"/>
                  <a:pt x="3167" y="3642"/>
                </a:cubicBezTo>
                <a:lnTo>
                  <a:pt x="4602" y="7577"/>
                </a:lnTo>
                <a:lnTo>
                  <a:pt x="880" y="7577"/>
                </a:lnTo>
                <a:lnTo>
                  <a:pt x="2315" y="3642"/>
                </a:lnTo>
                <a:cubicBezTo>
                  <a:pt x="2378" y="3462"/>
                  <a:pt x="2551" y="3342"/>
                  <a:pt x="2741" y="3342"/>
                </a:cubicBezTo>
                <a:close/>
                <a:moveTo>
                  <a:pt x="3358" y="1"/>
                </a:moveTo>
                <a:cubicBezTo>
                  <a:pt x="3058" y="1"/>
                  <a:pt x="2789" y="189"/>
                  <a:pt x="2688" y="471"/>
                </a:cubicBezTo>
                <a:lnTo>
                  <a:pt x="1221" y="4494"/>
                </a:lnTo>
                <a:lnTo>
                  <a:pt x="1217" y="4494"/>
                </a:lnTo>
                <a:cubicBezTo>
                  <a:pt x="889" y="4494"/>
                  <a:pt x="622" y="4761"/>
                  <a:pt x="622" y="5091"/>
                </a:cubicBezTo>
                <a:cubicBezTo>
                  <a:pt x="622" y="5249"/>
                  <a:pt x="683" y="5400"/>
                  <a:pt x="797" y="5513"/>
                </a:cubicBezTo>
                <a:cubicBezTo>
                  <a:pt x="909" y="5625"/>
                  <a:pt x="1059" y="5688"/>
                  <a:pt x="1217" y="5688"/>
                </a:cubicBezTo>
                <a:lnTo>
                  <a:pt x="1289" y="5688"/>
                </a:lnTo>
                <a:lnTo>
                  <a:pt x="600" y="7579"/>
                </a:lnTo>
                <a:lnTo>
                  <a:pt x="598" y="7579"/>
                </a:lnTo>
                <a:cubicBezTo>
                  <a:pt x="268" y="7579"/>
                  <a:pt x="1" y="7846"/>
                  <a:pt x="1" y="8176"/>
                </a:cubicBezTo>
                <a:cubicBezTo>
                  <a:pt x="1" y="8334"/>
                  <a:pt x="63" y="8487"/>
                  <a:pt x="176" y="8598"/>
                </a:cubicBezTo>
                <a:cubicBezTo>
                  <a:pt x="290" y="8710"/>
                  <a:pt x="439" y="8773"/>
                  <a:pt x="598" y="8773"/>
                </a:cubicBezTo>
                <a:lnTo>
                  <a:pt x="830" y="8773"/>
                </a:lnTo>
                <a:cubicBezTo>
                  <a:pt x="902" y="8773"/>
                  <a:pt x="959" y="8714"/>
                  <a:pt x="959" y="8644"/>
                </a:cubicBezTo>
                <a:cubicBezTo>
                  <a:pt x="959" y="8572"/>
                  <a:pt x="902" y="8515"/>
                  <a:pt x="830" y="8515"/>
                </a:cubicBezTo>
                <a:lnTo>
                  <a:pt x="598" y="8515"/>
                </a:lnTo>
                <a:cubicBezTo>
                  <a:pt x="508" y="8515"/>
                  <a:pt x="423" y="8480"/>
                  <a:pt x="358" y="8415"/>
                </a:cubicBezTo>
                <a:cubicBezTo>
                  <a:pt x="294" y="8351"/>
                  <a:pt x="259" y="8266"/>
                  <a:pt x="259" y="8176"/>
                </a:cubicBezTo>
                <a:cubicBezTo>
                  <a:pt x="259" y="7990"/>
                  <a:pt x="412" y="7837"/>
                  <a:pt x="598" y="7837"/>
                </a:cubicBezTo>
                <a:lnTo>
                  <a:pt x="4877" y="7837"/>
                </a:lnTo>
                <a:cubicBezTo>
                  <a:pt x="4965" y="7837"/>
                  <a:pt x="5052" y="7872"/>
                  <a:pt x="5117" y="7936"/>
                </a:cubicBezTo>
                <a:cubicBezTo>
                  <a:pt x="5181" y="8001"/>
                  <a:pt x="5214" y="8085"/>
                  <a:pt x="5214" y="8176"/>
                </a:cubicBezTo>
                <a:cubicBezTo>
                  <a:pt x="5214" y="8362"/>
                  <a:pt x="5063" y="8515"/>
                  <a:pt x="4875" y="8515"/>
                </a:cubicBezTo>
                <a:lnTo>
                  <a:pt x="1344" y="8515"/>
                </a:lnTo>
                <a:cubicBezTo>
                  <a:pt x="1272" y="8515"/>
                  <a:pt x="1215" y="8572"/>
                  <a:pt x="1215" y="8644"/>
                </a:cubicBezTo>
                <a:cubicBezTo>
                  <a:pt x="1215" y="8714"/>
                  <a:pt x="1272" y="8773"/>
                  <a:pt x="1344" y="8773"/>
                </a:cubicBezTo>
                <a:lnTo>
                  <a:pt x="4875" y="8773"/>
                </a:lnTo>
                <a:cubicBezTo>
                  <a:pt x="5205" y="8773"/>
                  <a:pt x="5472" y="8506"/>
                  <a:pt x="5472" y="8176"/>
                </a:cubicBezTo>
                <a:cubicBezTo>
                  <a:pt x="5472" y="8017"/>
                  <a:pt x="5410" y="7868"/>
                  <a:pt x="5297" y="7754"/>
                </a:cubicBezTo>
                <a:cubicBezTo>
                  <a:pt x="5185" y="7641"/>
                  <a:pt x="5035" y="7579"/>
                  <a:pt x="4875" y="7579"/>
                </a:cubicBezTo>
                <a:lnTo>
                  <a:pt x="4873" y="7579"/>
                </a:lnTo>
                <a:lnTo>
                  <a:pt x="4606" y="6849"/>
                </a:lnTo>
                <a:lnTo>
                  <a:pt x="8246" y="6849"/>
                </a:lnTo>
                <a:cubicBezTo>
                  <a:pt x="8576" y="6849"/>
                  <a:pt x="8843" y="6582"/>
                  <a:pt x="8843" y="6252"/>
                </a:cubicBezTo>
                <a:cubicBezTo>
                  <a:pt x="8850" y="6091"/>
                  <a:pt x="8788" y="5942"/>
                  <a:pt x="8675" y="5828"/>
                </a:cubicBezTo>
                <a:cubicBezTo>
                  <a:pt x="8563" y="5715"/>
                  <a:pt x="8412" y="5653"/>
                  <a:pt x="8253" y="5653"/>
                </a:cubicBezTo>
                <a:lnTo>
                  <a:pt x="8251" y="5653"/>
                </a:lnTo>
                <a:lnTo>
                  <a:pt x="7039" y="2332"/>
                </a:lnTo>
                <a:cubicBezTo>
                  <a:pt x="7020" y="2279"/>
                  <a:pt x="6969" y="2246"/>
                  <a:pt x="6914" y="2246"/>
                </a:cubicBezTo>
                <a:cubicBezTo>
                  <a:pt x="6901" y="2246"/>
                  <a:pt x="6887" y="2248"/>
                  <a:pt x="6873" y="2253"/>
                </a:cubicBezTo>
                <a:cubicBezTo>
                  <a:pt x="6806" y="2279"/>
                  <a:pt x="6771" y="2352"/>
                  <a:pt x="6795" y="2419"/>
                </a:cubicBezTo>
                <a:lnTo>
                  <a:pt x="7975" y="5653"/>
                </a:lnTo>
                <a:lnTo>
                  <a:pt x="4252" y="5653"/>
                </a:lnTo>
                <a:lnTo>
                  <a:pt x="5688" y="1718"/>
                </a:lnTo>
                <a:cubicBezTo>
                  <a:pt x="5750" y="1540"/>
                  <a:pt x="5924" y="1420"/>
                  <a:pt x="6114" y="1420"/>
                </a:cubicBezTo>
                <a:cubicBezTo>
                  <a:pt x="6301" y="1420"/>
                  <a:pt x="6475" y="1540"/>
                  <a:pt x="6539" y="1718"/>
                </a:cubicBezTo>
                <a:lnTo>
                  <a:pt x="6618" y="1934"/>
                </a:lnTo>
                <a:cubicBezTo>
                  <a:pt x="6637" y="1986"/>
                  <a:pt x="6688" y="2018"/>
                  <a:pt x="6741" y="2018"/>
                </a:cubicBezTo>
                <a:cubicBezTo>
                  <a:pt x="6756" y="2018"/>
                  <a:pt x="6770" y="2016"/>
                  <a:pt x="6784" y="2011"/>
                </a:cubicBezTo>
                <a:cubicBezTo>
                  <a:pt x="6851" y="1986"/>
                  <a:pt x="6886" y="1912"/>
                  <a:pt x="6862" y="1846"/>
                </a:cubicBezTo>
                <a:lnTo>
                  <a:pt x="6784" y="1632"/>
                </a:lnTo>
                <a:cubicBezTo>
                  <a:pt x="6683" y="1350"/>
                  <a:pt x="6412" y="1162"/>
                  <a:pt x="6114" y="1162"/>
                </a:cubicBezTo>
                <a:cubicBezTo>
                  <a:pt x="5813" y="1162"/>
                  <a:pt x="5544" y="1350"/>
                  <a:pt x="5443" y="1632"/>
                </a:cubicBezTo>
                <a:lnTo>
                  <a:pt x="4947" y="2988"/>
                </a:lnTo>
                <a:lnTo>
                  <a:pt x="4027" y="471"/>
                </a:lnTo>
                <a:cubicBezTo>
                  <a:pt x="3928" y="189"/>
                  <a:pt x="3657" y="1"/>
                  <a:pt x="33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3" name="Google Shape;1743;p58"/>
          <p:cNvGrpSpPr/>
          <p:nvPr/>
        </p:nvGrpSpPr>
        <p:grpSpPr>
          <a:xfrm>
            <a:off x="6852847" y="2019990"/>
            <a:ext cx="474859" cy="446586"/>
            <a:chOff x="5393385" y="4146115"/>
            <a:chExt cx="474859" cy="446586"/>
          </a:xfrm>
        </p:grpSpPr>
        <p:sp>
          <p:nvSpPr>
            <p:cNvPr id="1744" name="Google Shape;1744;p58"/>
            <p:cNvSpPr/>
            <p:nvPr/>
          </p:nvSpPr>
          <p:spPr>
            <a:xfrm>
              <a:off x="5693945" y="4509272"/>
              <a:ext cx="59920" cy="68916"/>
            </a:xfrm>
            <a:custGeom>
              <a:avLst/>
              <a:gdLst/>
              <a:ahLst/>
              <a:cxnLst/>
              <a:rect l="l" t="t" r="r" b="b"/>
              <a:pathLst>
                <a:path w="1119" h="1287" extrusionOk="0">
                  <a:moveTo>
                    <a:pt x="496" y="258"/>
                  </a:moveTo>
                  <a:cubicBezTo>
                    <a:pt x="555" y="258"/>
                    <a:pt x="610" y="293"/>
                    <a:pt x="638" y="350"/>
                  </a:cubicBezTo>
                  <a:lnTo>
                    <a:pt x="830" y="771"/>
                  </a:lnTo>
                  <a:cubicBezTo>
                    <a:pt x="850" y="809"/>
                    <a:pt x="850" y="854"/>
                    <a:pt x="833" y="894"/>
                  </a:cubicBezTo>
                  <a:cubicBezTo>
                    <a:pt x="817" y="936"/>
                    <a:pt x="785" y="966"/>
                    <a:pt x="745" y="983"/>
                  </a:cubicBezTo>
                  <a:lnTo>
                    <a:pt x="645" y="1019"/>
                  </a:lnTo>
                  <a:cubicBezTo>
                    <a:pt x="627" y="1026"/>
                    <a:pt x="609" y="1029"/>
                    <a:pt x="590" y="1029"/>
                  </a:cubicBezTo>
                  <a:cubicBezTo>
                    <a:pt x="567" y="1029"/>
                    <a:pt x="543" y="1023"/>
                    <a:pt x="520" y="1012"/>
                  </a:cubicBezTo>
                  <a:cubicBezTo>
                    <a:pt x="481" y="994"/>
                    <a:pt x="454" y="959"/>
                    <a:pt x="441" y="918"/>
                  </a:cubicBezTo>
                  <a:lnTo>
                    <a:pt x="306" y="476"/>
                  </a:lnTo>
                  <a:cubicBezTo>
                    <a:pt x="284" y="396"/>
                    <a:pt x="325" y="314"/>
                    <a:pt x="400" y="284"/>
                  </a:cubicBezTo>
                  <a:lnTo>
                    <a:pt x="441" y="267"/>
                  </a:lnTo>
                  <a:cubicBezTo>
                    <a:pt x="459" y="260"/>
                    <a:pt x="478" y="258"/>
                    <a:pt x="496" y="258"/>
                  </a:cubicBezTo>
                  <a:close/>
                  <a:moveTo>
                    <a:pt x="497" y="0"/>
                  </a:moveTo>
                  <a:cubicBezTo>
                    <a:pt x="449" y="0"/>
                    <a:pt x="400" y="8"/>
                    <a:pt x="352" y="26"/>
                  </a:cubicBezTo>
                  <a:lnTo>
                    <a:pt x="314" y="39"/>
                  </a:lnTo>
                  <a:cubicBezTo>
                    <a:pt x="111" y="116"/>
                    <a:pt x="0" y="339"/>
                    <a:pt x="63" y="546"/>
                  </a:cubicBezTo>
                  <a:lnTo>
                    <a:pt x="196" y="988"/>
                  </a:lnTo>
                  <a:cubicBezTo>
                    <a:pt x="227" y="1099"/>
                    <a:pt x="306" y="1191"/>
                    <a:pt x="410" y="1242"/>
                  </a:cubicBezTo>
                  <a:cubicBezTo>
                    <a:pt x="467" y="1270"/>
                    <a:pt x="529" y="1287"/>
                    <a:pt x="594" y="1287"/>
                  </a:cubicBezTo>
                  <a:cubicBezTo>
                    <a:pt x="642" y="1287"/>
                    <a:pt x="693" y="1277"/>
                    <a:pt x="739" y="1261"/>
                  </a:cubicBezTo>
                  <a:lnTo>
                    <a:pt x="839" y="1224"/>
                  </a:lnTo>
                  <a:cubicBezTo>
                    <a:pt x="946" y="1182"/>
                    <a:pt x="1032" y="1099"/>
                    <a:pt x="1075" y="994"/>
                  </a:cubicBezTo>
                  <a:cubicBezTo>
                    <a:pt x="1119" y="887"/>
                    <a:pt x="1117" y="767"/>
                    <a:pt x="1069" y="664"/>
                  </a:cubicBezTo>
                  <a:lnTo>
                    <a:pt x="876" y="242"/>
                  </a:lnTo>
                  <a:cubicBezTo>
                    <a:pt x="807" y="91"/>
                    <a:pt x="655" y="0"/>
                    <a:pt x="4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5746957" y="4469701"/>
              <a:ext cx="69076" cy="63025"/>
            </a:xfrm>
            <a:custGeom>
              <a:avLst/>
              <a:gdLst/>
              <a:ahLst/>
              <a:cxnLst/>
              <a:rect l="l" t="t" r="r" b="b"/>
              <a:pathLst>
                <a:path w="1290" h="1177" extrusionOk="0">
                  <a:moveTo>
                    <a:pt x="487" y="262"/>
                  </a:moveTo>
                  <a:cubicBezTo>
                    <a:pt x="520" y="262"/>
                    <a:pt x="549" y="271"/>
                    <a:pt x="577" y="290"/>
                  </a:cubicBezTo>
                  <a:lnTo>
                    <a:pt x="953" y="557"/>
                  </a:lnTo>
                  <a:cubicBezTo>
                    <a:pt x="986" y="583"/>
                    <a:pt x="1010" y="619"/>
                    <a:pt x="1017" y="664"/>
                  </a:cubicBezTo>
                  <a:cubicBezTo>
                    <a:pt x="1023" y="708"/>
                    <a:pt x="1012" y="748"/>
                    <a:pt x="984" y="784"/>
                  </a:cubicBezTo>
                  <a:lnTo>
                    <a:pt x="918" y="863"/>
                  </a:lnTo>
                  <a:cubicBezTo>
                    <a:pt x="890" y="898"/>
                    <a:pt x="851" y="916"/>
                    <a:pt x="807" y="922"/>
                  </a:cubicBezTo>
                  <a:cubicBezTo>
                    <a:pt x="805" y="922"/>
                    <a:pt x="802" y="922"/>
                    <a:pt x="800" y="922"/>
                  </a:cubicBezTo>
                  <a:cubicBezTo>
                    <a:pt x="758" y="922"/>
                    <a:pt x="721" y="907"/>
                    <a:pt x="689" y="879"/>
                  </a:cubicBezTo>
                  <a:lnTo>
                    <a:pt x="354" y="564"/>
                  </a:lnTo>
                  <a:cubicBezTo>
                    <a:pt x="293" y="509"/>
                    <a:pt x="289" y="415"/>
                    <a:pt x="339" y="352"/>
                  </a:cubicBezTo>
                  <a:lnTo>
                    <a:pt x="367" y="321"/>
                  </a:lnTo>
                  <a:cubicBezTo>
                    <a:pt x="396" y="284"/>
                    <a:pt x="442" y="262"/>
                    <a:pt x="487" y="262"/>
                  </a:cubicBezTo>
                  <a:close/>
                  <a:moveTo>
                    <a:pt x="488" y="1"/>
                  </a:moveTo>
                  <a:cubicBezTo>
                    <a:pt x="368" y="1"/>
                    <a:pt x="248" y="53"/>
                    <a:pt x="166" y="151"/>
                  </a:cubicBezTo>
                  <a:lnTo>
                    <a:pt x="138" y="185"/>
                  </a:lnTo>
                  <a:cubicBezTo>
                    <a:pt x="0" y="352"/>
                    <a:pt x="17" y="601"/>
                    <a:pt x="175" y="748"/>
                  </a:cubicBezTo>
                  <a:lnTo>
                    <a:pt x="512" y="1064"/>
                  </a:lnTo>
                  <a:cubicBezTo>
                    <a:pt x="588" y="1135"/>
                    <a:pt x="691" y="1176"/>
                    <a:pt x="798" y="1176"/>
                  </a:cubicBezTo>
                  <a:lnTo>
                    <a:pt x="824" y="1176"/>
                  </a:lnTo>
                  <a:cubicBezTo>
                    <a:pt x="938" y="1171"/>
                    <a:pt x="1045" y="1115"/>
                    <a:pt x="1119" y="1027"/>
                  </a:cubicBezTo>
                  <a:lnTo>
                    <a:pt x="1185" y="946"/>
                  </a:lnTo>
                  <a:cubicBezTo>
                    <a:pt x="1259" y="859"/>
                    <a:pt x="1290" y="741"/>
                    <a:pt x="1275" y="629"/>
                  </a:cubicBezTo>
                  <a:cubicBezTo>
                    <a:pt x="1259" y="516"/>
                    <a:pt x="1196" y="413"/>
                    <a:pt x="1104" y="345"/>
                  </a:cubicBezTo>
                  <a:lnTo>
                    <a:pt x="728" y="78"/>
                  </a:lnTo>
                  <a:cubicBezTo>
                    <a:pt x="656" y="26"/>
                    <a:pt x="572" y="1"/>
                    <a:pt x="4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5776462" y="4410103"/>
              <a:ext cx="71593" cy="52423"/>
            </a:xfrm>
            <a:custGeom>
              <a:avLst/>
              <a:gdLst/>
              <a:ahLst/>
              <a:cxnLst/>
              <a:rect l="l" t="t" r="r" b="b"/>
              <a:pathLst>
                <a:path w="1337" h="979" extrusionOk="0">
                  <a:moveTo>
                    <a:pt x="468" y="260"/>
                  </a:moveTo>
                  <a:lnTo>
                    <a:pt x="927" y="304"/>
                  </a:lnTo>
                  <a:cubicBezTo>
                    <a:pt x="969" y="308"/>
                    <a:pt x="1010" y="330"/>
                    <a:pt x="1034" y="363"/>
                  </a:cubicBezTo>
                  <a:cubicBezTo>
                    <a:pt x="1060" y="398"/>
                    <a:pt x="1071" y="442"/>
                    <a:pt x="1065" y="487"/>
                  </a:cubicBezTo>
                  <a:lnTo>
                    <a:pt x="1049" y="590"/>
                  </a:lnTo>
                  <a:cubicBezTo>
                    <a:pt x="1041" y="634"/>
                    <a:pt x="1019" y="671"/>
                    <a:pt x="982" y="693"/>
                  </a:cubicBezTo>
                  <a:cubicBezTo>
                    <a:pt x="956" y="712"/>
                    <a:pt x="925" y="721"/>
                    <a:pt x="894" y="721"/>
                  </a:cubicBezTo>
                  <a:cubicBezTo>
                    <a:pt x="882" y="721"/>
                    <a:pt x="870" y="720"/>
                    <a:pt x="859" y="717"/>
                  </a:cubicBezTo>
                  <a:lnTo>
                    <a:pt x="411" y="610"/>
                  </a:lnTo>
                  <a:cubicBezTo>
                    <a:pt x="332" y="592"/>
                    <a:pt x="278" y="514"/>
                    <a:pt x="293" y="433"/>
                  </a:cubicBezTo>
                  <a:lnTo>
                    <a:pt x="300" y="391"/>
                  </a:lnTo>
                  <a:cubicBezTo>
                    <a:pt x="311" y="315"/>
                    <a:pt x="378" y="260"/>
                    <a:pt x="453" y="260"/>
                  </a:cubicBezTo>
                  <a:close/>
                  <a:moveTo>
                    <a:pt x="452" y="0"/>
                  </a:moveTo>
                  <a:cubicBezTo>
                    <a:pt x="252" y="0"/>
                    <a:pt x="77" y="147"/>
                    <a:pt x="42" y="349"/>
                  </a:cubicBezTo>
                  <a:lnTo>
                    <a:pt x="35" y="389"/>
                  </a:lnTo>
                  <a:cubicBezTo>
                    <a:pt x="0" y="605"/>
                    <a:pt x="138" y="811"/>
                    <a:pt x="348" y="863"/>
                  </a:cubicBezTo>
                  <a:lnTo>
                    <a:pt x="798" y="968"/>
                  </a:lnTo>
                  <a:cubicBezTo>
                    <a:pt x="829" y="975"/>
                    <a:pt x="859" y="979"/>
                    <a:pt x="892" y="979"/>
                  </a:cubicBezTo>
                  <a:cubicBezTo>
                    <a:pt x="973" y="979"/>
                    <a:pt x="1052" y="957"/>
                    <a:pt x="1122" y="911"/>
                  </a:cubicBezTo>
                  <a:cubicBezTo>
                    <a:pt x="1216" y="846"/>
                    <a:pt x="1283" y="745"/>
                    <a:pt x="1301" y="632"/>
                  </a:cubicBezTo>
                  <a:lnTo>
                    <a:pt x="1318" y="527"/>
                  </a:lnTo>
                  <a:cubicBezTo>
                    <a:pt x="1336" y="415"/>
                    <a:pt x="1307" y="297"/>
                    <a:pt x="1237" y="208"/>
                  </a:cubicBezTo>
                  <a:cubicBezTo>
                    <a:pt x="1168" y="116"/>
                    <a:pt x="1065" y="57"/>
                    <a:pt x="949" y="46"/>
                  </a:cubicBezTo>
                  <a:lnTo>
                    <a:pt x="490" y="2"/>
                  </a:lnTo>
                  <a:cubicBezTo>
                    <a:pt x="477" y="1"/>
                    <a:pt x="465" y="0"/>
                    <a:pt x="4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5393385" y="4146115"/>
              <a:ext cx="474859" cy="446586"/>
            </a:xfrm>
            <a:custGeom>
              <a:avLst/>
              <a:gdLst/>
              <a:ahLst/>
              <a:cxnLst/>
              <a:rect l="l" t="t" r="r" b="b"/>
              <a:pathLst>
                <a:path w="8868" h="8340" extrusionOk="0">
                  <a:moveTo>
                    <a:pt x="3660" y="259"/>
                  </a:moveTo>
                  <a:cubicBezTo>
                    <a:pt x="3789" y="259"/>
                    <a:pt x="3892" y="362"/>
                    <a:pt x="3892" y="491"/>
                  </a:cubicBezTo>
                  <a:cubicBezTo>
                    <a:pt x="3892" y="620"/>
                    <a:pt x="3789" y="725"/>
                    <a:pt x="3660" y="725"/>
                  </a:cubicBezTo>
                  <a:cubicBezTo>
                    <a:pt x="3531" y="725"/>
                    <a:pt x="3428" y="620"/>
                    <a:pt x="3428" y="491"/>
                  </a:cubicBezTo>
                  <a:cubicBezTo>
                    <a:pt x="3428" y="364"/>
                    <a:pt x="3533" y="259"/>
                    <a:pt x="3660" y="259"/>
                  </a:cubicBezTo>
                  <a:close/>
                  <a:moveTo>
                    <a:pt x="4150" y="421"/>
                  </a:moveTo>
                  <a:cubicBezTo>
                    <a:pt x="4163" y="430"/>
                    <a:pt x="4178" y="441"/>
                    <a:pt x="4191" y="454"/>
                  </a:cubicBezTo>
                  <a:cubicBezTo>
                    <a:pt x="4250" y="513"/>
                    <a:pt x="4281" y="588"/>
                    <a:pt x="4281" y="670"/>
                  </a:cubicBezTo>
                  <a:cubicBezTo>
                    <a:pt x="4281" y="749"/>
                    <a:pt x="4250" y="826"/>
                    <a:pt x="4191" y="883"/>
                  </a:cubicBezTo>
                  <a:lnTo>
                    <a:pt x="3595" y="1480"/>
                  </a:lnTo>
                  <a:lnTo>
                    <a:pt x="3164" y="1049"/>
                  </a:lnTo>
                  <a:lnTo>
                    <a:pt x="3343" y="869"/>
                  </a:lnTo>
                  <a:cubicBezTo>
                    <a:pt x="3430" y="940"/>
                    <a:pt x="3540" y="987"/>
                    <a:pt x="3662" y="987"/>
                  </a:cubicBezTo>
                  <a:cubicBezTo>
                    <a:pt x="3933" y="987"/>
                    <a:pt x="4154" y="765"/>
                    <a:pt x="4154" y="494"/>
                  </a:cubicBezTo>
                  <a:cubicBezTo>
                    <a:pt x="4154" y="469"/>
                    <a:pt x="4152" y="443"/>
                    <a:pt x="4150" y="421"/>
                  </a:cubicBezTo>
                  <a:close/>
                  <a:moveTo>
                    <a:pt x="969" y="878"/>
                  </a:moveTo>
                  <a:cubicBezTo>
                    <a:pt x="1117" y="878"/>
                    <a:pt x="1257" y="922"/>
                    <a:pt x="1375" y="1005"/>
                  </a:cubicBezTo>
                  <a:lnTo>
                    <a:pt x="1176" y="1204"/>
                  </a:lnTo>
                  <a:lnTo>
                    <a:pt x="1172" y="1208"/>
                  </a:lnTo>
                  <a:lnTo>
                    <a:pt x="787" y="1593"/>
                  </a:lnTo>
                  <a:lnTo>
                    <a:pt x="781" y="1596"/>
                  </a:lnTo>
                  <a:lnTo>
                    <a:pt x="382" y="1998"/>
                  </a:lnTo>
                  <a:cubicBezTo>
                    <a:pt x="299" y="1880"/>
                    <a:pt x="254" y="1740"/>
                    <a:pt x="254" y="1593"/>
                  </a:cubicBezTo>
                  <a:cubicBezTo>
                    <a:pt x="254" y="1401"/>
                    <a:pt x="328" y="1222"/>
                    <a:pt x="464" y="1088"/>
                  </a:cubicBezTo>
                  <a:cubicBezTo>
                    <a:pt x="601" y="951"/>
                    <a:pt x="780" y="878"/>
                    <a:pt x="969" y="878"/>
                  </a:cubicBezTo>
                  <a:close/>
                  <a:moveTo>
                    <a:pt x="6769" y="2066"/>
                  </a:moveTo>
                  <a:lnTo>
                    <a:pt x="6769" y="2297"/>
                  </a:lnTo>
                  <a:lnTo>
                    <a:pt x="6566" y="2181"/>
                  </a:lnTo>
                  <a:cubicBezTo>
                    <a:pt x="6629" y="2136"/>
                    <a:pt x="6699" y="2098"/>
                    <a:pt x="6769" y="2066"/>
                  </a:cubicBezTo>
                  <a:close/>
                  <a:moveTo>
                    <a:pt x="7157" y="1998"/>
                  </a:moveTo>
                  <a:cubicBezTo>
                    <a:pt x="7184" y="1998"/>
                    <a:pt x="7209" y="1999"/>
                    <a:pt x="7233" y="2002"/>
                  </a:cubicBezTo>
                  <a:lnTo>
                    <a:pt x="7233" y="2564"/>
                  </a:lnTo>
                  <a:lnTo>
                    <a:pt x="7027" y="2446"/>
                  </a:lnTo>
                  <a:lnTo>
                    <a:pt x="7027" y="2002"/>
                  </a:lnTo>
                  <a:cubicBezTo>
                    <a:pt x="7062" y="1998"/>
                    <a:pt x="7095" y="1998"/>
                    <a:pt x="7128" y="1998"/>
                  </a:cubicBezTo>
                  <a:cubicBezTo>
                    <a:pt x="7138" y="1998"/>
                    <a:pt x="7148" y="1998"/>
                    <a:pt x="7157" y="1998"/>
                  </a:cubicBezTo>
                  <a:close/>
                  <a:moveTo>
                    <a:pt x="7491" y="2066"/>
                  </a:moveTo>
                  <a:cubicBezTo>
                    <a:pt x="7606" y="2112"/>
                    <a:pt x="7712" y="2184"/>
                    <a:pt x="7801" y="2275"/>
                  </a:cubicBezTo>
                  <a:cubicBezTo>
                    <a:pt x="7893" y="2367"/>
                    <a:pt x="7963" y="2472"/>
                    <a:pt x="8009" y="2586"/>
                  </a:cubicBezTo>
                  <a:lnTo>
                    <a:pt x="7491" y="2586"/>
                  </a:lnTo>
                  <a:lnTo>
                    <a:pt x="7491" y="2066"/>
                  </a:lnTo>
                  <a:close/>
                  <a:moveTo>
                    <a:pt x="1568" y="1180"/>
                  </a:moveTo>
                  <a:lnTo>
                    <a:pt x="1889" y="1501"/>
                  </a:lnTo>
                  <a:cubicBezTo>
                    <a:pt x="1968" y="1582"/>
                    <a:pt x="2027" y="1678"/>
                    <a:pt x="2064" y="1784"/>
                  </a:cubicBezTo>
                  <a:lnTo>
                    <a:pt x="1163" y="2684"/>
                  </a:lnTo>
                  <a:cubicBezTo>
                    <a:pt x="1054" y="2651"/>
                    <a:pt x="958" y="2590"/>
                    <a:pt x="877" y="2512"/>
                  </a:cubicBezTo>
                  <a:lnTo>
                    <a:pt x="557" y="2192"/>
                  </a:lnTo>
                  <a:lnTo>
                    <a:pt x="971" y="1777"/>
                  </a:lnTo>
                  <a:lnTo>
                    <a:pt x="977" y="1772"/>
                  </a:lnTo>
                  <a:lnTo>
                    <a:pt x="1360" y="1388"/>
                  </a:lnTo>
                  <a:lnTo>
                    <a:pt x="1366" y="1383"/>
                  </a:lnTo>
                  <a:lnTo>
                    <a:pt x="1568" y="1180"/>
                  </a:lnTo>
                  <a:close/>
                  <a:moveTo>
                    <a:pt x="4830" y="2068"/>
                  </a:moveTo>
                  <a:lnTo>
                    <a:pt x="5079" y="2212"/>
                  </a:lnTo>
                  <a:lnTo>
                    <a:pt x="5088" y="2848"/>
                  </a:lnTo>
                  <a:cubicBezTo>
                    <a:pt x="5024" y="2763"/>
                    <a:pt x="4935" y="2700"/>
                    <a:pt x="4839" y="2664"/>
                  </a:cubicBezTo>
                  <a:lnTo>
                    <a:pt x="4830" y="2068"/>
                  </a:lnTo>
                  <a:close/>
                  <a:moveTo>
                    <a:pt x="6187" y="2846"/>
                  </a:moveTo>
                  <a:lnTo>
                    <a:pt x="6542" y="3049"/>
                  </a:lnTo>
                  <a:lnTo>
                    <a:pt x="6187" y="3049"/>
                  </a:lnTo>
                  <a:cubicBezTo>
                    <a:pt x="6179" y="2982"/>
                    <a:pt x="6179" y="2912"/>
                    <a:pt x="6187" y="2846"/>
                  </a:cubicBezTo>
                  <a:close/>
                  <a:moveTo>
                    <a:pt x="8075" y="2844"/>
                  </a:moveTo>
                  <a:cubicBezTo>
                    <a:pt x="8083" y="2912"/>
                    <a:pt x="8083" y="2982"/>
                    <a:pt x="8075" y="3049"/>
                  </a:cubicBezTo>
                  <a:lnTo>
                    <a:pt x="7500" y="3049"/>
                  </a:lnTo>
                  <a:cubicBezTo>
                    <a:pt x="7519" y="2982"/>
                    <a:pt x="7519" y="2910"/>
                    <a:pt x="7500" y="2844"/>
                  </a:cubicBezTo>
                  <a:close/>
                  <a:moveTo>
                    <a:pt x="4526" y="780"/>
                  </a:moveTo>
                  <a:cubicBezTo>
                    <a:pt x="4548" y="793"/>
                    <a:pt x="4565" y="817"/>
                    <a:pt x="4574" y="841"/>
                  </a:cubicBezTo>
                  <a:cubicBezTo>
                    <a:pt x="4585" y="872"/>
                    <a:pt x="4583" y="905"/>
                    <a:pt x="4570" y="937"/>
                  </a:cubicBezTo>
                  <a:lnTo>
                    <a:pt x="4471" y="1139"/>
                  </a:lnTo>
                  <a:cubicBezTo>
                    <a:pt x="4441" y="1200"/>
                    <a:pt x="4463" y="1274"/>
                    <a:pt x="4524" y="1307"/>
                  </a:cubicBezTo>
                  <a:lnTo>
                    <a:pt x="5842" y="2063"/>
                  </a:lnTo>
                  <a:lnTo>
                    <a:pt x="5844" y="2063"/>
                  </a:lnTo>
                  <a:lnTo>
                    <a:pt x="7196" y="2837"/>
                  </a:lnTo>
                  <a:cubicBezTo>
                    <a:pt x="7255" y="2872"/>
                    <a:pt x="7274" y="2945"/>
                    <a:pt x="7242" y="3004"/>
                  </a:cubicBezTo>
                  <a:cubicBezTo>
                    <a:pt x="7237" y="3014"/>
                    <a:pt x="7230" y="3023"/>
                    <a:pt x="7220" y="3030"/>
                  </a:cubicBezTo>
                  <a:cubicBezTo>
                    <a:pt x="7197" y="3053"/>
                    <a:pt x="7167" y="3065"/>
                    <a:pt x="7136" y="3065"/>
                  </a:cubicBezTo>
                  <a:cubicBezTo>
                    <a:pt x="7115" y="3065"/>
                    <a:pt x="7093" y="3060"/>
                    <a:pt x="7073" y="3049"/>
                  </a:cubicBezTo>
                  <a:lnTo>
                    <a:pt x="5726" y="2275"/>
                  </a:lnTo>
                  <a:cubicBezTo>
                    <a:pt x="5724" y="2273"/>
                    <a:pt x="5722" y="2273"/>
                    <a:pt x="5717" y="2269"/>
                  </a:cubicBezTo>
                  <a:lnTo>
                    <a:pt x="4196" y="1399"/>
                  </a:lnTo>
                  <a:cubicBezTo>
                    <a:pt x="4159" y="1379"/>
                    <a:pt x="4137" y="1342"/>
                    <a:pt x="4134" y="1300"/>
                  </a:cubicBezTo>
                  <a:lnTo>
                    <a:pt x="4371" y="1066"/>
                  </a:lnTo>
                  <a:cubicBezTo>
                    <a:pt x="4451" y="987"/>
                    <a:pt x="4502" y="887"/>
                    <a:pt x="4526" y="780"/>
                  </a:cubicBezTo>
                  <a:close/>
                  <a:moveTo>
                    <a:pt x="4572" y="2168"/>
                  </a:moveTo>
                  <a:lnTo>
                    <a:pt x="4580" y="2628"/>
                  </a:lnTo>
                  <a:cubicBezTo>
                    <a:pt x="4452" y="2643"/>
                    <a:pt x="4333" y="2702"/>
                    <a:pt x="4235" y="2798"/>
                  </a:cubicBezTo>
                  <a:lnTo>
                    <a:pt x="3837" y="3196"/>
                  </a:lnTo>
                  <a:lnTo>
                    <a:pt x="4572" y="2168"/>
                  </a:lnTo>
                  <a:close/>
                  <a:moveTo>
                    <a:pt x="3935" y="1504"/>
                  </a:moveTo>
                  <a:cubicBezTo>
                    <a:pt x="3959" y="1543"/>
                    <a:pt x="3994" y="1582"/>
                    <a:pt x="4032" y="1608"/>
                  </a:cubicBezTo>
                  <a:lnTo>
                    <a:pt x="2751" y="3401"/>
                  </a:lnTo>
                  <a:lnTo>
                    <a:pt x="2751" y="2687"/>
                  </a:lnTo>
                  <a:lnTo>
                    <a:pt x="3935" y="1504"/>
                  </a:lnTo>
                  <a:close/>
                  <a:moveTo>
                    <a:pt x="2492" y="2944"/>
                  </a:moveTo>
                  <a:lnTo>
                    <a:pt x="2492" y="3436"/>
                  </a:lnTo>
                  <a:lnTo>
                    <a:pt x="2245" y="3189"/>
                  </a:lnTo>
                  <a:lnTo>
                    <a:pt x="2492" y="2944"/>
                  </a:lnTo>
                  <a:close/>
                  <a:moveTo>
                    <a:pt x="8011" y="3307"/>
                  </a:moveTo>
                  <a:cubicBezTo>
                    <a:pt x="7963" y="3421"/>
                    <a:pt x="7893" y="3528"/>
                    <a:pt x="7805" y="3618"/>
                  </a:cubicBezTo>
                  <a:cubicBezTo>
                    <a:pt x="7714" y="3707"/>
                    <a:pt x="7607" y="3778"/>
                    <a:pt x="7493" y="3825"/>
                  </a:cubicBezTo>
                  <a:lnTo>
                    <a:pt x="7493" y="3307"/>
                  </a:lnTo>
                  <a:close/>
                  <a:moveTo>
                    <a:pt x="6773" y="3309"/>
                  </a:moveTo>
                  <a:lnTo>
                    <a:pt x="6773" y="3826"/>
                  </a:lnTo>
                  <a:cubicBezTo>
                    <a:pt x="6656" y="3780"/>
                    <a:pt x="6551" y="3708"/>
                    <a:pt x="6461" y="3620"/>
                  </a:cubicBezTo>
                  <a:cubicBezTo>
                    <a:pt x="6369" y="3528"/>
                    <a:pt x="6299" y="3421"/>
                    <a:pt x="6253" y="3309"/>
                  </a:cubicBezTo>
                  <a:close/>
                  <a:moveTo>
                    <a:pt x="7233" y="3316"/>
                  </a:moveTo>
                  <a:lnTo>
                    <a:pt x="7233" y="3891"/>
                  </a:lnTo>
                  <a:cubicBezTo>
                    <a:pt x="7198" y="3896"/>
                    <a:pt x="7165" y="3896"/>
                    <a:pt x="7132" y="3896"/>
                  </a:cubicBezTo>
                  <a:cubicBezTo>
                    <a:pt x="7097" y="3896"/>
                    <a:pt x="7062" y="3895"/>
                    <a:pt x="7031" y="3891"/>
                  </a:cubicBezTo>
                  <a:lnTo>
                    <a:pt x="7031" y="3316"/>
                  </a:lnTo>
                  <a:cubicBezTo>
                    <a:pt x="7064" y="3325"/>
                    <a:pt x="7097" y="3329"/>
                    <a:pt x="7132" y="3329"/>
                  </a:cubicBezTo>
                  <a:cubicBezTo>
                    <a:pt x="7165" y="3329"/>
                    <a:pt x="7200" y="3325"/>
                    <a:pt x="7233" y="3316"/>
                  </a:cubicBezTo>
                  <a:close/>
                  <a:moveTo>
                    <a:pt x="4253" y="1738"/>
                  </a:moveTo>
                  <a:lnTo>
                    <a:pt x="4469" y="1862"/>
                  </a:lnTo>
                  <a:lnTo>
                    <a:pt x="2989" y="3935"/>
                  </a:lnTo>
                  <a:lnTo>
                    <a:pt x="2812" y="3758"/>
                  </a:lnTo>
                  <a:lnTo>
                    <a:pt x="4253" y="1738"/>
                  </a:lnTo>
                  <a:close/>
                  <a:moveTo>
                    <a:pt x="4640" y="2885"/>
                  </a:moveTo>
                  <a:cubicBezTo>
                    <a:pt x="4758" y="2885"/>
                    <a:pt x="4866" y="2951"/>
                    <a:pt x="4917" y="3056"/>
                  </a:cubicBezTo>
                  <a:lnTo>
                    <a:pt x="5650" y="4571"/>
                  </a:lnTo>
                  <a:cubicBezTo>
                    <a:pt x="5682" y="4645"/>
                    <a:pt x="5687" y="4728"/>
                    <a:pt x="5661" y="4803"/>
                  </a:cubicBezTo>
                  <a:cubicBezTo>
                    <a:pt x="5634" y="4880"/>
                    <a:pt x="5580" y="4941"/>
                    <a:pt x="5507" y="4976"/>
                  </a:cubicBezTo>
                  <a:cubicBezTo>
                    <a:pt x="5464" y="4997"/>
                    <a:pt x="5419" y="5006"/>
                    <a:pt x="5374" y="5006"/>
                  </a:cubicBezTo>
                  <a:cubicBezTo>
                    <a:pt x="5341" y="5006"/>
                    <a:pt x="5308" y="5001"/>
                    <a:pt x="5274" y="4991"/>
                  </a:cubicBezTo>
                  <a:cubicBezTo>
                    <a:pt x="5199" y="4963"/>
                    <a:pt x="5136" y="4910"/>
                    <a:pt x="5101" y="4836"/>
                  </a:cubicBezTo>
                  <a:lnTo>
                    <a:pt x="4635" y="3869"/>
                  </a:lnTo>
                  <a:cubicBezTo>
                    <a:pt x="4616" y="3832"/>
                    <a:pt x="4581" y="3804"/>
                    <a:pt x="4539" y="3797"/>
                  </a:cubicBezTo>
                  <a:cubicBezTo>
                    <a:pt x="4533" y="3795"/>
                    <a:pt x="4526" y="3795"/>
                    <a:pt x="4519" y="3795"/>
                  </a:cubicBezTo>
                  <a:cubicBezTo>
                    <a:pt x="4484" y="3795"/>
                    <a:pt x="4452" y="3808"/>
                    <a:pt x="4427" y="3832"/>
                  </a:cubicBezTo>
                  <a:lnTo>
                    <a:pt x="3660" y="4599"/>
                  </a:lnTo>
                  <a:lnTo>
                    <a:pt x="3231" y="4171"/>
                  </a:lnTo>
                  <a:lnTo>
                    <a:pt x="4423" y="2979"/>
                  </a:lnTo>
                  <a:cubicBezTo>
                    <a:pt x="4482" y="2920"/>
                    <a:pt x="4557" y="2885"/>
                    <a:pt x="4635" y="2885"/>
                  </a:cubicBezTo>
                  <a:cubicBezTo>
                    <a:pt x="4636" y="2885"/>
                    <a:pt x="4638" y="2885"/>
                    <a:pt x="4640" y="2885"/>
                  </a:cubicBezTo>
                  <a:close/>
                  <a:moveTo>
                    <a:pt x="4478" y="4147"/>
                  </a:moveTo>
                  <a:lnTo>
                    <a:pt x="4604" y="4412"/>
                  </a:lnTo>
                  <a:lnTo>
                    <a:pt x="4123" y="5067"/>
                  </a:lnTo>
                  <a:cubicBezTo>
                    <a:pt x="3981" y="5004"/>
                    <a:pt x="3833" y="4963"/>
                    <a:pt x="3680" y="4941"/>
                  </a:cubicBezTo>
                  <a:cubicBezTo>
                    <a:pt x="3704" y="4921"/>
                    <a:pt x="3726" y="4901"/>
                    <a:pt x="3747" y="4877"/>
                  </a:cubicBezTo>
                  <a:lnTo>
                    <a:pt x="4478" y="4147"/>
                  </a:lnTo>
                  <a:close/>
                  <a:moveTo>
                    <a:pt x="3439" y="5185"/>
                  </a:moveTo>
                  <a:cubicBezTo>
                    <a:pt x="3620" y="5185"/>
                    <a:pt x="3798" y="5216"/>
                    <a:pt x="3964" y="5280"/>
                  </a:cubicBezTo>
                  <a:lnTo>
                    <a:pt x="3815" y="5483"/>
                  </a:lnTo>
                  <a:cubicBezTo>
                    <a:pt x="3696" y="5444"/>
                    <a:pt x="3572" y="5425"/>
                    <a:pt x="3448" y="5425"/>
                  </a:cubicBezTo>
                  <a:cubicBezTo>
                    <a:pt x="3432" y="5425"/>
                    <a:pt x="3416" y="5425"/>
                    <a:pt x="3400" y="5426"/>
                  </a:cubicBezTo>
                  <a:lnTo>
                    <a:pt x="3317" y="5199"/>
                  </a:lnTo>
                  <a:cubicBezTo>
                    <a:pt x="3326" y="5197"/>
                    <a:pt x="3336" y="5194"/>
                    <a:pt x="3341" y="5188"/>
                  </a:cubicBezTo>
                  <a:cubicBezTo>
                    <a:pt x="3374" y="5186"/>
                    <a:pt x="3406" y="5185"/>
                    <a:pt x="3439" y="5185"/>
                  </a:cubicBezTo>
                  <a:close/>
                  <a:moveTo>
                    <a:pt x="3496" y="5686"/>
                  </a:moveTo>
                  <a:lnTo>
                    <a:pt x="3496" y="5686"/>
                  </a:lnTo>
                  <a:cubicBezTo>
                    <a:pt x="3549" y="5688"/>
                    <a:pt x="3599" y="5695"/>
                    <a:pt x="3651" y="5706"/>
                  </a:cubicBezTo>
                  <a:lnTo>
                    <a:pt x="3553" y="5839"/>
                  </a:lnTo>
                  <a:lnTo>
                    <a:pt x="3496" y="5686"/>
                  </a:lnTo>
                  <a:close/>
                  <a:moveTo>
                    <a:pt x="2783" y="5953"/>
                  </a:moveTo>
                  <a:lnTo>
                    <a:pt x="2903" y="6274"/>
                  </a:lnTo>
                  <a:lnTo>
                    <a:pt x="2565" y="6274"/>
                  </a:lnTo>
                  <a:cubicBezTo>
                    <a:pt x="2611" y="6161"/>
                    <a:pt x="2681" y="6054"/>
                    <a:pt x="2774" y="5962"/>
                  </a:cubicBezTo>
                  <a:cubicBezTo>
                    <a:pt x="2775" y="5960"/>
                    <a:pt x="2777" y="5955"/>
                    <a:pt x="2783" y="5953"/>
                  </a:cubicBezTo>
                  <a:close/>
                  <a:moveTo>
                    <a:pt x="4268" y="6161"/>
                  </a:moveTo>
                  <a:cubicBezTo>
                    <a:pt x="4288" y="6198"/>
                    <a:pt x="4307" y="6235"/>
                    <a:pt x="4323" y="6274"/>
                  </a:cubicBezTo>
                  <a:lnTo>
                    <a:pt x="4185" y="6274"/>
                  </a:lnTo>
                  <a:lnTo>
                    <a:pt x="4268" y="6161"/>
                  </a:lnTo>
                  <a:close/>
                  <a:moveTo>
                    <a:pt x="2997" y="6532"/>
                  </a:moveTo>
                  <a:lnTo>
                    <a:pt x="3072" y="6736"/>
                  </a:lnTo>
                  <a:lnTo>
                    <a:pt x="2499" y="6736"/>
                  </a:lnTo>
                  <a:cubicBezTo>
                    <a:pt x="2492" y="6670"/>
                    <a:pt x="2492" y="6600"/>
                    <a:pt x="2499" y="6532"/>
                  </a:cubicBezTo>
                  <a:close/>
                  <a:moveTo>
                    <a:pt x="4388" y="6532"/>
                  </a:moveTo>
                  <a:cubicBezTo>
                    <a:pt x="4392" y="6578"/>
                    <a:pt x="4395" y="6626"/>
                    <a:pt x="4392" y="6672"/>
                  </a:cubicBezTo>
                  <a:cubicBezTo>
                    <a:pt x="4392" y="6692"/>
                    <a:pt x="4390" y="6716"/>
                    <a:pt x="4388" y="6736"/>
                  </a:cubicBezTo>
                  <a:lnTo>
                    <a:pt x="3844" y="6736"/>
                  </a:lnTo>
                  <a:lnTo>
                    <a:pt x="3994" y="6532"/>
                  </a:lnTo>
                  <a:close/>
                  <a:moveTo>
                    <a:pt x="4736" y="4674"/>
                  </a:moveTo>
                  <a:lnTo>
                    <a:pt x="4858" y="4927"/>
                  </a:lnTo>
                  <a:lnTo>
                    <a:pt x="3542" y="6709"/>
                  </a:lnTo>
                  <a:cubicBezTo>
                    <a:pt x="3540" y="6714"/>
                    <a:pt x="3535" y="6718"/>
                    <a:pt x="3531" y="6723"/>
                  </a:cubicBezTo>
                  <a:cubicBezTo>
                    <a:pt x="3508" y="6746"/>
                    <a:pt x="3480" y="6759"/>
                    <a:pt x="3449" y="6759"/>
                  </a:cubicBezTo>
                  <a:cubicBezTo>
                    <a:pt x="3442" y="6759"/>
                    <a:pt x="3435" y="6758"/>
                    <a:pt x="3428" y="6756"/>
                  </a:cubicBezTo>
                  <a:cubicBezTo>
                    <a:pt x="3382" y="6751"/>
                    <a:pt x="3345" y="6720"/>
                    <a:pt x="3328" y="6679"/>
                  </a:cubicBezTo>
                  <a:lnTo>
                    <a:pt x="2849" y="5389"/>
                  </a:lnTo>
                  <a:cubicBezTo>
                    <a:pt x="2930" y="5369"/>
                    <a:pt x="3008" y="5343"/>
                    <a:pt x="3083" y="5314"/>
                  </a:cubicBezTo>
                  <a:lnTo>
                    <a:pt x="3396" y="6154"/>
                  </a:lnTo>
                  <a:cubicBezTo>
                    <a:pt x="3413" y="6198"/>
                    <a:pt x="3452" y="6229"/>
                    <a:pt x="3501" y="6237"/>
                  </a:cubicBezTo>
                  <a:cubicBezTo>
                    <a:pt x="3507" y="6237"/>
                    <a:pt x="3513" y="6239"/>
                    <a:pt x="3520" y="6239"/>
                  </a:cubicBezTo>
                  <a:cubicBezTo>
                    <a:pt x="3560" y="6239"/>
                    <a:pt x="3599" y="6220"/>
                    <a:pt x="3623" y="6185"/>
                  </a:cubicBezTo>
                  <a:lnTo>
                    <a:pt x="4736" y="4674"/>
                  </a:lnTo>
                  <a:close/>
                  <a:moveTo>
                    <a:pt x="3081" y="6996"/>
                  </a:moveTo>
                  <a:lnTo>
                    <a:pt x="3081" y="7516"/>
                  </a:lnTo>
                  <a:cubicBezTo>
                    <a:pt x="2967" y="7470"/>
                    <a:pt x="2860" y="7398"/>
                    <a:pt x="2770" y="7307"/>
                  </a:cubicBezTo>
                  <a:cubicBezTo>
                    <a:pt x="2678" y="7215"/>
                    <a:pt x="2610" y="7110"/>
                    <a:pt x="2563" y="6996"/>
                  </a:cubicBezTo>
                  <a:close/>
                  <a:moveTo>
                    <a:pt x="4323" y="6996"/>
                  </a:moveTo>
                  <a:cubicBezTo>
                    <a:pt x="4275" y="7112"/>
                    <a:pt x="4205" y="7217"/>
                    <a:pt x="4115" y="7307"/>
                  </a:cubicBezTo>
                  <a:cubicBezTo>
                    <a:pt x="4027" y="7398"/>
                    <a:pt x="3920" y="7470"/>
                    <a:pt x="3806" y="7516"/>
                  </a:cubicBezTo>
                  <a:lnTo>
                    <a:pt x="3806" y="6996"/>
                  </a:lnTo>
                  <a:close/>
                  <a:moveTo>
                    <a:pt x="3548" y="7003"/>
                  </a:moveTo>
                  <a:lnTo>
                    <a:pt x="3548" y="7578"/>
                  </a:lnTo>
                  <a:cubicBezTo>
                    <a:pt x="3513" y="7584"/>
                    <a:pt x="3479" y="7584"/>
                    <a:pt x="3446" y="7584"/>
                  </a:cubicBezTo>
                  <a:cubicBezTo>
                    <a:pt x="3411" y="7584"/>
                    <a:pt x="3376" y="7582"/>
                    <a:pt x="3345" y="7578"/>
                  </a:cubicBezTo>
                  <a:lnTo>
                    <a:pt x="3345" y="7005"/>
                  </a:lnTo>
                  <a:lnTo>
                    <a:pt x="3345" y="7005"/>
                  </a:lnTo>
                  <a:cubicBezTo>
                    <a:pt x="3360" y="7009"/>
                    <a:pt x="3376" y="7011"/>
                    <a:pt x="3391" y="7013"/>
                  </a:cubicBezTo>
                  <a:cubicBezTo>
                    <a:pt x="3409" y="7014"/>
                    <a:pt x="3424" y="7018"/>
                    <a:pt x="3443" y="7018"/>
                  </a:cubicBezTo>
                  <a:cubicBezTo>
                    <a:pt x="3478" y="7018"/>
                    <a:pt x="3513" y="7013"/>
                    <a:pt x="3548" y="7003"/>
                  </a:cubicBezTo>
                  <a:close/>
                  <a:moveTo>
                    <a:pt x="2600" y="5457"/>
                  </a:moveTo>
                  <a:lnTo>
                    <a:pt x="2687" y="5695"/>
                  </a:lnTo>
                  <a:cubicBezTo>
                    <a:pt x="2652" y="5723"/>
                    <a:pt x="2621" y="5750"/>
                    <a:pt x="2591" y="5782"/>
                  </a:cubicBezTo>
                  <a:cubicBezTo>
                    <a:pt x="2117" y="6255"/>
                    <a:pt x="2117" y="7022"/>
                    <a:pt x="2591" y="7492"/>
                  </a:cubicBezTo>
                  <a:cubicBezTo>
                    <a:pt x="2818" y="7720"/>
                    <a:pt x="3122" y="7846"/>
                    <a:pt x="3444" y="7846"/>
                  </a:cubicBezTo>
                  <a:cubicBezTo>
                    <a:pt x="3767" y="7846"/>
                    <a:pt x="4073" y="7720"/>
                    <a:pt x="4299" y="7492"/>
                  </a:cubicBezTo>
                  <a:cubicBezTo>
                    <a:pt x="4517" y="7274"/>
                    <a:pt x="4640" y="6989"/>
                    <a:pt x="4651" y="6685"/>
                  </a:cubicBezTo>
                  <a:cubicBezTo>
                    <a:pt x="4664" y="6417"/>
                    <a:pt x="4585" y="6156"/>
                    <a:pt x="4430" y="5938"/>
                  </a:cubicBezTo>
                  <a:lnTo>
                    <a:pt x="4581" y="5736"/>
                  </a:lnTo>
                  <a:cubicBezTo>
                    <a:pt x="4786" y="5992"/>
                    <a:pt x="4897" y="6307"/>
                    <a:pt x="4895" y="6642"/>
                  </a:cubicBezTo>
                  <a:cubicBezTo>
                    <a:pt x="4893" y="7026"/>
                    <a:pt x="4742" y="7389"/>
                    <a:pt x="4471" y="7659"/>
                  </a:cubicBezTo>
                  <a:cubicBezTo>
                    <a:pt x="4196" y="7934"/>
                    <a:pt x="3833" y="8085"/>
                    <a:pt x="3446" y="8085"/>
                  </a:cubicBezTo>
                  <a:cubicBezTo>
                    <a:pt x="3059" y="8085"/>
                    <a:pt x="2694" y="7934"/>
                    <a:pt x="2420" y="7659"/>
                  </a:cubicBezTo>
                  <a:cubicBezTo>
                    <a:pt x="2147" y="7387"/>
                    <a:pt x="1996" y="7022"/>
                    <a:pt x="1996" y="6635"/>
                  </a:cubicBezTo>
                  <a:cubicBezTo>
                    <a:pt x="1996" y="6248"/>
                    <a:pt x="2149" y="5883"/>
                    <a:pt x="2420" y="5610"/>
                  </a:cubicBezTo>
                  <a:cubicBezTo>
                    <a:pt x="2475" y="5555"/>
                    <a:pt x="2536" y="5501"/>
                    <a:pt x="2600" y="5457"/>
                  </a:cubicBezTo>
                  <a:close/>
                  <a:moveTo>
                    <a:pt x="3662" y="1"/>
                  </a:moveTo>
                  <a:cubicBezTo>
                    <a:pt x="3391" y="1"/>
                    <a:pt x="3170" y="222"/>
                    <a:pt x="3170" y="494"/>
                  </a:cubicBezTo>
                  <a:cubicBezTo>
                    <a:pt x="3170" y="550"/>
                    <a:pt x="3179" y="601"/>
                    <a:pt x="3194" y="653"/>
                  </a:cubicBezTo>
                  <a:lnTo>
                    <a:pt x="2261" y="1585"/>
                  </a:lnTo>
                  <a:cubicBezTo>
                    <a:pt x="2213" y="1486"/>
                    <a:pt x="2151" y="1397"/>
                    <a:pt x="2073" y="1318"/>
                  </a:cubicBezTo>
                  <a:lnTo>
                    <a:pt x="1753" y="998"/>
                  </a:lnTo>
                  <a:lnTo>
                    <a:pt x="2167" y="583"/>
                  </a:lnTo>
                  <a:cubicBezTo>
                    <a:pt x="2217" y="533"/>
                    <a:pt x="2217" y="450"/>
                    <a:pt x="2167" y="399"/>
                  </a:cubicBezTo>
                  <a:cubicBezTo>
                    <a:pt x="2141" y="374"/>
                    <a:pt x="2108" y="361"/>
                    <a:pt x="2074" y="361"/>
                  </a:cubicBezTo>
                  <a:cubicBezTo>
                    <a:pt x="2041" y="361"/>
                    <a:pt x="2008" y="374"/>
                    <a:pt x="1983" y="399"/>
                  </a:cubicBezTo>
                  <a:lnTo>
                    <a:pt x="1563" y="819"/>
                  </a:lnTo>
                  <a:cubicBezTo>
                    <a:pt x="1395" y="690"/>
                    <a:pt x="1191" y="618"/>
                    <a:pt x="973" y="618"/>
                  </a:cubicBezTo>
                  <a:cubicBezTo>
                    <a:pt x="713" y="618"/>
                    <a:pt x="470" y="719"/>
                    <a:pt x="286" y="904"/>
                  </a:cubicBezTo>
                  <a:cubicBezTo>
                    <a:pt x="101" y="1088"/>
                    <a:pt x="0" y="1333"/>
                    <a:pt x="0" y="1593"/>
                  </a:cubicBezTo>
                  <a:cubicBezTo>
                    <a:pt x="0" y="1853"/>
                    <a:pt x="101" y="2096"/>
                    <a:pt x="286" y="2280"/>
                  </a:cubicBezTo>
                  <a:lnTo>
                    <a:pt x="628" y="2625"/>
                  </a:lnTo>
                  <a:cubicBezTo>
                    <a:pt x="424" y="3032"/>
                    <a:pt x="370" y="3496"/>
                    <a:pt x="474" y="3944"/>
                  </a:cubicBezTo>
                  <a:cubicBezTo>
                    <a:pt x="488" y="4003"/>
                    <a:pt x="540" y="4044"/>
                    <a:pt x="601" y="4044"/>
                  </a:cubicBezTo>
                  <a:cubicBezTo>
                    <a:pt x="610" y="4044"/>
                    <a:pt x="621" y="4040"/>
                    <a:pt x="630" y="4038"/>
                  </a:cubicBezTo>
                  <a:cubicBezTo>
                    <a:pt x="700" y="4024"/>
                    <a:pt x="743" y="3954"/>
                    <a:pt x="728" y="3882"/>
                  </a:cubicBezTo>
                  <a:cubicBezTo>
                    <a:pt x="641" y="3517"/>
                    <a:pt x="678" y="3137"/>
                    <a:pt x="831" y="2800"/>
                  </a:cubicBezTo>
                  <a:cubicBezTo>
                    <a:pt x="875" y="2829"/>
                    <a:pt x="918" y="2855"/>
                    <a:pt x="968" y="2877"/>
                  </a:cubicBezTo>
                  <a:lnTo>
                    <a:pt x="859" y="2986"/>
                  </a:lnTo>
                  <a:cubicBezTo>
                    <a:pt x="807" y="3036"/>
                    <a:pt x="807" y="3119"/>
                    <a:pt x="859" y="3170"/>
                  </a:cubicBezTo>
                  <a:cubicBezTo>
                    <a:pt x="885" y="3196"/>
                    <a:pt x="916" y="3207"/>
                    <a:pt x="951" y="3207"/>
                  </a:cubicBezTo>
                  <a:cubicBezTo>
                    <a:pt x="982" y="3207"/>
                    <a:pt x="1017" y="3192"/>
                    <a:pt x="1043" y="3170"/>
                  </a:cubicBezTo>
                  <a:lnTo>
                    <a:pt x="2987" y="1226"/>
                  </a:lnTo>
                  <a:lnTo>
                    <a:pt x="3415" y="1654"/>
                  </a:lnTo>
                  <a:lnTo>
                    <a:pt x="1554" y="3517"/>
                  </a:lnTo>
                  <a:cubicBezTo>
                    <a:pt x="1504" y="3567"/>
                    <a:pt x="1504" y="3649"/>
                    <a:pt x="1554" y="3701"/>
                  </a:cubicBezTo>
                  <a:cubicBezTo>
                    <a:pt x="1579" y="3725"/>
                    <a:pt x="1613" y="3738"/>
                    <a:pt x="1646" y="3738"/>
                  </a:cubicBezTo>
                  <a:cubicBezTo>
                    <a:pt x="1679" y="3738"/>
                    <a:pt x="1714" y="3723"/>
                    <a:pt x="1738" y="3701"/>
                  </a:cubicBezTo>
                  <a:lnTo>
                    <a:pt x="2070" y="3369"/>
                  </a:lnTo>
                  <a:lnTo>
                    <a:pt x="3478" y="4775"/>
                  </a:lnTo>
                  <a:cubicBezTo>
                    <a:pt x="3162" y="5046"/>
                    <a:pt x="2769" y="5182"/>
                    <a:pt x="2376" y="5182"/>
                  </a:cubicBezTo>
                  <a:cubicBezTo>
                    <a:pt x="1944" y="5182"/>
                    <a:pt x="1511" y="5017"/>
                    <a:pt x="1181" y="4689"/>
                  </a:cubicBezTo>
                  <a:cubicBezTo>
                    <a:pt x="1073" y="4580"/>
                    <a:pt x="980" y="4458"/>
                    <a:pt x="905" y="4328"/>
                  </a:cubicBezTo>
                  <a:cubicBezTo>
                    <a:pt x="881" y="4285"/>
                    <a:pt x="836" y="4260"/>
                    <a:pt x="790" y="4260"/>
                  </a:cubicBezTo>
                  <a:cubicBezTo>
                    <a:pt x="768" y="4260"/>
                    <a:pt x="746" y="4266"/>
                    <a:pt x="726" y="4278"/>
                  </a:cubicBezTo>
                  <a:cubicBezTo>
                    <a:pt x="665" y="4313"/>
                    <a:pt x="641" y="4394"/>
                    <a:pt x="678" y="4457"/>
                  </a:cubicBezTo>
                  <a:cubicBezTo>
                    <a:pt x="763" y="4608"/>
                    <a:pt x="872" y="4748"/>
                    <a:pt x="997" y="4873"/>
                  </a:cubicBezTo>
                  <a:cubicBezTo>
                    <a:pt x="1340" y="5214"/>
                    <a:pt x="1777" y="5402"/>
                    <a:pt x="2224" y="5437"/>
                  </a:cubicBezTo>
                  <a:cubicBezTo>
                    <a:pt x="1911" y="5758"/>
                    <a:pt x="1738" y="6182"/>
                    <a:pt x="1738" y="6631"/>
                  </a:cubicBezTo>
                  <a:cubicBezTo>
                    <a:pt x="1738" y="7086"/>
                    <a:pt x="1915" y="7518"/>
                    <a:pt x="2237" y="7840"/>
                  </a:cubicBezTo>
                  <a:cubicBezTo>
                    <a:pt x="2560" y="8163"/>
                    <a:pt x="2991" y="8339"/>
                    <a:pt x="3448" y="8339"/>
                  </a:cubicBezTo>
                  <a:cubicBezTo>
                    <a:pt x="3903" y="8339"/>
                    <a:pt x="4334" y="8163"/>
                    <a:pt x="4657" y="7840"/>
                  </a:cubicBezTo>
                  <a:cubicBezTo>
                    <a:pt x="4978" y="7519"/>
                    <a:pt x="5156" y="7092"/>
                    <a:pt x="5156" y="6637"/>
                  </a:cubicBezTo>
                  <a:cubicBezTo>
                    <a:pt x="5158" y="6220"/>
                    <a:pt x="5011" y="5826"/>
                    <a:pt x="4742" y="5513"/>
                  </a:cubicBezTo>
                  <a:lnTo>
                    <a:pt x="5020" y="5135"/>
                  </a:lnTo>
                  <a:cubicBezTo>
                    <a:pt x="5072" y="5177"/>
                    <a:pt x="5129" y="5208"/>
                    <a:pt x="5191" y="5231"/>
                  </a:cubicBezTo>
                  <a:cubicBezTo>
                    <a:pt x="5250" y="5251"/>
                    <a:pt x="5313" y="5262"/>
                    <a:pt x="5376" y="5262"/>
                  </a:cubicBezTo>
                  <a:cubicBezTo>
                    <a:pt x="5459" y="5262"/>
                    <a:pt x="5542" y="5243"/>
                    <a:pt x="5619" y="5205"/>
                  </a:cubicBezTo>
                  <a:cubicBezTo>
                    <a:pt x="5755" y="5140"/>
                    <a:pt x="5857" y="5024"/>
                    <a:pt x="5905" y="4882"/>
                  </a:cubicBezTo>
                  <a:cubicBezTo>
                    <a:pt x="5954" y="4739"/>
                    <a:pt x="5947" y="4587"/>
                    <a:pt x="5881" y="4451"/>
                  </a:cubicBezTo>
                  <a:lnTo>
                    <a:pt x="5355" y="3366"/>
                  </a:lnTo>
                  <a:lnTo>
                    <a:pt x="5339" y="2352"/>
                  </a:lnTo>
                  <a:lnTo>
                    <a:pt x="5339" y="2352"/>
                  </a:lnTo>
                  <a:lnTo>
                    <a:pt x="5495" y="2442"/>
                  </a:lnTo>
                  <a:cubicBezTo>
                    <a:pt x="5313" y="3043"/>
                    <a:pt x="5475" y="3703"/>
                    <a:pt x="5921" y="4149"/>
                  </a:cubicBezTo>
                  <a:cubicBezTo>
                    <a:pt x="6255" y="4484"/>
                    <a:pt x="6693" y="4650"/>
                    <a:pt x="7130" y="4650"/>
                  </a:cubicBezTo>
                  <a:cubicBezTo>
                    <a:pt x="7569" y="4650"/>
                    <a:pt x="8005" y="4484"/>
                    <a:pt x="8341" y="4149"/>
                  </a:cubicBezTo>
                  <a:cubicBezTo>
                    <a:pt x="8628" y="3861"/>
                    <a:pt x="8805" y="3480"/>
                    <a:pt x="8835" y="3071"/>
                  </a:cubicBezTo>
                  <a:cubicBezTo>
                    <a:pt x="8868" y="2678"/>
                    <a:pt x="8755" y="2277"/>
                    <a:pt x="8523" y="1952"/>
                  </a:cubicBezTo>
                  <a:cubicBezTo>
                    <a:pt x="8497" y="1917"/>
                    <a:pt x="8457" y="1898"/>
                    <a:pt x="8416" y="1898"/>
                  </a:cubicBezTo>
                  <a:cubicBezTo>
                    <a:pt x="8390" y="1898"/>
                    <a:pt x="8364" y="1906"/>
                    <a:pt x="8341" y="1923"/>
                  </a:cubicBezTo>
                  <a:cubicBezTo>
                    <a:pt x="8284" y="1963"/>
                    <a:pt x="8269" y="2044"/>
                    <a:pt x="8311" y="2101"/>
                  </a:cubicBezTo>
                  <a:cubicBezTo>
                    <a:pt x="8509" y="2378"/>
                    <a:pt x="8603" y="2717"/>
                    <a:pt x="8579" y="3058"/>
                  </a:cubicBezTo>
                  <a:cubicBezTo>
                    <a:pt x="8551" y="3402"/>
                    <a:pt x="8403" y="3725"/>
                    <a:pt x="8157" y="3972"/>
                  </a:cubicBezTo>
                  <a:cubicBezTo>
                    <a:pt x="7873" y="4256"/>
                    <a:pt x="7502" y="4396"/>
                    <a:pt x="7132" y="4396"/>
                  </a:cubicBezTo>
                  <a:cubicBezTo>
                    <a:pt x="6760" y="4396"/>
                    <a:pt x="6387" y="4256"/>
                    <a:pt x="6105" y="3972"/>
                  </a:cubicBezTo>
                  <a:cubicBezTo>
                    <a:pt x="5741" y="3605"/>
                    <a:pt x="5599" y="3076"/>
                    <a:pt x="5728" y="2581"/>
                  </a:cubicBezTo>
                  <a:lnTo>
                    <a:pt x="5728" y="2581"/>
                  </a:lnTo>
                  <a:lnTo>
                    <a:pt x="5947" y="2708"/>
                  </a:lnTo>
                  <a:cubicBezTo>
                    <a:pt x="5870" y="3102"/>
                    <a:pt x="5989" y="3513"/>
                    <a:pt x="6277" y="3802"/>
                  </a:cubicBezTo>
                  <a:cubicBezTo>
                    <a:pt x="6505" y="4029"/>
                    <a:pt x="6809" y="4156"/>
                    <a:pt x="7132" y="4156"/>
                  </a:cubicBezTo>
                  <a:cubicBezTo>
                    <a:pt x="7454" y="4156"/>
                    <a:pt x="7758" y="4029"/>
                    <a:pt x="7985" y="3802"/>
                  </a:cubicBezTo>
                  <a:cubicBezTo>
                    <a:pt x="8459" y="3329"/>
                    <a:pt x="8459" y="2562"/>
                    <a:pt x="7985" y="2092"/>
                  </a:cubicBezTo>
                  <a:cubicBezTo>
                    <a:pt x="7758" y="1864"/>
                    <a:pt x="7454" y="1738"/>
                    <a:pt x="7132" y="1738"/>
                  </a:cubicBezTo>
                  <a:cubicBezTo>
                    <a:pt x="6832" y="1738"/>
                    <a:pt x="6548" y="1845"/>
                    <a:pt x="6327" y="2044"/>
                  </a:cubicBezTo>
                  <a:lnTo>
                    <a:pt x="6109" y="1917"/>
                  </a:lnTo>
                  <a:cubicBezTo>
                    <a:pt x="6352" y="1674"/>
                    <a:pt x="6677" y="1526"/>
                    <a:pt x="7021" y="1499"/>
                  </a:cubicBezTo>
                  <a:cubicBezTo>
                    <a:pt x="7058" y="1496"/>
                    <a:pt x="7095" y="1495"/>
                    <a:pt x="7132" y="1495"/>
                  </a:cubicBezTo>
                  <a:cubicBezTo>
                    <a:pt x="7435" y="1495"/>
                    <a:pt x="7729" y="1589"/>
                    <a:pt x="7976" y="1766"/>
                  </a:cubicBezTo>
                  <a:cubicBezTo>
                    <a:pt x="7999" y="1782"/>
                    <a:pt x="8025" y="1790"/>
                    <a:pt x="8051" y="1790"/>
                  </a:cubicBezTo>
                  <a:cubicBezTo>
                    <a:pt x="8091" y="1790"/>
                    <a:pt x="8131" y="1771"/>
                    <a:pt x="8157" y="1735"/>
                  </a:cubicBezTo>
                  <a:cubicBezTo>
                    <a:pt x="8197" y="1678"/>
                    <a:pt x="8184" y="1596"/>
                    <a:pt x="8127" y="1556"/>
                  </a:cubicBezTo>
                  <a:cubicBezTo>
                    <a:pt x="7838" y="1350"/>
                    <a:pt x="7491" y="1237"/>
                    <a:pt x="7135" y="1237"/>
                  </a:cubicBezTo>
                  <a:cubicBezTo>
                    <a:pt x="7089" y="1237"/>
                    <a:pt x="7043" y="1239"/>
                    <a:pt x="6997" y="1243"/>
                  </a:cubicBezTo>
                  <a:cubicBezTo>
                    <a:pt x="6592" y="1274"/>
                    <a:pt x="6210" y="1449"/>
                    <a:pt x="5919" y="1738"/>
                  </a:cubicBezTo>
                  <a:cubicBezTo>
                    <a:pt x="5903" y="1753"/>
                    <a:pt x="5890" y="1770"/>
                    <a:pt x="5873" y="1786"/>
                  </a:cubicBezTo>
                  <a:lnTo>
                    <a:pt x="4751" y="1143"/>
                  </a:lnTo>
                  <a:lnTo>
                    <a:pt x="4797" y="1049"/>
                  </a:lnTo>
                  <a:cubicBezTo>
                    <a:pt x="4841" y="957"/>
                    <a:pt x="4849" y="854"/>
                    <a:pt x="4815" y="756"/>
                  </a:cubicBezTo>
                  <a:cubicBezTo>
                    <a:pt x="4782" y="660"/>
                    <a:pt x="4714" y="581"/>
                    <a:pt x="4622" y="537"/>
                  </a:cubicBezTo>
                  <a:cubicBezTo>
                    <a:pt x="4589" y="518"/>
                    <a:pt x="4548" y="509"/>
                    <a:pt x="4511" y="504"/>
                  </a:cubicBezTo>
                  <a:cubicBezTo>
                    <a:pt x="4487" y="415"/>
                    <a:pt x="4438" y="334"/>
                    <a:pt x="4371" y="268"/>
                  </a:cubicBezTo>
                  <a:cubicBezTo>
                    <a:pt x="4264" y="161"/>
                    <a:pt x="4124" y="104"/>
                    <a:pt x="3978" y="104"/>
                  </a:cubicBezTo>
                  <a:cubicBezTo>
                    <a:pt x="3973" y="104"/>
                    <a:pt x="3969" y="104"/>
                    <a:pt x="3964" y="104"/>
                  </a:cubicBezTo>
                  <a:cubicBezTo>
                    <a:pt x="3881" y="39"/>
                    <a:pt x="3774" y="1"/>
                    <a:pt x="36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1728;p58"/>
          <p:cNvSpPr txBox="1"/>
          <p:nvPr/>
        </p:nvSpPr>
        <p:spPr>
          <a:xfrm flipH="1">
            <a:off x="1171751" y="1368440"/>
            <a:ext cx="21432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dk1"/>
                </a:solidFill>
                <a:latin typeface="Asap"/>
                <a:ea typeface="Asap"/>
                <a:cs typeface="Asap"/>
                <a:sym typeface="Asap"/>
              </a:rPr>
              <a:t>Elaboration du Questionnaire, et deploiment</a:t>
            </a:r>
            <a:endParaRPr dirty="0">
              <a:solidFill>
                <a:schemeClr val="dk1"/>
              </a:solidFill>
              <a:latin typeface="Asap"/>
              <a:ea typeface="Asap"/>
              <a:cs typeface="Asap"/>
              <a:sym typeface="Asap"/>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4"/>
        <p:cNvGrpSpPr/>
        <p:nvPr/>
      </p:nvGrpSpPr>
      <p:grpSpPr>
        <a:xfrm>
          <a:off x="0" y="0"/>
          <a:ext cx="0" cy="0"/>
          <a:chOff x="0" y="0"/>
          <a:chExt cx="0" cy="0"/>
        </a:xfrm>
      </p:grpSpPr>
      <p:pic>
        <p:nvPicPr>
          <p:cNvPr id="1807" name="Google Shape;1807;p62"/>
          <p:cNvPicPr preferRelativeResize="0"/>
          <p:nvPr/>
        </p:nvPicPr>
        <p:blipFill>
          <a:blip r:embed="rId3">
            <a:extLst>
              <a:ext uri="{28A0092B-C50C-407E-A947-70E740481C1C}">
                <a14:useLocalDpi xmlns:a14="http://schemas.microsoft.com/office/drawing/2010/main" val="0"/>
              </a:ext>
            </a:extLst>
          </a:blip>
          <a:stretch>
            <a:fillRect/>
          </a:stretch>
        </p:blipFill>
        <p:spPr>
          <a:xfrm>
            <a:off x="3248358" y="1291669"/>
            <a:ext cx="2813539" cy="2474635"/>
          </a:xfrm>
          <a:prstGeom prst="roundRect">
            <a:avLst>
              <a:gd name="adj" fmla="val 16667"/>
            </a:avLst>
          </a:prstGeom>
          <a:noFill/>
          <a:ln>
            <a:noFill/>
          </a:ln>
        </p:spPr>
      </p:pic>
      <p:sp>
        <p:nvSpPr>
          <p:cNvPr id="1808" name="Google Shape;1808;p62"/>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Quelques photos</a:t>
            </a:r>
            <a:endParaRPr dirty="0"/>
          </a:p>
        </p:txBody>
      </p:sp>
      <p:pic>
        <p:nvPicPr>
          <p:cNvPr id="1811" name="Google Shape;1811;p62"/>
          <p:cNvPicPr preferRelativeResize="0"/>
          <p:nvPr/>
        </p:nvPicPr>
        <p:blipFill>
          <a:blip r:embed="rId4">
            <a:extLst>
              <a:ext uri="{28A0092B-C50C-407E-A947-70E740481C1C}">
                <a14:useLocalDpi xmlns:a14="http://schemas.microsoft.com/office/drawing/2010/main" val="0"/>
              </a:ext>
            </a:extLst>
          </a:blip>
          <a:stretch>
            <a:fillRect/>
          </a:stretch>
        </p:blipFill>
        <p:spPr>
          <a:xfrm>
            <a:off x="6317674" y="1381189"/>
            <a:ext cx="2353140" cy="2295593"/>
          </a:xfrm>
          <a:prstGeom prst="roundRect">
            <a:avLst>
              <a:gd name="adj" fmla="val 16667"/>
            </a:avLst>
          </a:prstGeom>
          <a:noFill/>
          <a:ln>
            <a:noFill/>
          </a:ln>
        </p:spPr>
      </p:pic>
      <p:pic>
        <p:nvPicPr>
          <p:cNvPr id="1814" name="Google Shape;1814;p62"/>
          <p:cNvPicPr preferRelativeResize="0"/>
          <p:nvPr/>
        </p:nvPicPr>
        <p:blipFill>
          <a:blip r:embed="rId5">
            <a:extLst>
              <a:ext uri="{28A0092B-C50C-407E-A947-70E740481C1C}">
                <a14:useLocalDpi xmlns:a14="http://schemas.microsoft.com/office/drawing/2010/main" val="0"/>
              </a:ext>
            </a:extLst>
          </a:blip>
          <a:stretch>
            <a:fillRect/>
          </a:stretch>
        </p:blipFill>
        <p:spPr>
          <a:xfrm>
            <a:off x="569109" y="1140077"/>
            <a:ext cx="2500213" cy="2875609"/>
          </a:xfrm>
          <a:prstGeom prst="roundRect">
            <a:avLst>
              <a:gd name="adj" fmla="val 16667"/>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17"/>
        <p:cNvGrpSpPr/>
        <p:nvPr/>
      </p:nvGrpSpPr>
      <p:grpSpPr>
        <a:xfrm>
          <a:off x="0" y="0"/>
          <a:ext cx="0" cy="0"/>
          <a:chOff x="0" y="0"/>
          <a:chExt cx="0" cy="0"/>
        </a:xfrm>
      </p:grpSpPr>
      <p:sp>
        <p:nvSpPr>
          <p:cNvPr id="1618" name="Google Shape;1618;p54"/>
          <p:cNvSpPr/>
          <p:nvPr/>
        </p:nvSpPr>
        <p:spPr>
          <a:xfrm>
            <a:off x="5869183" y="3404290"/>
            <a:ext cx="825879" cy="352437"/>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4"/>
          <p:cNvSpPr/>
          <p:nvPr/>
        </p:nvSpPr>
        <p:spPr>
          <a:xfrm>
            <a:off x="4565580" y="1260432"/>
            <a:ext cx="3432984" cy="2165184"/>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4"/>
          <p:cNvSpPr/>
          <p:nvPr/>
        </p:nvSpPr>
        <p:spPr>
          <a:xfrm>
            <a:off x="5779433" y="3643902"/>
            <a:ext cx="1004558" cy="11282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4"/>
          <p:cNvSpPr txBox="1">
            <a:spLocks noGrp="1"/>
          </p:cNvSpPr>
          <p:nvPr>
            <p:ph type="title"/>
          </p:nvPr>
        </p:nvSpPr>
        <p:spPr>
          <a:xfrm>
            <a:off x="720000" y="1565225"/>
            <a:ext cx="3432900" cy="62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smtClean="0"/>
              <a:t>Présentation des resultats</a:t>
            </a:r>
            <a:endParaRPr dirty="0"/>
          </a:p>
        </p:txBody>
      </p:sp>
      <p:sp>
        <p:nvSpPr>
          <p:cNvPr id="1622" name="Google Shape;1622;p54"/>
          <p:cNvSpPr txBox="1">
            <a:spLocks noGrp="1"/>
          </p:cNvSpPr>
          <p:nvPr>
            <p:ph type="subTitle" idx="1"/>
          </p:nvPr>
        </p:nvSpPr>
        <p:spPr>
          <a:xfrm>
            <a:off x="720000" y="2114625"/>
            <a:ext cx="34329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Trajet, temps, circulation, defaillance des infrastructures,insalubrité des routes, accessibilité limité, mauvais aménagement,…</a:t>
            </a:r>
            <a:endParaRPr dirty="0"/>
          </a:p>
        </p:txBody>
      </p:sp>
      <p:pic>
        <p:nvPicPr>
          <p:cNvPr id="1623" name="Google Shape;1623;p54"/>
          <p:cNvPicPr preferRelativeResize="0"/>
          <p:nvPr/>
        </p:nvPicPr>
        <p:blipFill>
          <a:blip r:embed="rId3">
            <a:alphaModFix/>
          </a:blip>
          <a:stretch>
            <a:fillRect/>
          </a:stretch>
        </p:blipFill>
        <p:spPr>
          <a:xfrm>
            <a:off x="4691975" y="1448800"/>
            <a:ext cx="3179477" cy="1788450"/>
          </a:xfrm>
          <a:prstGeom prst="rect">
            <a:avLst/>
          </a:prstGeom>
          <a:noFill/>
          <a:ln>
            <a:noFill/>
          </a:ln>
        </p:spPr>
      </p:pic>
      <p:sp>
        <p:nvSpPr>
          <p:cNvPr id="1624" name="Google Shape;1624;p54"/>
          <p:cNvSpPr/>
          <p:nvPr/>
        </p:nvSpPr>
        <p:spPr>
          <a:xfrm>
            <a:off x="2370112" y="537212"/>
            <a:ext cx="1220134" cy="369508"/>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e 1"/>
          <p:cNvGrpSpPr/>
          <p:nvPr/>
        </p:nvGrpSpPr>
        <p:grpSpPr>
          <a:xfrm>
            <a:off x="5605484" y="1547446"/>
            <a:ext cx="1566822" cy="1438214"/>
            <a:chOff x="1506674" y="2915483"/>
            <a:chExt cx="1566822" cy="1569660"/>
          </a:xfrm>
        </p:grpSpPr>
        <p:sp>
          <p:nvSpPr>
            <p:cNvPr id="10" name="Google Shape;1629;p55"/>
            <p:cNvSpPr/>
            <p:nvPr/>
          </p:nvSpPr>
          <p:spPr>
            <a:xfrm>
              <a:off x="1506674" y="2915484"/>
              <a:ext cx="1345230" cy="1534659"/>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ZoneTexte 8"/>
            <p:cNvSpPr txBox="1"/>
            <p:nvPr/>
          </p:nvSpPr>
          <p:spPr>
            <a:xfrm>
              <a:off x="1666727" y="2915483"/>
              <a:ext cx="1406769" cy="1569660"/>
            </a:xfrm>
            <a:prstGeom prst="rect">
              <a:avLst/>
            </a:prstGeom>
            <a:noFill/>
          </p:spPr>
          <p:txBody>
            <a:bodyPr wrap="square" rtlCol="0">
              <a:spAutoFit/>
            </a:bodyPr>
            <a:lstStyle/>
            <a:p>
              <a:r>
                <a:rPr lang="en-US" sz="9600" dirty="0" smtClean="0">
                  <a:solidFill>
                    <a:schemeClr val="accent6"/>
                  </a:solidFill>
                  <a:latin typeface="Quando" charset="0"/>
                </a:rPr>
                <a:t>3</a:t>
              </a:r>
              <a:endParaRPr lang="fr-FR" sz="9600" dirty="0">
                <a:solidFill>
                  <a:schemeClr val="accent6"/>
                </a:solidFill>
                <a:latin typeface="Quando" charset="0"/>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61"/>
        <p:cNvGrpSpPr/>
        <p:nvPr/>
      </p:nvGrpSpPr>
      <p:grpSpPr>
        <a:xfrm>
          <a:off x="0" y="0"/>
          <a:ext cx="0" cy="0"/>
          <a:chOff x="0" y="0"/>
          <a:chExt cx="0" cy="0"/>
        </a:xfrm>
      </p:grpSpPr>
      <p:grpSp>
        <p:nvGrpSpPr>
          <p:cNvPr id="1562" name="Google Shape;1562;p52"/>
          <p:cNvGrpSpPr/>
          <p:nvPr/>
        </p:nvGrpSpPr>
        <p:grpSpPr>
          <a:xfrm>
            <a:off x="5365950" y="1973054"/>
            <a:ext cx="9263106" cy="2718848"/>
            <a:chOff x="-63289" y="3163800"/>
            <a:chExt cx="9263106" cy="1414667"/>
          </a:xfrm>
        </p:grpSpPr>
        <p:sp>
          <p:nvSpPr>
            <p:cNvPr id="1563" name="Google Shape;1563;p52"/>
            <p:cNvSpPr/>
            <p:nvPr/>
          </p:nvSpPr>
          <p:spPr>
            <a:xfrm>
              <a:off x="606835" y="3163800"/>
              <a:ext cx="7739856" cy="1414667"/>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2"/>
            <p:cNvSpPr/>
            <p:nvPr/>
          </p:nvSpPr>
          <p:spPr>
            <a:xfrm>
              <a:off x="-63289" y="3185116"/>
              <a:ext cx="9263106" cy="1372069"/>
            </a:xfrm>
            <a:custGeom>
              <a:avLst/>
              <a:gdLst/>
              <a:ahLst/>
              <a:cxnLst/>
              <a:rect l="l" t="t" r="r" b="b"/>
              <a:pathLst>
                <a:path w="103736" h="17687" extrusionOk="0">
                  <a:moveTo>
                    <a:pt x="92693" y="0"/>
                  </a:moveTo>
                  <a:cubicBezTo>
                    <a:pt x="92444" y="0"/>
                    <a:pt x="92247" y="207"/>
                    <a:pt x="92262" y="456"/>
                  </a:cubicBezTo>
                  <a:lnTo>
                    <a:pt x="92920" y="11712"/>
                  </a:lnTo>
                  <a:cubicBezTo>
                    <a:pt x="92934" y="11957"/>
                    <a:pt x="92739" y="12167"/>
                    <a:pt x="92490" y="12167"/>
                  </a:cubicBezTo>
                  <a:lnTo>
                    <a:pt x="85097" y="12167"/>
                  </a:lnTo>
                  <a:cubicBezTo>
                    <a:pt x="84855" y="12167"/>
                    <a:pt x="84662" y="11970"/>
                    <a:pt x="84667" y="11726"/>
                  </a:cubicBezTo>
                  <a:lnTo>
                    <a:pt x="84802" y="4589"/>
                  </a:lnTo>
                  <a:cubicBezTo>
                    <a:pt x="84807" y="4359"/>
                    <a:pt x="84631" y="4167"/>
                    <a:pt x="84400" y="4150"/>
                  </a:cubicBezTo>
                  <a:lnTo>
                    <a:pt x="81619" y="3964"/>
                  </a:lnTo>
                  <a:cubicBezTo>
                    <a:pt x="81610" y="3964"/>
                    <a:pt x="81600" y="3963"/>
                    <a:pt x="81590" y="3963"/>
                  </a:cubicBezTo>
                  <a:cubicBezTo>
                    <a:pt x="81354" y="3963"/>
                    <a:pt x="81159" y="4156"/>
                    <a:pt x="81159" y="4396"/>
                  </a:cubicBezTo>
                  <a:lnTo>
                    <a:pt x="81159" y="7816"/>
                  </a:lnTo>
                  <a:cubicBezTo>
                    <a:pt x="81159" y="8048"/>
                    <a:pt x="80972" y="8240"/>
                    <a:pt x="80738" y="8247"/>
                  </a:cubicBezTo>
                  <a:lnTo>
                    <a:pt x="77320" y="8345"/>
                  </a:lnTo>
                  <a:cubicBezTo>
                    <a:pt x="77315" y="8345"/>
                    <a:pt x="77311" y="8345"/>
                    <a:pt x="77307" y="8345"/>
                  </a:cubicBezTo>
                  <a:cubicBezTo>
                    <a:pt x="77069" y="8345"/>
                    <a:pt x="76876" y="8154"/>
                    <a:pt x="76876" y="7915"/>
                  </a:cubicBezTo>
                  <a:lnTo>
                    <a:pt x="76876" y="6823"/>
                  </a:lnTo>
                  <a:cubicBezTo>
                    <a:pt x="76876" y="6585"/>
                    <a:pt x="76682" y="6391"/>
                    <a:pt x="76445" y="6391"/>
                  </a:cubicBezTo>
                  <a:lnTo>
                    <a:pt x="74663" y="6391"/>
                  </a:lnTo>
                  <a:cubicBezTo>
                    <a:pt x="74425" y="6391"/>
                    <a:pt x="74231" y="6198"/>
                    <a:pt x="74231" y="5962"/>
                  </a:cubicBezTo>
                  <a:lnTo>
                    <a:pt x="74231" y="1460"/>
                  </a:lnTo>
                  <a:cubicBezTo>
                    <a:pt x="74231" y="1222"/>
                    <a:pt x="74037" y="1030"/>
                    <a:pt x="73803" y="1030"/>
                  </a:cubicBezTo>
                  <a:cubicBezTo>
                    <a:pt x="73789" y="1030"/>
                    <a:pt x="73774" y="1031"/>
                    <a:pt x="73760" y="1032"/>
                  </a:cubicBezTo>
                  <a:lnTo>
                    <a:pt x="70833" y="1318"/>
                  </a:lnTo>
                  <a:cubicBezTo>
                    <a:pt x="70612" y="1338"/>
                    <a:pt x="70444" y="1524"/>
                    <a:pt x="70444" y="1746"/>
                  </a:cubicBezTo>
                  <a:lnTo>
                    <a:pt x="70444" y="10387"/>
                  </a:lnTo>
                  <a:cubicBezTo>
                    <a:pt x="70444" y="10624"/>
                    <a:pt x="70251" y="10818"/>
                    <a:pt x="70013" y="10818"/>
                  </a:cubicBezTo>
                  <a:lnTo>
                    <a:pt x="68611" y="10818"/>
                  </a:lnTo>
                  <a:cubicBezTo>
                    <a:pt x="68373" y="10818"/>
                    <a:pt x="68179" y="10624"/>
                    <a:pt x="68179" y="10387"/>
                  </a:cubicBezTo>
                  <a:lnTo>
                    <a:pt x="68179" y="8102"/>
                  </a:lnTo>
                  <a:cubicBezTo>
                    <a:pt x="68179" y="7956"/>
                    <a:pt x="68106" y="7820"/>
                    <a:pt x="67984" y="7740"/>
                  </a:cubicBezTo>
                  <a:lnTo>
                    <a:pt x="66593" y="6830"/>
                  </a:lnTo>
                  <a:cubicBezTo>
                    <a:pt x="66518" y="6782"/>
                    <a:pt x="66437" y="6760"/>
                    <a:pt x="66358" y="6760"/>
                  </a:cubicBezTo>
                  <a:cubicBezTo>
                    <a:pt x="66133" y="6760"/>
                    <a:pt x="65926" y="6938"/>
                    <a:pt x="65926" y="7191"/>
                  </a:cubicBezTo>
                  <a:cubicBezTo>
                    <a:pt x="65926" y="7429"/>
                    <a:pt x="65732" y="7622"/>
                    <a:pt x="65494" y="7622"/>
                  </a:cubicBezTo>
                  <a:lnTo>
                    <a:pt x="63699" y="7622"/>
                  </a:lnTo>
                  <a:cubicBezTo>
                    <a:pt x="63462" y="7622"/>
                    <a:pt x="63268" y="7816"/>
                    <a:pt x="63268" y="8054"/>
                  </a:cubicBezTo>
                  <a:lnTo>
                    <a:pt x="63268" y="9661"/>
                  </a:lnTo>
                  <a:cubicBezTo>
                    <a:pt x="63268" y="9893"/>
                    <a:pt x="63082" y="10084"/>
                    <a:pt x="62850" y="10092"/>
                  </a:cubicBezTo>
                  <a:lnTo>
                    <a:pt x="59693" y="10188"/>
                  </a:lnTo>
                  <a:cubicBezTo>
                    <a:pt x="59689" y="10188"/>
                    <a:pt x="59684" y="10188"/>
                    <a:pt x="59680" y="10188"/>
                  </a:cubicBezTo>
                  <a:cubicBezTo>
                    <a:pt x="59442" y="10188"/>
                    <a:pt x="59249" y="9997"/>
                    <a:pt x="59249" y="9758"/>
                  </a:cubicBezTo>
                  <a:lnTo>
                    <a:pt x="59249" y="6736"/>
                  </a:lnTo>
                  <a:cubicBezTo>
                    <a:pt x="59249" y="6535"/>
                    <a:pt x="59111" y="6362"/>
                    <a:pt x="58915" y="6316"/>
                  </a:cubicBezTo>
                  <a:lnTo>
                    <a:pt x="56088" y="5658"/>
                  </a:lnTo>
                  <a:cubicBezTo>
                    <a:pt x="56054" y="5650"/>
                    <a:pt x="56021" y="5646"/>
                    <a:pt x="55987" y="5646"/>
                  </a:cubicBezTo>
                  <a:cubicBezTo>
                    <a:pt x="55757" y="5646"/>
                    <a:pt x="55559" y="5833"/>
                    <a:pt x="55559" y="6076"/>
                  </a:cubicBezTo>
                  <a:lnTo>
                    <a:pt x="55559" y="11505"/>
                  </a:lnTo>
                  <a:cubicBezTo>
                    <a:pt x="55559" y="11739"/>
                    <a:pt x="55375" y="11929"/>
                    <a:pt x="55141" y="11937"/>
                  </a:cubicBezTo>
                  <a:lnTo>
                    <a:pt x="52311" y="12031"/>
                  </a:lnTo>
                  <a:cubicBezTo>
                    <a:pt x="52305" y="12031"/>
                    <a:pt x="52300" y="12031"/>
                    <a:pt x="52294" y="12031"/>
                  </a:cubicBezTo>
                  <a:cubicBezTo>
                    <a:pt x="52060" y="12031"/>
                    <a:pt x="51866" y="11839"/>
                    <a:pt x="51866" y="11601"/>
                  </a:cubicBezTo>
                  <a:lnTo>
                    <a:pt x="51866" y="5206"/>
                  </a:lnTo>
                  <a:cubicBezTo>
                    <a:pt x="51866" y="4976"/>
                    <a:pt x="51684" y="4786"/>
                    <a:pt x="51454" y="4775"/>
                  </a:cubicBezTo>
                  <a:lnTo>
                    <a:pt x="49579" y="4687"/>
                  </a:lnTo>
                  <a:cubicBezTo>
                    <a:pt x="49369" y="4678"/>
                    <a:pt x="49198" y="4519"/>
                    <a:pt x="49170" y="4313"/>
                  </a:cubicBezTo>
                  <a:lnTo>
                    <a:pt x="48789" y="1359"/>
                  </a:lnTo>
                  <a:cubicBezTo>
                    <a:pt x="48761" y="1145"/>
                    <a:pt x="48577" y="983"/>
                    <a:pt x="48359" y="983"/>
                  </a:cubicBezTo>
                  <a:lnTo>
                    <a:pt x="44893" y="983"/>
                  </a:lnTo>
                  <a:cubicBezTo>
                    <a:pt x="44655" y="983"/>
                    <a:pt x="44462" y="1176"/>
                    <a:pt x="44462" y="1414"/>
                  </a:cubicBezTo>
                  <a:lnTo>
                    <a:pt x="44462" y="9550"/>
                  </a:lnTo>
                  <a:cubicBezTo>
                    <a:pt x="44462" y="9779"/>
                    <a:pt x="44285" y="9967"/>
                    <a:pt x="44056" y="9981"/>
                  </a:cubicBezTo>
                  <a:lnTo>
                    <a:pt x="42954" y="10049"/>
                  </a:lnTo>
                  <a:cubicBezTo>
                    <a:pt x="42945" y="10050"/>
                    <a:pt x="42935" y="10050"/>
                    <a:pt x="42925" y="10050"/>
                  </a:cubicBezTo>
                  <a:cubicBezTo>
                    <a:pt x="42689" y="10050"/>
                    <a:pt x="42495" y="9859"/>
                    <a:pt x="42495" y="9620"/>
                  </a:cubicBezTo>
                  <a:lnTo>
                    <a:pt x="42495" y="4821"/>
                  </a:lnTo>
                  <a:cubicBezTo>
                    <a:pt x="42495" y="4595"/>
                    <a:pt x="42324" y="4408"/>
                    <a:pt x="42101" y="4390"/>
                  </a:cubicBezTo>
                  <a:lnTo>
                    <a:pt x="37317" y="3974"/>
                  </a:lnTo>
                  <a:cubicBezTo>
                    <a:pt x="37305" y="3973"/>
                    <a:pt x="37293" y="3972"/>
                    <a:pt x="37282" y="3972"/>
                  </a:cubicBezTo>
                  <a:cubicBezTo>
                    <a:pt x="37046" y="3972"/>
                    <a:pt x="36849" y="4163"/>
                    <a:pt x="36849" y="4405"/>
                  </a:cubicBezTo>
                  <a:lnTo>
                    <a:pt x="36849" y="8186"/>
                  </a:lnTo>
                  <a:cubicBezTo>
                    <a:pt x="36849" y="8419"/>
                    <a:pt x="36665" y="8608"/>
                    <a:pt x="36432" y="8618"/>
                  </a:cubicBezTo>
                  <a:lnTo>
                    <a:pt x="33781" y="8710"/>
                  </a:lnTo>
                  <a:cubicBezTo>
                    <a:pt x="33775" y="8710"/>
                    <a:pt x="33770" y="8710"/>
                    <a:pt x="33764" y="8710"/>
                  </a:cubicBezTo>
                  <a:cubicBezTo>
                    <a:pt x="33523" y="8710"/>
                    <a:pt x="33327" y="8511"/>
                    <a:pt x="33335" y="8267"/>
                  </a:cubicBezTo>
                  <a:lnTo>
                    <a:pt x="33550" y="444"/>
                  </a:lnTo>
                  <a:cubicBezTo>
                    <a:pt x="33558" y="201"/>
                    <a:pt x="33362" y="2"/>
                    <a:pt x="33119" y="2"/>
                  </a:cubicBezTo>
                  <a:lnTo>
                    <a:pt x="27699" y="2"/>
                  </a:lnTo>
                  <a:cubicBezTo>
                    <a:pt x="27460" y="2"/>
                    <a:pt x="27264" y="199"/>
                    <a:pt x="27268" y="439"/>
                  </a:cubicBezTo>
                  <a:lnTo>
                    <a:pt x="27415" y="10285"/>
                  </a:lnTo>
                  <a:cubicBezTo>
                    <a:pt x="27421" y="10516"/>
                    <a:pt x="27244" y="10709"/>
                    <a:pt x="27014" y="10722"/>
                  </a:cubicBezTo>
                  <a:lnTo>
                    <a:pt x="25969" y="10788"/>
                  </a:lnTo>
                  <a:cubicBezTo>
                    <a:pt x="25959" y="10789"/>
                    <a:pt x="25949" y="10789"/>
                    <a:pt x="25939" y="10789"/>
                  </a:cubicBezTo>
                  <a:cubicBezTo>
                    <a:pt x="25704" y="10789"/>
                    <a:pt x="25512" y="10598"/>
                    <a:pt x="25512" y="10359"/>
                  </a:cubicBezTo>
                  <a:lnTo>
                    <a:pt x="25512" y="7256"/>
                  </a:lnTo>
                  <a:cubicBezTo>
                    <a:pt x="25512" y="7018"/>
                    <a:pt x="25318" y="6824"/>
                    <a:pt x="25080" y="6824"/>
                  </a:cubicBezTo>
                  <a:lnTo>
                    <a:pt x="22652" y="6824"/>
                  </a:lnTo>
                  <a:cubicBezTo>
                    <a:pt x="22416" y="6824"/>
                    <a:pt x="22222" y="7018"/>
                    <a:pt x="22222" y="7256"/>
                  </a:cubicBezTo>
                  <a:lnTo>
                    <a:pt x="22222" y="12353"/>
                  </a:lnTo>
                  <a:cubicBezTo>
                    <a:pt x="22222" y="12591"/>
                    <a:pt x="22029" y="12784"/>
                    <a:pt x="21791" y="12784"/>
                  </a:cubicBezTo>
                  <a:lnTo>
                    <a:pt x="12125" y="12784"/>
                  </a:lnTo>
                  <a:cubicBezTo>
                    <a:pt x="11891" y="12784"/>
                    <a:pt x="11699" y="12598"/>
                    <a:pt x="11694" y="12362"/>
                  </a:cubicBezTo>
                  <a:lnTo>
                    <a:pt x="11443" y="1285"/>
                  </a:lnTo>
                  <a:cubicBezTo>
                    <a:pt x="11440" y="1051"/>
                    <a:pt x="11248" y="863"/>
                    <a:pt x="11012" y="863"/>
                  </a:cubicBezTo>
                  <a:lnTo>
                    <a:pt x="5684" y="863"/>
                  </a:lnTo>
                  <a:cubicBezTo>
                    <a:pt x="5456" y="863"/>
                    <a:pt x="5268" y="1042"/>
                    <a:pt x="5253" y="1268"/>
                  </a:cubicBezTo>
                  <a:lnTo>
                    <a:pt x="4783" y="9345"/>
                  </a:lnTo>
                  <a:cubicBezTo>
                    <a:pt x="4770" y="9556"/>
                    <a:pt x="4606" y="9727"/>
                    <a:pt x="4396" y="9749"/>
                  </a:cubicBezTo>
                  <a:lnTo>
                    <a:pt x="1" y="10202"/>
                  </a:lnTo>
                  <a:lnTo>
                    <a:pt x="1" y="17686"/>
                  </a:lnTo>
                  <a:lnTo>
                    <a:pt x="103735" y="17686"/>
                  </a:lnTo>
                  <a:lnTo>
                    <a:pt x="103735" y="1843"/>
                  </a:lnTo>
                  <a:lnTo>
                    <a:pt x="101036" y="1226"/>
                  </a:lnTo>
                  <a:cubicBezTo>
                    <a:pt x="101003" y="1219"/>
                    <a:pt x="100971" y="1215"/>
                    <a:pt x="100940" y="1215"/>
                  </a:cubicBezTo>
                  <a:cubicBezTo>
                    <a:pt x="100709" y="1215"/>
                    <a:pt x="100509" y="1403"/>
                    <a:pt x="100509" y="1646"/>
                  </a:cubicBezTo>
                  <a:lnTo>
                    <a:pt x="100509" y="4484"/>
                  </a:lnTo>
                  <a:cubicBezTo>
                    <a:pt x="100509" y="4722"/>
                    <a:pt x="100315" y="4915"/>
                    <a:pt x="100077" y="4915"/>
                  </a:cubicBezTo>
                  <a:lnTo>
                    <a:pt x="97254" y="4915"/>
                  </a:lnTo>
                  <a:cubicBezTo>
                    <a:pt x="97016" y="4915"/>
                    <a:pt x="96823" y="4722"/>
                    <a:pt x="96823" y="4484"/>
                  </a:cubicBezTo>
                  <a:lnTo>
                    <a:pt x="96823" y="430"/>
                  </a:lnTo>
                  <a:cubicBezTo>
                    <a:pt x="96823" y="194"/>
                    <a:pt x="96629" y="0"/>
                    <a:pt x="96392" y="0"/>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5" name="Google Shape;1565;p52"/>
          <p:cNvSpPr txBox="1">
            <a:spLocks noGrp="1"/>
          </p:cNvSpPr>
          <p:nvPr>
            <p:ph type="subTitle" idx="1"/>
          </p:nvPr>
        </p:nvSpPr>
        <p:spPr>
          <a:xfrm>
            <a:off x="1018025" y="1464174"/>
            <a:ext cx="41790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Nombre de personnes enquétes</a:t>
            </a:r>
            <a:endParaRPr dirty="0"/>
          </a:p>
        </p:txBody>
      </p:sp>
      <p:sp>
        <p:nvSpPr>
          <p:cNvPr id="1566" name="Google Shape;1566;p52"/>
          <p:cNvSpPr txBox="1">
            <a:spLocks noGrp="1"/>
          </p:cNvSpPr>
          <p:nvPr>
            <p:ph type="title"/>
          </p:nvPr>
        </p:nvSpPr>
        <p:spPr>
          <a:xfrm>
            <a:off x="1018025" y="706175"/>
            <a:ext cx="41790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102 pers</a:t>
            </a:r>
            <a:endParaRPr dirty="0"/>
          </a:p>
        </p:txBody>
      </p:sp>
      <p:sp>
        <p:nvSpPr>
          <p:cNvPr id="1567" name="Google Shape;1567;p52"/>
          <p:cNvSpPr txBox="1">
            <a:spLocks noGrp="1"/>
          </p:cNvSpPr>
          <p:nvPr>
            <p:ph type="title" idx="2"/>
          </p:nvPr>
        </p:nvSpPr>
        <p:spPr>
          <a:xfrm>
            <a:off x="1018025" y="2003879"/>
            <a:ext cx="41790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83 etudiants</a:t>
            </a:r>
            <a:endParaRPr dirty="0"/>
          </a:p>
        </p:txBody>
      </p:sp>
      <p:sp>
        <p:nvSpPr>
          <p:cNvPr id="1568" name="Google Shape;1568;p52"/>
          <p:cNvSpPr txBox="1">
            <a:spLocks noGrp="1"/>
          </p:cNvSpPr>
          <p:nvPr>
            <p:ph type="subTitle" idx="3"/>
          </p:nvPr>
        </p:nvSpPr>
        <p:spPr>
          <a:xfrm>
            <a:off x="1018025" y="2764450"/>
            <a:ext cx="41790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smtClean="0"/>
              <a:t>P</a:t>
            </a:r>
            <a:r>
              <a:rPr lang="en" dirty="0" smtClean="0"/>
              <a:t>armis tous les etablissements</a:t>
            </a:r>
            <a:endParaRPr dirty="0"/>
          </a:p>
        </p:txBody>
      </p:sp>
      <p:sp>
        <p:nvSpPr>
          <p:cNvPr id="1569" name="Google Shape;1569;p52"/>
          <p:cNvSpPr txBox="1">
            <a:spLocks noGrp="1"/>
          </p:cNvSpPr>
          <p:nvPr>
            <p:ph type="title" idx="4"/>
          </p:nvPr>
        </p:nvSpPr>
        <p:spPr>
          <a:xfrm>
            <a:off x="1018025" y="3301583"/>
            <a:ext cx="41790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smtClean="0"/>
              <a:t>10Profs&amp; PAT</a:t>
            </a:r>
            <a:endParaRPr sz="4000" dirty="0"/>
          </a:p>
        </p:txBody>
      </p:sp>
      <p:sp>
        <p:nvSpPr>
          <p:cNvPr id="1570" name="Google Shape;1570;p52"/>
          <p:cNvSpPr txBox="1">
            <a:spLocks noGrp="1"/>
          </p:cNvSpPr>
          <p:nvPr>
            <p:ph type="subTitle" idx="5"/>
          </p:nvPr>
        </p:nvSpPr>
        <p:spPr>
          <a:xfrm>
            <a:off x="1018025" y="4064725"/>
            <a:ext cx="41790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Du corps enseignant de l’Universite</a:t>
            </a:r>
            <a:endParaRPr dirty="0"/>
          </a:p>
        </p:txBody>
      </p:sp>
      <p:grpSp>
        <p:nvGrpSpPr>
          <p:cNvPr id="1571" name="Google Shape;1571;p52"/>
          <p:cNvGrpSpPr/>
          <p:nvPr/>
        </p:nvGrpSpPr>
        <p:grpSpPr>
          <a:xfrm>
            <a:off x="6504842" y="2296943"/>
            <a:ext cx="1925871" cy="2604515"/>
            <a:chOff x="7172043" y="2582127"/>
            <a:chExt cx="1322078" cy="1787833"/>
          </a:xfrm>
        </p:grpSpPr>
        <p:sp>
          <p:nvSpPr>
            <p:cNvPr id="1572" name="Google Shape;1572;p52"/>
            <p:cNvSpPr/>
            <p:nvPr/>
          </p:nvSpPr>
          <p:spPr>
            <a:xfrm>
              <a:off x="7172043" y="4251295"/>
              <a:ext cx="1322078" cy="118665"/>
            </a:xfrm>
            <a:custGeom>
              <a:avLst/>
              <a:gdLst/>
              <a:ahLst/>
              <a:cxnLst/>
              <a:rect l="l" t="t" r="r" b="b"/>
              <a:pathLst>
                <a:path w="17425" h="1564" extrusionOk="0">
                  <a:moveTo>
                    <a:pt x="8711" y="0"/>
                  </a:moveTo>
                  <a:cubicBezTo>
                    <a:pt x="3900" y="0"/>
                    <a:pt x="0" y="350"/>
                    <a:pt x="0" y="782"/>
                  </a:cubicBezTo>
                  <a:cubicBezTo>
                    <a:pt x="0" y="1213"/>
                    <a:pt x="3900" y="1563"/>
                    <a:pt x="8711" y="1563"/>
                  </a:cubicBezTo>
                  <a:cubicBezTo>
                    <a:pt x="13525" y="1563"/>
                    <a:pt x="17424" y="1213"/>
                    <a:pt x="17424" y="782"/>
                  </a:cubicBezTo>
                  <a:cubicBezTo>
                    <a:pt x="17424" y="350"/>
                    <a:pt x="13521" y="0"/>
                    <a:pt x="8711" y="0"/>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2"/>
            <p:cNvSpPr/>
            <p:nvPr/>
          </p:nvSpPr>
          <p:spPr>
            <a:xfrm>
              <a:off x="7861866" y="3423539"/>
              <a:ext cx="103111" cy="131563"/>
            </a:xfrm>
            <a:custGeom>
              <a:avLst/>
              <a:gdLst/>
              <a:ahLst/>
              <a:cxnLst/>
              <a:rect l="l" t="t" r="r" b="b"/>
              <a:pathLst>
                <a:path w="1359" h="1734" extrusionOk="0">
                  <a:moveTo>
                    <a:pt x="631" y="1"/>
                  </a:moveTo>
                  <a:cubicBezTo>
                    <a:pt x="631" y="1"/>
                    <a:pt x="1" y="799"/>
                    <a:pt x="78" y="964"/>
                  </a:cubicBezTo>
                  <a:cubicBezTo>
                    <a:pt x="95" y="998"/>
                    <a:pt x="112" y="1011"/>
                    <a:pt x="132" y="1011"/>
                  </a:cubicBezTo>
                  <a:cubicBezTo>
                    <a:pt x="208" y="1011"/>
                    <a:pt x="314" y="823"/>
                    <a:pt x="496" y="823"/>
                  </a:cubicBezTo>
                  <a:cubicBezTo>
                    <a:pt x="505" y="823"/>
                    <a:pt x="514" y="824"/>
                    <a:pt x="522" y="824"/>
                  </a:cubicBezTo>
                  <a:cubicBezTo>
                    <a:pt x="522" y="824"/>
                    <a:pt x="327" y="1289"/>
                    <a:pt x="351" y="1549"/>
                  </a:cubicBezTo>
                  <a:cubicBezTo>
                    <a:pt x="364" y="1709"/>
                    <a:pt x="517" y="1694"/>
                    <a:pt x="677" y="1727"/>
                  </a:cubicBezTo>
                  <a:cubicBezTo>
                    <a:pt x="698" y="1731"/>
                    <a:pt x="718" y="1733"/>
                    <a:pt x="738" y="1733"/>
                  </a:cubicBezTo>
                  <a:cubicBezTo>
                    <a:pt x="1124" y="1733"/>
                    <a:pt x="1278" y="979"/>
                    <a:pt x="1359" y="154"/>
                  </a:cubicBezTo>
                  <a:lnTo>
                    <a:pt x="6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2"/>
            <p:cNvSpPr/>
            <p:nvPr/>
          </p:nvSpPr>
          <p:spPr>
            <a:xfrm>
              <a:off x="7624464" y="3084471"/>
              <a:ext cx="340516" cy="350455"/>
            </a:xfrm>
            <a:custGeom>
              <a:avLst/>
              <a:gdLst/>
              <a:ahLst/>
              <a:cxnLst/>
              <a:rect l="l" t="t" r="r" b="b"/>
              <a:pathLst>
                <a:path w="4488" h="4619" extrusionOk="0">
                  <a:moveTo>
                    <a:pt x="832" y="1"/>
                  </a:moveTo>
                  <a:cubicBezTo>
                    <a:pt x="1" y="576"/>
                    <a:pt x="929" y="1093"/>
                    <a:pt x="929" y="1093"/>
                  </a:cubicBezTo>
                  <a:cubicBezTo>
                    <a:pt x="929" y="1093"/>
                    <a:pt x="2842" y="1595"/>
                    <a:pt x="3310" y="2172"/>
                  </a:cubicBezTo>
                  <a:cubicBezTo>
                    <a:pt x="3780" y="2747"/>
                    <a:pt x="3760" y="4468"/>
                    <a:pt x="3760" y="4468"/>
                  </a:cubicBezTo>
                  <a:lnTo>
                    <a:pt x="4488" y="4619"/>
                  </a:lnTo>
                  <a:lnTo>
                    <a:pt x="4468" y="3294"/>
                  </a:lnTo>
                  <a:cubicBezTo>
                    <a:pt x="4470" y="1296"/>
                    <a:pt x="3850" y="1046"/>
                    <a:pt x="3130" y="800"/>
                  </a:cubicBezTo>
                  <a:cubicBezTo>
                    <a:pt x="2098" y="452"/>
                    <a:pt x="832" y="1"/>
                    <a:pt x="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2"/>
            <p:cNvSpPr/>
            <p:nvPr/>
          </p:nvSpPr>
          <p:spPr>
            <a:xfrm>
              <a:off x="7752990" y="2582127"/>
              <a:ext cx="373293" cy="318361"/>
            </a:xfrm>
            <a:custGeom>
              <a:avLst/>
              <a:gdLst/>
              <a:ahLst/>
              <a:cxnLst/>
              <a:rect l="l" t="t" r="r" b="b"/>
              <a:pathLst>
                <a:path w="4920" h="4196" extrusionOk="0">
                  <a:moveTo>
                    <a:pt x="3182" y="1"/>
                  </a:moveTo>
                  <a:cubicBezTo>
                    <a:pt x="2854" y="1"/>
                    <a:pt x="2503" y="144"/>
                    <a:pt x="2156" y="491"/>
                  </a:cubicBezTo>
                  <a:cubicBezTo>
                    <a:pt x="1016" y="1631"/>
                    <a:pt x="2158" y="3198"/>
                    <a:pt x="960" y="3198"/>
                  </a:cubicBezTo>
                  <a:cubicBezTo>
                    <a:pt x="0" y="3198"/>
                    <a:pt x="22" y="3837"/>
                    <a:pt x="22" y="3837"/>
                  </a:cubicBezTo>
                  <a:cubicBezTo>
                    <a:pt x="22" y="3837"/>
                    <a:pt x="50" y="3975"/>
                    <a:pt x="173" y="4091"/>
                  </a:cubicBezTo>
                  <a:cubicBezTo>
                    <a:pt x="173" y="4091"/>
                    <a:pt x="357" y="3892"/>
                    <a:pt x="667" y="3892"/>
                  </a:cubicBezTo>
                  <a:cubicBezTo>
                    <a:pt x="823" y="3892"/>
                    <a:pt x="1012" y="3943"/>
                    <a:pt x="1226" y="4097"/>
                  </a:cubicBezTo>
                  <a:cubicBezTo>
                    <a:pt x="1321" y="4165"/>
                    <a:pt x="1412" y="4195"/>
                    <a:pt x="1499" y="4195"/>
                  </a:cubicBezTo>
                  <a:cubicBezTo>
                    <a:pt x="2154" y="4195"/>
                    <a:pt x="2616" y="2509"/>
                    <a:pt x="3210" y="2509"/>
                  </a:cubicBezTo>
                  <a:cubicBezTo>
                    <a:pt x="3318" y="2509"/>
                    <a:pt x="3431" y="2565"/>
                    <a:pt x="3550" y="2696"/>
                  </a:cubicBezTo>
                  <a:cubicBezTo>
                    <a:pt x="3799" y="2970"/>
                    <a:pt x="4025" y="3088"/>
                    <a:pt x="4214" y="3088"/>
                  </a:cubicBezTo>
                  <a:cubicBezTo>
                    <a:pt x="4679" y="3088"/>
                    <a:pt x="4920" y="2374"/>
                    <a:pt x="4731" y="1524"/>
                  </a:cubicBezTo>
                  <a:cubicBezTo>
                    <a:pt x="4560" y="753"/>
                    <a:pt x="3933" y="1"/>
                    <a:pt x="31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2"/>
            <p:cNvSpPr/>
            <p:nvPr/>
          </p:nvSpPr>
          <p:spPr>
            <a:xfrm>
              <a:off x="7861866" y="3423539"/>
              <a:ext cx="103111" cy="131563"/>
            </a:xfrm>
            <a:custGeom>
              <a:avLst/>
              <a:gdLst/>
              <a:ahLst/>
              <a:cxnLst/>
              <a:rect l="l" t="t" r="r" b="b"/>
              <a:pathLst>
                <a:path w="1359" h="1734" extrusionOk="0">
                  <a:moveTo>
                    <a:pt x="631" y="1"/>
                  </a:moveTo>
                  <a:cubicBezTo>
                    <a:pt x="631" y="1"/>
                    <a:pt x="1" y="799"/>
                    <a:pt x="78" y="964"/>
                  </a:cubicBezTo>
                  <a:cubicBezTo>
                    <a:pt x="95" y="998"/>
                    <a:pt x="112" y="1011"/>
                    <a:pt x="132" y="1011"/>
                  </a:cubicBezTo>
                  <a:cubicBezTo>
                    <a:pt x="208" y="1011"/>
                    <a:pt x="314" y="823"/>
                    <a:pt x="496" y="823"/>
                  </a:cubicBezTo>
                  <a:cubicBezTo>
                    <a:pt x="505" y="823"/>
                    <a:pt x="514" y="824"/>
                    <a:pt x="522" y="824"/>
                  </a:cubicBezTo>
                  <a:cubicBezTo>
                    <a:pt x="522" y="824"/>
                    <a:pt x="327" y="1289"/>
                    <a:pt x="351" y="1549"/>
                  </a:cubicBezTo>
                  <a:cubicBezTo>
                    <a:pt x="364" y="1709"/>
                    <a:pt x="517" y="1694"/>
                    <a:pt x="677" y="1727"/>
                  </a:cubicBezTo>
                  <a:cubicBezTo>
                    <a:pt x="698" y="1731"/>
                    <a:pt x="718" y="1733"/>
                    <a:pt x="738" y="1733"/>
                  </a:cubicBezTo>
                  <a:cubicBezTo>
                    <a:pt x="1124" y="1733"/>
                    <a:pt x="1278" y="979"/>
                    <a:pt x="1359" y="154"/>
                  </a:cubicBezTo>
                  <a:lnTo>
                    <a:pt x="631" y="1"/>
                  </a:ln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2"/>
            <p:cNvSpPr/>
            <p:nvPr/>
          </p:nvSpPr>
          <p:spPr>
            <a:xfrm>
              <a:off x="7624464" y="3084471"/>
              <a:ext cx="340516" cy="350455"/>
            </a:xfrm>
            <a:custGeom>
              <a:avLst/>
              <a:gdLst/>
              <a:ahLst/>
              <a:cxnLst/>
              <a:rect l="l" t="t" r="r" b="b"/>
              <a:pathLst>
                <a:path w="4488" h="4619" extrusionOk="0">
                  <a:moveTo>
                    <a:pt x="832" y="1"/>
                  </a:moveTo>
                  <a:cubicBezTo>
                    <a:pt x="1" y="576"/>
                    <a:pt x="929" y="1093"/>
                    <a:pt x="929" y="1093"/>
                  </a:cubicBezTo>
                  <a:cubicBezTo>
                    <a:pt x="929" y="1093"/>
                    <a:pt x="2842" y="1595"/>
                    <a:pt x="3310" y="2172"/>
                  </a:cubicBezTo>
                  <a:cubicBezTo>
                    <a:pt x="3780" y="2747"/>
                    <a:pt x="3760" y="4468"/>
                    <a:pt x="3760" y="4468"/>
                  </a:cubicBezTo>
                  <a:lnTo>
                    <a:pt x="4488" y="4619"/>
                  </a:lnTo>
                  <a:lnTo>
                    <a:pt x="4468" y="3294"/>
                  </a:lnTo>
                  <a:cubicBezTo>
                    <a:pt x="4470" y="1296"/>
                    <a:pt x="3850" y="1046"/>
                    <a:pt x="3130" y="800"/>
                  </a:cubicBezTo>
                  <a:cubicBezTo>
                    <a:pt x="2098" y="452"/>
                    <a:pt x="832" y="1"/>
                    <a:pt x="832" y="1"/>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2"/>
            <p:cNvSpPr/>
            <p:nvPr/>
          </p:nvSpPr>
          <p:spPr>
            <a:xfrm>
              <a:off x="7628789" y="3030374"/>
              <a:ext cx="259863" cy="493020"/>
            </a:xfrm>
            <a:custGeom>
              <a:avLst/>
              <a:gdLst/>
              <a:ahLst/>
              <a:cxnLst/>
              <a:rect l="l" t="t" r="r" b="b"/>
              <a:pathLst>
                <a:path w="3425" h="6498" extrusionOk="0">
                  <a:moveTo>
                    <a:pt x="1169" y="1"/>
                  </a:moveTo>
                  <a:lnTo>
                    <a:pt x="198" y="185"/>
                  </a:lnTo>
                  <a:lnTo>
                    <a:pt x="1" y="1115"/>
                  </a:lnTo>
                  <a:lnTo>
                    <a:pt x="133" y="6469"/>
                  </a:lnTo>
                  <a:cubicBezTo>
                    <a:pt x="133" y="6469"/>
                    <a:pt x="344" y="6498"/>
                    <a:pt x="682" y="6498"/>
                  </a:cubicBezTo>
                  <a:cubicBezTo>
                    <a:pt x="1327" y="6498"/>
                    <a:pt x="2437" y="6393"/>
                    <a:pt x="3425" y="5782"/>
                  </a:cubicBezTo>
                  <a:lnTo>
                    <a:pt x="1481" y="308"/>
                  </a:lnTo>
                  <a:lnTo>
                    <a:pt x="11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2"/>
            <p:cNvSpPr/>
            <p:nvPr/>
          </p:nvSpPr>
          <p:spPr>
            <a:xfrm>
              <a:off x="7628637" y="3015959"/>
              <a:ext cx="112140" cy="99089"/>
            </a:xfrm>
            <a:custGeom>
              <a:avLst/>
              <a:gdLst/>
              <a:ahLst/>
              <a:cxnLst/>
              <a:rect l="l" t="t" r="r" b="b"/>
              <a:pathLst>
                <a:path w="1478" h="1306" extrusionOk="0">
                  <a:moveTo>
                    <a:pt x="1129" y="1"/>
                  </a:moveTo>
                  <a:lnTo>
                    <a:pt x="147" y="240"/>
                  </a:lnTo>
                  <a:lnTo>
                    <a:pt x="1" y="1305"/>
                  </a:lnTo>
                  <a:cubicBezTo>
                    <a:pt x="1" y="1305"/>
                    <a:pt x="6" y="1306"/>
                    <a:pt x="15" y="1306"/>
                  </a:cubicBezTo>
                  <a:cubicBezTo>
                    <a:pt x="86" y="1306"/>
                    <a:pt x="398" y="1279"/>
                    <a:pt x="556" y="808"/>
                  </a:cubicBezTo>
                  <a:cubicBezTo>
                    <a:pt x="623" y="614"/>
                    <a:pt x="871" y="435"/>
                    <a:pt x="1173" y="435"/>
                  </a:cubicBezTo>
                  <a:cubicBezTo>
                    <a:pt x="1270" y="435"/>
                    <a:pt x="1373" y="454"/>
                    <a:pt x="1477" y="496"/>
                  </a:cubicBezTo>
                  <a:lnTo>
                    <a:pt x="1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2"/>
            <p:cNvSpPr/>
            <p:nvPr/>
          </p:nvSpPr>
          <p:spPr>
            <a:xfrm>
              <a:off x="7549503" y="2824687"/>
              <a:ext cx="225493" cy="225493"/>
            </a:xfrm>
            <a:custGeom>
              <a:avLst/>
              <a:gdLst/>
              <a:ahLst/>
              <a:cxnLst/>
              <a:rect l="l" t="t" r="r" b="b"/>
              <a:pathLst>
                <a:path w="2972" h="2972" extrusionOk="0">
                  <a:moveTo>
                    <a:pt x="1493" y="1"/>
                  </a:moveTo>
                  <a:cubicBezTo>
                    <a:pt x="1491" y="1"/>
                    <a:pt x="1488" y="1"/>
                    <a:pt x="1486" y="1"/>
                  </a:cubicBezTo>
                  <a:cubicBezTo>
                    <a:pt x="666" y="1"/>
                    <a:pt x="1" y="666"/>
                    <a:pt x="1" y="1486"/>
                  </a:cubicBezTo>
                  <a:cubicBezTo>
                    <a:pt x="1" y="2306"/>
                    <a:pt x="666" y="2971"/>
                    <a:pt x="1486" y="2971"/>
                  </a:cubicBezTo>
                  <a:cubicBezTo>
                    <a:pt x="2306" y="2971"/>
                    <a:pt x="2972" y="2306"/>
                    <a:pt x="2972" y="1486"/>
                  </a:cubicBezTo>
                  <a:cubicBezTo>
                    <a:pt x="2972" y="666"/>
                    <a:pt x="2310" y="1"/>
                    <a:pt x="14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2"/>
            <p:cNvSpPr/>
            <p:nvPr/>
          </p:nvSpPr>
          <p:spPr>
            <a:xfrm>
              <a:off x="7549427" y="2824384"/>
              <a:ext cx="194006" cy="194158"/>
            </a:xfrm>
            <a:custGeom>
              <a:avLst/>
              <a:gdLst/>
              <a:ahLst/>
              <a:cxnLst/>
              <a:rect l="l" t="t" r="r" b="b"/>
              <a:pathLst>
                <a:path w="2557" h="2559" extrusionOk="0">
                  <a:moveTo>
                    <a:pt x="1485" y="1"/>
                  </a:moveTo>
                  <a:cubicBezTo>
                    <a:pt x="665" y="1"/>
                    <a:pt x="0" y="668"/>
                    <a:pt x="0" y="1488"/>
                  </a:cubicBezTo>
                  <a:cubicBezTo>
                    <a:pt x="0" y="1792"/>
                    <a:pt x="92" y="2074"/>
                    <a:pt x="249" y="2310"/>
                  </a:cubicBezTo>
                  <a:cubicBezTo>
                    <a:pt x="483" y="2467"/>
                    <a:pt x="767" y="2559"/>
                    <a:pt x="1071" y="2559"/>
                  </a:cubicBezTo>
                  <a:cubicBezTo>
                    <a:pt x="1891" y="2559"/>
                    <a:pt x="2556" y="1894"/>
                    <a:pt x="2556" y="1074"/>
                  </a:cubicBezTo>
                  <a:cubicBezTo>
                    <a:pt x="2556" y="769"/>
                    <a:pt x="2464" y="486"/>
                    <a:pt x="2307" y="250"/>
                  </a:cubicBezTo>
                  <a:cubicBezTo>
                    <a:pt x="2073" y="93"/>
                    <a:pt x="1789" y="1"/>
                    <a:pt x="1485" y="1"/>
                  </a:cubicBezTo>
                  <a:close/>
                </a:path>
              </a:pathLst>
            </a:custGeom>
            <a:solidFill>
              <a:srgbClr val="FFFFFF">
                <a:alpha val="1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2"/>
            <p:cNvSpPr/>
            <p:nvPr/>
          </p:nvSpPr>
          <p:spPr>
            <a:xfrm>
              <a:off x="7598600" y="2824375"/>
              <a:ext cx="176398" cy="168827"/>
            </a:xfrm>
            <a:custGeom>
              <a:avLst/>
              <a:gdLst/>
              <a:ahLst/>
              <a:cxnLst/>
              <a:rect l="l" t="t" r="r" b="b"/>
              <a:pathLst>
                <a:path w="2325" h="2225" extrusionOk="0">
                  <a:moveTo>
                    <a:pt x="839" y="1"/>
                  </a:moveTo>
                  <a:cubicBezTo>
                    <a:pt x="528" y="1"/>
                    <a:pt x="238" y="96"/>
                    <a:pt x="1" y="261"/>
                  </a:cubicBezTo>
                  <a:cubicBezTo>
                    <a:pt x="3" y="261"/>
                    <a:pt x="1228" y="343"/>
                    <a:pt x="1307" y="675"/>
                  </a:cubicBezTo>
                  <a:lnTo>
                    <a:pt x="1438" y="1488"/>
                  </a:lnTo>
                  <a:lnTo>
                    <a:pt x="2131" y="2225"/>
                  </a:lnTo>
                  <a:cubicBezTo>
                    <a:pt x="2251" y="2004"/>
                    <a:pt x="2325" y="1753"/>
                    <a:pt x="2325" y="1486"/>
                  </a:cubicBezTo>
                  <a:cubicBezTo>
                    <a:pt x="2325" y="666"/>
                    <a:pt x="1659"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2"/>
            <p:cNvSpPr/>
            <p:nvPr/>
          </p:nvSpPr>
          <p:spPr>
            <a:xfrm>
              <a:off x="7393891" y="3521110"/>
              <a:ext cx="375341" cy="737253"/>
            </a:xfrm>
            <a:custGeom>
              <a:avLst/>
              <a:gdLst/>
              <a:ahLst/>
              <a:cxnLst/>
              <a:rect l="l" t="t" r="r" b="b"/>
              <a:pathLst>
                <a:path w="4947" h="9717" extrusionOk="0">
                  <a:moveTo>
                    <a:pt x="4643" y="1857"/>
                  </a:moveTo>
                  <a:lnTo>
                    <a:pt x="4643" y="1857"/>
                  </a:lnTo>
                  <a:lnTo>
                    <a:pt x="4643" y="1857"/>
                  </a:lnTo>
                  <a:cubicBezTo>
                    <a:pt x="4643" y="1857"/>
                    <a:pt x="4643" y="1857"/>
                    <a:pt x="4643" y="1857"/>
                  </a:cubicBezTo>
                  <a:close/>
                  <a:moveTo>
                    <a:pt x="3226" y="1"/>
                  </a:moveTo>
                  <a:cubicBezTo>
                    <a:pt x="3226" y="1"/>
                    <a:pt x="1556" y="2819"/>
                    <a:pt x="856" y="4090"/>
                  </a:cubicBezTo>
                  <a:cubicBezTo>
                    <a:pt x="156" y="5360"/>
                    <a:pt x="491" y="8473"/>
                    <a:pt x="27" y="9070"/>
                  </a:cubicBezTo>
                  <a:cubicBezTo>
                    <a:pt x="27" y="9070"/>
                    <a:pt x="1" y="9641"/>
                    <a:pt x="598" y="9716"/>
                  </a:cubicBezTo>
                  <a:cubicBezTo>
                    <a:pt x="598" y="9716"/>
                    <a:pt x="2258" y="6786"/>
                    <a:pt x="1921" y="5334"/>
                  </a:cubicBezTo>
                  <a:lnTo>
                    <a:pt x="4643" y="1857"/>
                  </a:lnTo>
                  <a:lnTo>
                    <a:pt x="4643" y="1857"/>
                  </a:lnTo>
                  <a:cubicBezTo>
                    <a:pt x="4643" y="1857"/>
                    <a:pt x="4643" y="1857"/>
                    <a:pt x="4643" y="1857"/>
                  </a:cubicBezTo>
                  <a:cubicBezTo>
                    <a:pt x="4642" y="1857"/>
                    <a:pt x="4947" y="371"/>
                    <a:pt x="32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2"/>
            <p:cNvSpPr/>
            <p:nvPr/>
          </p:nvSpPr>
          <p:spPr>
            <a:xfrm>
              <a:off x="7393891" y="3521110"/>
              <a:ext cx="375341" cy="737253"/>
            </a:xfrm>
            <a:custGeom>
              <a:avLst/>
              <a:gdLst/>
              <a:ahLst/>
              <a:cxnLst/>
              <a:rect l="l" t="t" r="r" b="b"/>
              <a:pathLst>
                <a:path w="4947" h="9717" extrusionOk="0">
                  <a:moveTo>
                    <a:pt x="4643" y="1857"/>
                  </a:moveTo>
                  <a:lnTo>
                    <a:pt x="4643" y="1857"/>
                  </a:lnTo>
                  <a:lnTo>
                    <a:pt x="4643" y="1857"/>
                  </a:lnTo>
                  <a:cubicBezTo>
                    <a:pt x="4643" y="1857"/>
                    <a:pt x="4643" y="1857"/>
                    <a:pt x="4643" y="1857"/>
                  </a:cubicBezTo>
                  <a:close/>
                  <a:moveTo>
                    <a:pt x="3226" y="1"/>
                  </a:moveTo>
                  <a:cubicBezTo>
                    <a:pt x="3226" y="1"/>
                    <a:pt x="1556" y="2819"/>
                    <a:pt x="856" y="4090"/>
                  </a:cubicBezTo>
                  <a:cubicBezTo>
                    <a:pt x="156" y="5360"/>
                    <a:pt x="491" y="8473"/>
                    <a:pt x="27" y="9070"/>
                  </a:cubicBezTo>
                  <a:cubicBezTo>
                    <a:pt x="27" y="9070"/>
                    <a:pt x="1" y="9641"/>
                    <a:pt x="598" y="9716"/>
                  </a:cubicBezTo>
                  <a:cubicBezTo>
                    <a:pt x="598" y="9716"/>
                    <a:pt x="2258" y="6786"/>
                    <a:pt x="1921" y="5334"/>
                  </a:cubicBezTo>
                  <a:lnTo>
                    <a:pt x="4643" y="1857"/>
                  </a:lnTo>
                  <a:lnTo>
                    <a:pt x="4643" y="1857"/>
                  </a:lnTo>
                  <a:cubicBezTo>
                    <a:pt x="4643" y="1857"/>
                    <a:pt x="4643" y="1857"/>
                    <a:pt x="4643" y="1857"/>
                  </a:cubicBezTo>
                  <a:cubicBezTo>
                    <a:pt x="4642" y="1857"/>
                    <a:pt x="4947" y="371"/>
                    <a:pt x="3226" y="1"/>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2"/>
            <p:cNvSpPr/>
            <p:nvPr/>
          </p:nvSpPr>
          <p:spPr>
            <a:xfrm>
              <a:off x="7727346" y="3503659"/>
              <a:ext cx="574203" cy="560091"/>
            </a:xfrm>
            <a:custGeom>
              <a:avLst/>
              <a:gdLst/>
              <a:ahLst/>
              <a:cxnLst/>
              <a:rect l="l" t="t" r="r" b="b"/>
              <a:pathLst>
                <a:path w="7568" h="7382" extrusionOk="0">
                  <a:moveTo>
                    <a:pt x="2124" y="1"/>
                  </a:moveTo>
                  <a:cubicBezTo>
                    <a:pt x="2104" y="1"/>
                    <a:pt x="567" y="142"/>
                    <a:pt x="1" y="647"/>
                  </a:cubicBezTo>
                  <a:cubicBezTo>
                    <a:pt x="1" y="647"/>
                    <a:pt x="1555" y="5192"/>
                    <a:pt x="2124" y="5487"/>
                  </a:cubicBezTo>
                  <a:cubicBezTo>
                    <a:pt x="2695" y="5782"/>
                    <a:pt x="6938" y="7381"/>
                    <a:pt x="6938" y="7381"/>
                  </a:cubicBezTo>
                  <a:cubicBezTo>
                    <a:pt x="6938" y="7381"/>
                    <a:pt x="6943" y="7381"/>
                    <a:pt x="6953" y="7381"/>
                  </a:cubicBezTo>
                  <a:cubicBezTo>
                    <a:pt x="7050" y="7381"/>
                    <a:pt x="7567" y="7353"/>
                    <a:pt x="7214" y="6716"/>
                  </a:cubicBezTo>
                  <a:cubicBezTo>
                    <a:pt x="7214" y="6716"/>
                    <a:pt x="5283" y="4587"/>
                    <a:pt x="3459" y="4587"/>
                  </a:cubicBezTo>
                  <a:cubicBezTo>
                    <a:pt x="3356" y="4587"/>
                    <a:pt x="3254" y="4593"/>
                    <a:pt x="3152" y="4608"/>
                  </a:cubicBezTo>
                  <a:lnTo>
                    <a:pt x="2124" y="1"/>
                  </a:lnTo>
                  <a:cubicBezTo>
                    <a:pt x="2124" y="1"/>
                    <a:pt x="2124" y="1"/>
                    <a:pt x="21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2"/>
            <p:cNvSpPr/>
            <p:nvPr/>
          </p:nvSpPr>
          <p:spPr>
            <a:xfrm>
              <a:off x="7456713" y="3521110"/>
              <a:ext cx="301062" cy="368664"/>
            </a:xfrm>
            <a:custGeom>
              <a:avLst/>
              <a:gdLst/>
              <a:ahLst/>
              <a:cxnLst/>
              <a:rect l="l" t="t" r="r" b="b"/>
              <a:pathLst>
                <a:path w="3968" h="4859" extrusionOk="0">
                  <a:moveTo>
                    <a:pt x="2398" y="1"/>
                  </a:moveTo>
                  <a:lnTo>
                    <a:pt x="0" y="3458"/>
                  </a:lnTo>
                  <a:lnTo>
                    <a:pt x="1843" y="4859"/>
                  </a:lnTo>
                  <a:lnTo>
                    <a:pt x="3968" y="1989"/>
                  </a:lnTo>
                  <a:lnTo>
                    <a:pt x="23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2"/>
            <p:cNvSpPr/>
            <p:nvPr/>
          </p:nvSpPr>
          <p:spPr>
            <a:xfrm>
              <a:off x="7638576" y="3468986"/>
              <a:ext cx="347572" cy="405842"/>
            </a:xfrm>
            <a:custGeom>
              <a:avLst/>
              <a:gdLst/>
              <a:ahLst/>
              <a:cxnLst/>
              <a:rect l="l" t="t" r="r" b="b"/>
              <a:pathLst>
                <a:path w="4581" h="5349" extrusionOk="0">
                  <a:moveTo>
                    <a:pt x="3294" y="1"/>
                  </a:moveTo>
                  <a:lnTo>
                    <a:pt x="1" y="688"/>
                  </a:lnTo>
                  <a:lnTo>
                    <a:pt x="1571" y="2676"/>
                  </a:lnTo>
                  <a:lnTo>
                    <a:pt x="2533" y="5348"/>
                  </a:lnTo>
                  <a:lnTo>
                    <a:pt x="4580" y="4492"/>
                  </a:lnTo>
                  <a:lnTo>
                    <a:pt x="32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2"/>
            <p:cNvSpPr/>
            <p:nvPr/>
          </p:nvSpPr>
          <p:spPr>
            <a:xfrm>
              <a:off x="7224622" y="4185211"/>
              <a:ext cx="214567" cy="132170"/>
            </a:xfrm>
            <a:custGeom>
              <a:avLst/>
              <a:gdLst/>
              <a:ahLst/>
              <a:cxnLst/>
              <a:rect l="l" t="t" r="r" b="b"/>
              <a:pathLst>
                <a:path w="2828" h="1742" extrusionOk="0">
                  <a:moveTo>
                    <a:pt x="663" y="1"/>
                  </a:moveTo>
                  <a:cubicBezTo>
                    <a:pt x="476" y="1"/>
                    <a:pt x="59" y="33"/>
                    <a:pt x="0" y="315"/>
                  </a:cubicBezTo>
                  <a:lnTo>
                    <a:pt x="2516" y="1741"/>
                  </a:lnTo>
                  <a:lnTo>
                    <a:pt x="2827" y="962"/>
                  </a:lnTo>
                  <a:lnTo>
                    <a:pt x="2256" y="315"/>
                  </a:lnTo>
                  <a:lnTo>
                    <a:pt x="752" y="3"/>
                  </a:lnTo>
                  <a:cubicBezTo>
                    <a:pt x="752" y="3"/>
                    <a:pt x="717" y="1"/>
                    <a:pt x="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2"/>
            <p:cNvSpPr/>
            <p:nvPr/>
          </p:nvSpPr>
          <p:spPr>
            <a:xfrm>
              <a:off x="8253665" y="4002437"/>
              <a:ext cx="90971" cy="219044"/>
            </a:xfrm>
            <a:custGeom>
              <a:avLst/>
              <a:gdLst/>
              <a:ahLst/>
              <a:cxnLst/>
              <a:rect l="l" t="t" r="r" b="b"/>
              <a:pathLst>
                <a:path w="1199" h="2887" extrusionOk="0">
                  <a:moveTo>
                    <a:pt x="1198" y="0"/>
                  </a:moveTo>
                  <a:lnTo>
                    <a:pt x="279" y="138"/>
                  </a:lnTo>
                  <a:lnTo>
                    <a:pt x="1" y="820"/>
                  </a:lnTo>
                  <a:lnTo>
                    <a:pt x="332" y="2320"/>
                  </a:lnTo>
                  <a:cubicBezTo>
                    <a:pt x="332" y="2320"/>
                    <a:pt x="536" y="2887"/>
                    <a:pt x="864" y="2887"/>
                  </a:cubicBezTo>
                  <a:cubicBezTo>
                    <a:pt x="883" y="2887"/>
                    <a:pt x="903" y="2885"/>
                    <a:pt x="924" y="2880"/>
                  </a:cubicBezTo>
                  <a:lnTo>
                    <a:pt x="11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2"/>
            <p:cNvSpPr/>
            <p:nvPr/>
          </p:nvSpPr>
          <p:spPr>
            <a:xfrm>
              <a:off x="8253665" y="4063514"/>
              <a:ext cx="76" cy="76"/>
            </a:xfrm>
            <a:custGeom>
              <a:avLst/>
              <a:gdLst/>
              <a:ahLst/>
              <a:cxnLst/>
              <a:rect l="l" t="t" r="r" b="b"/>
              <a:pathLst>
                <a:path w="1" h="1" extrusionOk="0">
                  <a:moveTo>
                    <a:pt x="1" y="0"/>
                  </a:moveTo>
                  <a:close/>
                </a:path>
              </a:pathLst>
            </a:custGeom>
            <a:solidFill>
              <a:srgbClr val="BDD4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2"/>
            <p:cNvSpPr/>
            <p:nvPr/>
          </p:nvSpPr>
          <p:spPr>
            <a:xfrm>
              <a:off x="7208917" y="3077111"/>
              <a:ext cx="138240" cy="118437"/>
            </a:xfrm>
            <a:custGeom>
              <a:avLst/>
              <a:gdLst/>
              <a:ahLst/>
              <a:cxnLst/>
              <a:rect l="l" t="t" r="r" b="b"/>
              <a:pathLst>
                <a:path w="1822" h="1561" extrusionOk="0">
                  <a:moveTo>
                    <a:pt x="520" y="0"/>
                  </a:moveTo>
                  <a:cubicBezTo>
                    <a:pt x="418" y="0"/>
                    <a:pt x="363" y="115"/>
                    <a:pt x="277" y="223"/>
                  </a:cubicBezTo>
                  <a:cubicBezTo>
                    <a:pt x="1" y="564"/>
                    <a:pt x="618" y="1080"/>
                    <a:pt x="1348" y="1561"/>
                  </a:cubicBezTo>
                  <a:lnTo>
                    <a:pt x="1821" y="990"/>
                  </a:lnTo>
                  <a:cubicBezTo>
                    <a:pt x="1821" y="990"/>
                    <a:pt x="1412" y="59"/>
                    <a:pt x="1230" y="50"/>
                  </a:cubicBezTo>
                  <a:cubicBezTo>
                    <a:pt x="1227" y="50"/>
                    <a:pt x="1225" y="50"/>
                    <a:pt x="1222" y="50"/>
                  </a:cubicBezTo>
                  <a:cubicBezTo>
                    <a:pt x="1052" y="50"/>
                    <a:pt x="1281" y="302"/>
                    <a:pt x="1147" y="509"/>
                  </a:cubicBezTo>
                  <a:cubicBezTo>
                    <a:pt x="1147" y="509"/>
                    <a:pt x="826" y="116"/>
                    <a:pt x="587" y="15"/>
                  </a:cubicBezTo>
                  <a:cubicBezTo>
                    <a:pt x="562" y="5"/>
                    <a:pt x="540" y="0"/>
                    <a:pt x="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2"/>
            <p:cNvSpPr/>
            <p:nvPr/>
          </p:nvSpPr>
          <p:spPr>
            <a:xfrm>
              <a:off x="7311115" y="3071800"/>
              <a:ext cx="439681" cy="230349"/>
            </a:xfrm>
            <a:custGeom>
              <a:avLst/>
              <a:gdLst/>
              <a:ahLst/>
              <a:cxnLst/>
              <a:rect l="l" t="t" r="r" b="b"/>
              <a:pathLst>
                <a:path w="5795" h="3036" extrusionOk="0">
                  <a:moveTo>
                    <a:pt x="5303" y="1"/>
                  </a:moveTo>
                  <a:cubicBezTo>
                    <a:pt x="5101" y="1"/>
                    <a:pt x="4904" y="109"/>
                    <a:pt x="4860" y="170"/>
                  </a:cubicBezTo>
                  <a:cubicBezTo>
                    <a:pt x="4484" y="691"/>
                    <a:pt x="3775" y="1845"/>
                    <a:pt x="3045" y="1988"/>
                  </a:cubicBezTo>
                  <a:cubicBezTo>
                    <a:pt x="3000" y="1997"/>
                    <a:pt x="2950" y="2001"/>
                    <a:pt x="2897" y="2001"/>
                  </a:cubicBezTo>
                  <a:cubicBezTo>
                    <a:pt x="2094" y="2001"/>
                    <a:pt x="474" y="1058"/>
                    <a:pt x="474" y="1058"/>
                  </a:cubicBezTo>
                  <a:lnTo>
                    <a:pt x="1" y="1629"/>
                  </a:lnTo>
                  <a:lnTo>
                    <a:pt x="1512" y="2482"/>
                  </a:lnTo>
                  <a:cubicBezTo>
                    <a:pt x="2269" y="2885"/>
                    <a:pt x="2795" y="3036"/>
                    <a:pt x="3193" y="3036"/>
                  </a:cubicBezTo>
                  <a:cubicBezTo>
                    <a:pt x="3723" y="3036"/>
                    <a:pt x="4025" y="2768"/>
                    <a:pt x="4341" y="2469"/>
                  </a:cubicBezTo>
                  <a:cubicBezTo>
                    <a:pt x="5133" y="1723"/>
                    <a:pt x="5795" y="564"/>
                    <a:pt x="5795" y="564"/>
                  </a:cubicBezTo>
                  <a:cubicBezTo>
                    <a:pt x="5744" y="125"/>
                    <a:pt x="5520" y="1"/>
                    <a:pt x="5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 name="Google Shape;1593;p52"/>
          <p:cNvSpPr/>
          <p:nvPr/>
        </p:nvSpPr>
        <p:spPr>
          <a:xfrm>
            <a:off x="6052125" y="723350"/>
            <a:ext cx="1800254" cy="617774"/>
          </a:xfrm>
          <a:custGeom>
            <a:avLst/>
            <a:gdLst/>
            <a:ahLst/>
            <a:cxnLst/>
            <a:rect l="l" t="t" r="r" b="b"/>
            <a:pathLst>
              <a:path w="20268" h="6138" extrusionOk="0">
                <a:moveTo>
                  <a:pt x="9839" y="1"/>
                </a:moveTo>
                <a:cubicBezTo>
                  <a:pt x="8936" y="1"/>
                  <a:pt x="8151" y="500"/>
                  <a:pt x="7742" y="1235"/>
                </a:cubicBezTo>
                <a:cubicBezTo>
                  <a:pt x="7497" y="1117"/>
                  <a:pt x="7239" y="1060"/>
                  <a:pt x="6992" y="1060"/>
                </a:cubicBezTo>
                <a:cubicBezTo>
                  <a:pt x="5997" y="1060"/>
                  <a:pt x="5190" y="1860"/>
                  <a:pt x="5177" y="2850"/>
                </a:cubicBezTo>
                <a:cubicBezTo>
                  <a:pt x="5134" y="2846"/>
                  <a:pt x="5094" y="2842"/>
                  <a:pt x="5049" y="2842"/>
                </a:cubicBezTo>
                <a:cubicBezTo>
                  <a:pt x="4309" y="2842"/>
                  <a:pt x="3706" y="3443"/>
                  <a:pt x="3706" y="4186"/>
                </a:cubicBezTo>
                <a:cubicBezTo>
                  <a:pt x="3706" y="4280"/>
                  <a:pt x="3715" y="4376"/>
                  <a:pt x="3737" y="4464"/>
                </a:cubicBezTo>
                <a:lnTo>
                  <a:pt x="837" y="4464"/>
                </a:lnTo>
                <a:cubicBezTo>
                  <a:pt x="374" y="4464"/>
                  <a:pt x="0" y="4840"/>
                  <a:pt x="0" y="5301"/>
                </a:cubicBezTo>
                <a:cubicBezTo>
                  <a:pt x="0" y="5763"/>
                  <a:pt x="376" y="6137"/>
                  <a:pt x="837" y="6137"/>
                </a:cubicBezTo>
                <a:lnTo>
                  <a:pt x="19431" y="6137"/>
                </a:lnTo>
                <a:cubicBezTo>
                  <a:pt x="19894" y="6137"/>
                  <a:pt x="20268" y="5761"/>
                  <a:pt x="20268" y="5301"/>
                </a:cubicBezTo>
                <a:cubicBezTo>
                  <a:pt x="20264" y="4840"/>
                  <a:pt x="19890" y="4464"/>
                  <a:pt x="19426" y="4464"/>
                </a:cubicBezTo>
                <a:lnTo>
                  <a:pt x="16527" y="4464"/>
                </a:lnTo>
                <a:cubicBezTo>
                  <a:pt x="16545" y="4376"/>
                  <a:pt x="16556" y="4283"/>
                  <a:pt x="16556" y="4186"/>
                </a:cubicBezTo>
                <a:cubicBezTo>
                  <a:pt x="16556" y="3445"/>
                  <a:pt x="15956" y="2842"/>
                  <a:pt x="15213" y="2842"/>
                </a:cubicBezTo>
                <a:cubicBezTo>
                  <a:pt x="15169" y="2842"/>
                  <a:pt x="15128" y="2844"/>
                  <a:pt x="15086" y="2850"/>
                </a:cubicBezTo>
                <a:cubicBezTo>
                  <a:pt x="15073" y="1860"/>
                  <a:pt x="14266" y="1060"/>
                  <a:pt x="13270" y="1060"/>
                </a:cubicBezTo>
                <a:cubicBezTo>
                  <a:pt x="13022" y="1060"/>
                  <a:pt x="12767" y="1117"/>
                  <a:pt x="12520" y="1235"/>
                </a:cubicBezTo>
                <a:cubicBezTo>
                  <a:pt x="12109" y="498"/>
                  <a:pt x="11324" y="1"/>
                  <a:pt x="10423" y="1"/>
                </a:cubicBezTo>
                <a:cubicBezTo>
                  <a:pt x="10326" y="1"/>
                  <a:pt x="10228" y="8"/>
                  <a:pt x="10132" y="19"/>
                </a:cubicBezTo>
                <a:cubicBezTo>
                  <a:pt x="10034" y="8"/>
                  <a:pt x="9939" y="1"/>
                  <a:pt x="9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5"/>
        <p:cNvGrpSpPr/>
        <p:nvPr/>
      </p:nvGrpSpPr>
      <p:grpSpPr>
        <a:xfrm>
          <a:off x="0" y="0"/>
          <a:ext cx="0" cy="0"/>
          <a:chOff x="0" y="0"/>
          <a:chExt cx="0" cy="0"/>
        </a:xfrm>
      </p:grpSpPr>
      <p:sp>
        <p:nvSpPr>
          <p:cNvPr id="1798" name="Google Shape;1798;p61"/>
          <p:cNvSpPr txBox="1">
            <a:spLocks noGrp="1"/>
          </p:cNvSpPr>
          <p:nvPr>
            <p:ph type="title" idx="4294967295"/>
          </p:nvPr>
        </p:nvSpPr>
        <p:spPr>
          <a:xfrm>
            <a:off x="585717" y="1163782"/>
            <a:ext cx="2221427" cy="1598602"/>
          </a:xfrm>
          <a:prstGeom prst="rect">
            <a:avLst/>
          </a:prstGeom>
        </p:spPr>
        <p:txBody>
          <a:bodyPr spcFirstLastPara="1" wrap="square" lIns="91425" tIns="91425" rIns="91425" bIns="91425" anchor="b" anchorCtr="0">
            <a:noAutofit/>
          </a:bodyPr>
          <a:lstStyle/>
          <a:p>
            <a:pPr lvl="0"/>
            <a:r>
              <a:rPr lang="fr-FR" sz="2000" dirty="0"/>
              <a:t>La circulation est congestionnée et dangereuse </a:t>
            </a:r>
            <a:endParaRPr sz="2000" dirty="0"/>
          </a:p>
        </p:txBody>
      </p:sp>
      <p:graphicFrame>
        <p:nvGraphicFramePr>
          <p:cNvPr id="7" name="Graphique 6"/>
          <p:cNvGraphicFramePr/>
          <p:nvPr>
            <p:extLst>
              <p:ext uri="{D42A27DB-BD31-4B8C-83A1-F6EECF244321}">
                <p14:modId xmlns:p14="http://schemas.microsoft.com/office/powerpoint/2010/main" val="2517895336"/>
              </p:ext>
            </p:extLst>
          </p:nvPr>
        </p:nvGraphicFramePr>
        <p:xfrm>
          <a:off x="3075709" y="792506"/>
          <a:ext cx="5486400" cy="32004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pic>
        <p:nvPicPr>
          <p:cNvPr id="1515" name="Google Shape;1515;p50"/>
          <p:cNvPicPr preferRelativeResize="0">
            <a:picLocks noGrp="1"/>
          </p:cNvPicPr>
          <p:nvPr>
            <p:ph type="pic" idx="2"/>
          </p:nvPr>
        </p:nvPicPr>
        <p:blipFill>
          <a:blip r:embed="rId3">
            <a:extLst>
              <a:ext uri="{28A0092B-C50C-407E-A947-70E740481C1C}">
                <a14:useLocalDpi xmlns:a14="http://schemas.microsoft.com/office/drawing/2010/main" val="0"/>
              </a:ext>
            </a:extLst>
          </a:blip>
          <a:stretch>
            <a:fillRect/>
          </a:stretch>
        </p:blipFill>
        <p:spPr>
          <a:xfrm>
            <a:off x="1169786" y="1321795"/>
            <a:ext cx="3196800" cy="2397600"/>
          </a:xfrm>
          <a:prstGeom prst="roundRect">
            <a:avLst>
              <a:gd name="adj" fmla="val 10162"/>
            </a:avLst>
          </a:prstGeom>
        </p:spPr>
      </p:pic>
      <p:sp>
        <p:nvSpPr>
          <p:cNvPr id="1516" name="Google Shape;1516;p50"/>
          <p:cNvSpPr txBox="1">
            <a:spLocks noGrp="1"/>
          </p:cNvSpPr>
          <p:nvPr>
            <p:ph type="title"/>
          </p:nvPr>
        </p:nvSpPr>
        <p:spPr>
          <a:xfrm>
            <a:off x="5528060" y="964662"/>
            <a:ext cx="3196800" cy="148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Transports en </a:t>
            </a:r>
            <a:r>
              <a:rPr lang="en-US" dirty="0" err="1" smtClean="0"/>
              <a:t>commun</a:t>
            </a:r>
            <a:r>
              <a:rPr lang="en-US" dirty="0" smtClean="0"/>
              <a:t> </a:t>
            </a:r>
            <a:endParaRPr dirty="0"/>
          </a:p>
        </p:txBody>
      </p:sp>
      <p:sp>
        <p:nvSpPr>
          <p:cNvPr id="1517" name="Google Shape;1517;p50"/>
          <p:cNvSpPr txBox="1">
            <a:spLocks noGrp="1"/>
          </p:cNvSpPr>
          <p:nvPr>
            <p:ph type="subTitle" idx="1"/>
          </p:nvPr>
        </p:nvSpPr>
        <p:spPr>
          <a:xfrm>
            <a:off x="5636765" y="2705056"/>
            <a:ext cx="3196800" cy="97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Source </a:t>
            </a:r>
            <a:r>
              <a:rPr lang="en-US" dirty="0" err="1" smtClean="0"/>
              <a:t>d’insécurite</a:t>
            </a:r>
            <a:r>
              <a:rPr lang="en-US" dirty="0" smtClean="0"/>
              <a:t> </a:t>
            </a:r>
            <a:r>
              <a:rPr lang="en-US" dirty="0" err="1" smtClean="0"/>
              <a:t>tant</a:t>
            </a:r>
            <a:r>
              <a:rPr lang="en-US" dirty="0" smtClean="0"/>
              <a:t> pour les </a:t>
            </a:r>
            <a:r>
              <a:rPr lang="en-US" dirty="0" err="1" smtClean="0"/>
              <a:t>passagers</a:t>
            </a:r>
            <a:r>
              <a:rPr lang="en-US" dirty="0" smtClean="0"/>
              <a:t> </a:t>
            </a:r>
            <a:r>
              <a:rPr lang="en-US" dirty="0" err="1" smtClean="0"/>
              <a:t>que</a:t>
            </a:r>
            <a:r>
              <a:rPr lang="en-US" dirty="0" smtClean="0"/>
              <a:t> pour les </a:t>
            </a:r>
            <a:r>
              <a:rPr lang="en-US" dirty="0" err="1" smtClean="0"/>
              <a:t>autres</a:t>
            </a:r>
            <a:r>
              <a:rPr lang="en-US" dirty="0" smtClean="0"/>
              <a:t> </a:t>
            </a:r>
            <a:r>
              <a:rPr lang="en-US" dirty="0" err="1" smtClean="0"/>
              <a:t>usagers</a:t>
            </a:r>
            <a:r>
              <a:rPr lang="en-US" dirty="0" smtClean="0"/>
              <a:t> de la route. </a:t>
            </a:r>
            <a:endParaRPr dirty="0"/>
          </a:p>
        </p:txBody>
      </p:sp>
    </p:spTree>
    <p:extLst>
      <p:ext uri="{BB962C8B-B14F-4D97-AF65-F5344CB8AC3E}">
        <p14:creationId xmlns:p14="http://schemas.microsoft.com/office/powerpoint/2010/main" val="3863868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95"/>
        <p:cNvGrpSpPr/>
        <p:nvPr/>
      </p:nvGrpSpPr>
      <p:grpSpPr>
        <a:xfrm>
          <a:off x="0" y="0"/>
          <a:ext cx="0" cy="0"/>
          <a:chOff x="0" y="0"/>
          <a:chExt cx="0" cy="0"/>
        </a:xfrm>
      </p:grpSpPr>
      <p:sp>
        <p:nvSpPr>
          <p:cNvPr id="1798" name="Google Shape;1798;p61"/>
          <p:cNvSpPr txBox="1">
            <a:spLocks noGrp="1"/>
          </p:cNvSpPr>
          <p:nvPr>
            <p:ph type="title" idx="4294967295"/>
          </p:nvPr>
        </p:nvSpPr>
        <p:spPr>
          <a:xfrm>
            <a:off x="568784" y="342515"/>
            <a:ext cx="8143416" cy="419485"/>
          </a:xfrm>
          <a:prstGeom prst="rect">
            <a:avLst/>
          </a:prstGeom>
        </p:spPr>
        <p:txBody>
          <a:bodyPr spcFirstLastPara="1" wrap="square" lIns="91425" tIns="91425" rIns="91425" bIns="91425" anchor="b" anchorCtr="0">
            <a:noAutofit/>
          </a:bodyPr>
          <a:lstStyle/>
          <a:p>
            <a:pPr lvl="0"/>
            <a:r>
              <a:rPr lang="fr-FR" sz="2000" dirty="0" smtClean="0"/>
              <a:t>Temps de trajet long et </a:t>
            </a:r>
            <a:r>
              <a:rPr lang="fr-FR" sz="2000" dirty="0" err="1" smtClean="0"/>
              <a:t>inéfficace</a:t>
            </a:r>
            <a:endParaRPr sz="2000" dirty="0"/>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101" y="863599"/>
            <a:ext cx="7631746" cy="32824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394125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pic>
        <p:nvPicPr>
          <p:cNvPr id="1515" name="Google Shape;1515;p50"/>
          <p:cNvPicPr preferRelativeResize="0">
            <a:picLocks noGrp="1"/>
          </p:cNvPicPr>
          <p:nvPr>
            <p:ph type="pic" idx="2"/>
          </p:nvPr>
        </p:nvPicPr>
        <p:blipFill>
          <a:blip r:embed="rId3">
            <a:extLst>
              <a:ext uri="{28A0092B-C50C-407E-A947-70E740481C1C}">
                <a14:useLocalDpi xmlns:a14="http://schemas.microsoft.com/office/drawing/2010/main" val="0"/>
              </a:ext>
            </a:extLst>
          </a:blip>
          <a:stretch>
            <a:fillRect/>
          </a:stretch>
        </p:blipFill>
        <p:spPr>
          <a:xfrm>
            <a:off x="5000025" y="440550"/>
            <a:ext cx="3196800" cy="4262400"/>
          </a:xfrm>
          <a:prstGeom prst="roundRect">
            <a:avLst>
              <a:gd name="adj" fmla="val 10162"/>
            </a:avLst>
          </a:prstGeom>
        </p:spPr>
      </p:pic>
      <p:sp>
        <p:nvSpPr>
          <p:cNvPr id="1516" name="Google Shape;1516;p50"/>
          <p:cNvSpPr txBox="1">
            <a:spLocks noGrp="1"/>
          </p:cNvSpPr>
          <p:nvPr>
            <p:ph type="title"/>
          </p:nvPr>
        </p:nvSpPr>
        <p:spPr>
          <a:xfrm>
            <a:off x="796200" y="1412271"/>
            <a:ext cx="3196800" cy="148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smtClean="0"/>
              <a:t>Insalubrité</a:t>
            </a:r>
            <a:r>
              <a:rPr lang="en-US" dirty="0" smtClean="0"/>
              <a:t> des  </a:t>
            </a:r>
            <a:r>
              <a:rPr lang="en-US" dirty="0" err="1" smtClean="0"/>
              <a:t>voies</a:t>
            </a:r>
            <a:r>
              <a:rPr lang="en-US" dirty="0" smtClean="0"/>
              <a:t> et </a:t>
            </a:r>
            <a:r>
              <a:rPr lang="en-US" dirty="0" err="1" smtClean="0"/>
              <a:t>chemins</a:t>
            </a:r>
            <a:endParaRPr dirty="0"/>
          </a:p>
        </p:txBody>
      </p:sp>
      <p:sp>
        <p:nvSpPr>
          <p:cNvPr id="1517" name="Google Shape;1517;p50"/>
          <p:cNvSpPr txBox="1">
            <a:spLocks noGrp="1"/>
          </p:cNvSpPr>
          <p:nvPr>
            <p:ph type="subTitle" idx="1"/>
          </p:nvPr>
        </p:nvSpPr>
        <p:spPr>
          <a:xfrm>
            <a:off x="796200" y="2896888"/>
            <a:ext cx="3196800" cy="97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Dans</a:t>
            </a:r>
            <a:r>
              <a:rPr lang="en-US" dirty="0" smtClean="0"/>
              <a:t> la </a:t>
            </a:r>
            <a:r>
              <a:rPr lang="en-US" dirty="0" err="1" smtClean="0"/>
              <a:t>cité</a:t>
            </a:r>
            <a:r>
              <a:rPr lang="en-US" dirty="0" smtClean="0"/>
              <a:t> </a:t>
            </a:r>
            <a:r>
              <a:rPr lang="en-US" dirty="0" err="1" smtClean="0"/>
              <a:t>préfa</a:t>
            </a:r>
            <a:endParaRPr dirty="0"/>
          </a:p>
        </p:txBody>
      </p:sp>
    </p:spTree>
    <p:extLst>
      <p:ext uri="{BB962C8B-B14F-4D97-AF65-F5344CB8AC3E}">
        <p14:creationId xmlns:p14="http://schemas.microsoft.com/office/powerpoint/2010/main" val="32546261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97"/>
        <p:cNvGrpSpPr/>
        <p:nvPr/>
      </p:nvGrpSpPr>
      <p:grpSpPr>
        <a:xfrm>
          <a:off x="0" y="0"/>
          <a:ext cx="0" cy="0"/>
          <a:chOff x="0" y="0"/>
          <a:chExt cx="0" cy="0"/>
        </a:xfrm>
      </p:grpSpPr>
      <p:sp>
        <p:nvSpPr>
          <p:cNvPr id="1598" name="Google Shape;1598;p53"/>
          <p:cNvSpPr txBox="1">
            <a:spLocks noGrp="1"/>
          </p:cNvSpPr>
          <p:nvPr>
            <p:ph type="subTitle" idx="1"/>
          </p:nvPr>
        </p:nvSpPr>
        <p:spPr>
          <a:xfrm>
            <a:off x="938500" y="3781575"/>
            <a:ext cx="2312700" cy="95975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smtClean="0"/>
              <a:t>Les femmes prédominent au marché car les hommes sont occupés  à d’autres activités qu’ils jugent plus interressant</a:t>
            </a:r>
            <a:endParaRPr sz="1100" dirty="0"/>
          </a:p>
        </p:txBody>
      </p:sp>
      <p:sp>
        <p:nvSpPr>
          <p:cNvPr id="1599" name="Google Shape;1599;p53"/>
          <p:cNvSpPr txBox="1">
            <a:spLocks noGrp="1"/>
          </p:cNvSpPr>
          <p:nvPr>
            <p:ph type="subTitle" idx="2"/>
          </p:nvPr>
        </p:nvSpPr>
        <p:spPr>
          <a:xfrm>
            <a:off x="938500" y="3349500"/>
            <a:ext cx="2173200" cy="44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dirty="0" smtClean="0"/>
              <a:t>Femmes aux marché</a:t>
            </a:r>
            <a:endParaRPr sz="1400" dirty="0"/>
          </a:p>
        </p:txBody>
      </p:sp>
      <p:sp>
        <p:nvSpPr>
          <p:cNvPr id="1600" name="Google Shape;1600;p53"/>
          <p:cNvSpPr txBox="1">
            <a:spLocks noGrp="1"/>
          </p:cNvSpPr>
          <p:nvPr>
            <p:ph type="subTitle" idx="4"/>
          </p:nvPr>
        </p:nvSpPr>
        <p:spPr>
          <a:xfrm>
            <a:off x="3485400" y="3781575"/>
            <a:ext cx="2173200" cy="75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smtClean="0"/>
              <a:t>Equivalence du nombre d’homme et de femme sur la route pendant les heures de pointes</a:t>
            </a:r>
            <a:endParaRPr sz="1200" dirty="0"/>
          </a:p>
        </p:txBody>
      </p:sp>
      <p:sp>
        <p:nvSpPr>
          <p:cNvPr id="1601" name="Google Shape;1601;p53"/>
          <p:cNvSpPr txBox="1">
            <a:spLocks noGrp="1"/>
          </p:cNvSpPr>
          <p:nvPr>
            <p:ph type="subTitle" idx="5"/>
          </p:nvPr>
        </p:nvSpPr>
        <p:spPr>
          <a:xfrm>
            <a:off x="3485400" y="3349500"/>
            <a:ext cx="2173200" cy="44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200" dirty="0" smtClean="0"/>
              <a:t>Mobilité Heure de pointe</a:t>
            </a:r>
            <a:endParaRPr sz="1200" dirty="0"/>
          </a:p>
        </p:txBody>
      </p:sp>
      <p:sp>
        <p:nvSpPr>
          <p:cNvPr id="1602" name="Google Shape;1602;p53"/>
          <p:cNvSpPr txBox="1">
            <a:spLocks noGrp="1"/>
          </p:cNvSpPr>
          <p:nvPr>
            <p:ph type="subTitle" idx="7"/>
          </p:nvPr>
        </p:nvSpPr>
        <p:spPr>
          <a:xfrm>
            <a:off x="6032300" y="3781575"/>
            <a:ext cx="2173200" cy="75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Statistique des personnes enquêttés</a:t>
            </a:r>
            <a:endParaRPr dirty="0"/>
          </a:p>
        </p:txBody>
      </p:sp>
      <p:sp>
        <p:nvSpPr>
          <p:cNvPr id="1603" name="Google Shape;1603;p53"/>
          <p:cNvSpPr txBox="1">
            <a:spLocks noGrp="1"/>
          </p:cNvSpPr>
          <p:nvPr>
            <p:ph type="subTitle" idx="8"/>
          </p:nvPr>
        </p:nvSpPr>
        <p:spPr>
          <a:xfrm>
            <a:off x="6032300" y="3349500"/>
            <a:ext cx="2173200" cy="44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Homme</a:t>
            </a:r>
            <a:endParaRPr dirty="0"/>
          </a:p>
        </p:txBody>
      </p:sp>
      <p:sp>
        <p:nvSpPr>
          <p:cNvPr id="1604" name="Google Shape;1604;p5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Alons voirs les statistiques genrés</a:t>
            </a:r>
            <a:endParaRPr dirty="0"/>
          </a:p>
        </p:txBody>
      </p:sp>
      <p:sp>
        <p:nvSpPr>
          <p:cNvPr id="1605" name="Google Shape;1605;p53"/>
          <p:cNvSpPr txBox="1">
            <a:spLocks noGrp="1"/>
          </p:cNvSpPr>
          <p:nvPr>
            <p:ph type="title" idx="3"/>
          </p:nvPr>
        </p:nvSpPr>
        <p:spPr>
          <a:xfrm>
            <a:off x="3485950" y="2790300"/>
            <a:ext cx="1397700" cy="4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50%</a:t>
            </a:r>
            <a:endParaRPr dirty="0"/>
          </a:p>
        </p:txBody>
      </p:sp>
      <p:sp>
        <p:nvSpPr>
          <p:cNvPr id="1606" name="Google Shape;1606;p53"/>
          <p:cNvSpPr txBox="1">
            <a:spLocks noGrp="1"/>
          </p:cNvSpPr>
          <p:nvPr>
            <p:ph type="title" idx="6"/>
          </p:nvPr>
        </p:nvSpPr>
        <p:spPr>
          <a:xfrm>
            <a:off x="6030525" y="2790300"/>
            <a:ext cx="1397700" cy="4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75%</a:t>
            </a:r>
            <a:endParaRPr dirty="0"/>
          </a:p>
        </p:txBody>
      </p:sp>
      <p:sp>
        <p:nvSpPr>
          <p:cNvPr id="1607" name="Google Shape;1607;p53"/>
          <p:cNvSpPr txBox="1">
            <a:spLocks noGrp="1"/>
          </p:cNvSpPr>
          <p:nvPr>
            <p:ph type="title"/>
          </p:nvPr>
        </p:nvSpPr>
        <p:spPr>
          <a:xfrm>
            <a:off x="938500" y="2790300"/>
            <a:ext cx="1398900" cy="4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25%</a:t>
            </a:r>
            <a:endParaRPr dirty="0"/>
          </a:p>
        </p:txBody>
      </p:sp>
      <p:sp>
        <p:nvSpPr>
          <p:cNvPr id="1608" name="Google Shape;1608;p53"/>
          <p:cNvSpPr/>
          <p:nvPr/>
        </p:nvSpPr>
        <p:spPr>
          <a:xfrm>
            <a:off x="938500" y="1270625"/>
            <a:ext cx="1397700" cy="1397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3"/>
          <p:cNvSpPr/>
          <p:nvPr/>
        </p:nvSpPr>
        <p:spPr>
          <a:xfrm>
            <a:off x="939100" y="1270625"/>
            <a:ext cx="1397700" cy="1397700"/>
          </a:xfrm>
          <a:prstGeom prst="pie">
            <a:avLst>
              <a:gd name="adj1" fmla="val 16209087"/>
              <a:gd name="adj2" fmla="val 2158664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3"/>
          <p:cNvSpPr/>
          <p:nvPr/>
        </p:nvSpPr>
        <p:spPr>
          <a:xfrm>
            <a:off x="3485650" y="1270625"/>
            <a:ext cx="1397700" cy="1397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3"/>
          <p:cNvSpPr/>
          <p:nvPr/>
        </p:nvSpPr>
        <p:spPr>
          <a:xfrm>
            <a:off x="3486250" y="1270625"/>
            <a:ext cx="1397700" cy="1397700"/>
          </a:xfrm>
          <a:prstGeom prst="pie">
            <a:avLst>
              <a:gd name="adj1" fmla="val 16196444"/>
              <a:gd name="adj2" fmla="val 539224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3"/>
          <p:cNvSpPr/>
          <p:nvPr/>
        </p:nvSpPr>
        <p:spPr>
          <a:xfrm rot="17146629">
            <a:off x="6033400" y="1270625"/>
            <a:ext cx="1397700" cy="1397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3"/>
          <p:cNvSpPr/>
          <p:nvPr/>
        </p:nvSpPr>
        <p:spPr>
          <a:xfrm>
            <a:off x="6034000" y="1270625"/>
            <a:ext cx="1397700" cy="1397700"/>
          </a:xfrm>
          <a:prstGeom prst="pie">
            <a:avLst>
              <a:gd name="adj1" fmla="val 16221429"/>
              <a:gd name="adj2" fmla="val 107823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0393;p84"/>
          <p:cNvGrpSpPr/>
          <p:nvPr/>
        </p:nvGrpSpPr>
        <p:grpSpPr>
          <a:xfrm>
            <a:off x="6355869" y="1533408"/>
            <a:ext cx="219464" cy="383437"/>
            <a:chOff x="1426400" y="1814750"/>
            <a:chExt cx="407850" cy="712575"/>
          </a:xfrm>
        </p:grpSpPr>
        <p:sp>
          <p:nvSpPr>
            <p:cNvPr id="19" name="Google Shape;10394;p8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 name="Google Shape;10395;p84"/>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 name="Google Shape;10396;p84"/>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22" name="Google Shape;10397;p84"/>
          <p:cNvGrpSpPr/>
          <p:nvPr/>
        </p:nvGrpSpPr>
        <p:grpSpPr>
          <a:xfrm>
            <a:off x="6575333" y="2156844"/>
            <a:ext cx="313833" cy="313887"/>
            <a:chOff x="1910075" y="2021700"/>
            <a:chExt cx="583225" cy="583325"/>
          </a:xfrm>
        </p:grpSpPr>
        <p:sp>
          <p:nvSpPr>
            <p:cNvPr id="23" name="Google Shape;10398;p8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399;p8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400;p8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10393;p84"/>
          <p:cNvGrpSpPr/>
          <p:nvPr/>
        </p:nvGrpSpPr>
        <p:grpSpPr>
          <a:xfrm>
            <a:off x="1320987" y="1945496"/>
            <a:ext cx="219464" cy="383437"/>
            <a:chOff x="1426400" y="1814750"/>
            <a:chExt cx="407850" cy="712575"/>
          </a:xfrm>
        </p:grpSpPr>
        <p:sp>
          <p:nvSpPr>
            <p:cNvPr id="27" name="Google Shape;10394;p8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8" name="Google Shape;10395;p84"/>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9" name="Google Shape;10396;p84"/>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30" name="Google Shape;10393;p84"/>
          <p:cNvGrpSpPr/>
          <p:nvPr/>
        </p:nvGrpSpPr>
        <p:grpSpPr>
          <a:xfrm>
            <a:off x="3772142" y="1835751"/>
            <a:ext cx="219464" cy="383437"/>
            <a:chOff x="1426400" y="1814750"/>
            <a:chExt cx="407850" cy="712575"/>
          </a:xfrm>
        </p:grpSpPr>
        <p:sp>
          <p:nvSpPr>
            <p:cNvPr id="31" name="Google Shape;10394;p8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2" name="Google Shape;10395;p84"/>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3" name="Google Shape;10396;p84"/>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34" name="Google Shape;10397;p84"/>
          <p:cNvGrpSpPr/>
          <p:nvPr/>
        </p:nvGrpSpPr>
        <p:grpSpPr>
          <a:xfrm>
            <a:off x="4306266" y="1880426"/>
            <a:ext cx="313833" cy="313887"/>
            <a:chOff x="1910075" y="2021700"/>
            <a:chExt cx="583225" cy="583325"/>
          </a:xfrm>
        </p:grpSpPr>
        <p:sp>
          <p:nvSpPr>
            <p:cNvPr id="35" name="Google Shape;10398;p8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399;p8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400;p8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10397;p84"/>
          <p:cNvGrpSpPr/>
          <p:nvPr/>
        </p:nvGrpSpPr>
        <p:grpSpPr>
          <a:xfrm>
            <a:off x="1740867" y="1548300"/>
            <a:ext cx="313833" cy="313887"/>
            <a:chOff x="1910075" y="2021700"/>
            <a:chExt cx="583225" cy="583325"/>
          </a:xfrm>
        </p:grpSpPr>
        <p:sp>
          <p:nvSpPr>
            <p:cNvPr id="39" name="Google Shape;10398;p8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399;p8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400;p8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grpSp>
        <p:nvGrpSpPr>
          <p:cNvPr id="1137" name="Google Shape;1137;p39"/>
          <p:cNvGrpSpPr/>
          <p:nvPr/>
        </p:nvGrpSpPr>
        <p:grpSpPr>
          <a:xfrm>
            <a:off x="-3156700" y="2122800"/>
            <a:ext cx="7739856" cy="2228241"/>
            <a:chOff x="-3156700" y="2122800"/>
            <a:chExt cx="7739856" cy="2228241"/>
          </a:xfrm>
        </p:grpSpPr>
        <p:sp>
          <p:nvSpPr>
            <p:cNvPr id="1138" name="Google Shape;1138;p39"/>
            <p:cNvSpPr/>
            <p:nvPr/>
          </p:nvSpPr>
          <p:spPr>
            <a:xfrm>
              <a:off x="-3156700" y="2987129"/>
              <a:ext cx="7739856" cy="1363912"/>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9"/>
            <p:cNvSpPr/>
            <p:nvPr/>
          </p:nvSpPr>
          <p:spPr>
            <a:xfrm>
              <a:off x="-746081" y="2122800"/>
              <a:ext cx="3901284" cy="2152069"/>
            </a:xfrm>
            <a:custGeom>
              <a:avLst/>
              <a:gdLst/>
              <a:ahLst/>
              <a:cxnLst/>
              <a:rect l="l" t="t" r="r" b="b"/>
              <a:pathLst>
                <a:path w="29860" h="17085" extrusionOk="0">
                  <a:moveTo>
                    <a:pt x="13662" y="1"/>
                  </a:moveTo>
                  <a:cubicBezTo>
                    <a:pt x="13387" y="1"/>
                    <a:pt x="13162" y="229"/>
                    <a:pt x="13169" y="504"/>
                  </a:cubicBezTo>
                  <a:lnTo>
                    <a:pt x="13394" y="11130"/>
                  </a:lnTo>
                  <a:cubicBezTo>
                    <a:pt x="13401" y="11399"/>
                    <a:pt x="13189" y="11624"/>
                    <a:pt x="12922" y="11631"/>
                  </a:cubicBezTo>
                  <a:lnTo>
                    <a:pt x="12091" y="11664"/>
                  </a:lnTo>
                  <a:cubicBezTo>
                    <a:pt x="12084" y="11665"/>
                    <a:pt x="12078" y="11665"/>
                    <a:pt x="12071" y="11665"/>
                  </a:cubicBezTo>
                  <a:cubicBezTo>
                    <a:pt x="11797" y="11665"/>
                    <a:pt x="11575" y="11440"/>
                    <a:pt x="11579" y="11165"/>
                  </a:cubicBezTo>
                  <a:lnTo>
                    <a:pt x="11704" y="4385"/>
                  </a:lnTo>
                  <a:cubicBezTo>
                    <a:pt x="11710" y="4110"/>
                    <a:pt x="11487" y="3886"/>
                    <a:pt x="11212" y="3886"/>
                  </a:cubicBezTo>
                  <a:lnTo>
                    <a:pt x="9679" y="3886"/>
                  </a:lnTo>
                  <a:cubicBezTo>
                    <a:pt x="9413" y="3886"/>
                    <a:pt x="9194" y="4098"/>
                    <a:pt x="9189" y="4365"/>
                  </a:cubicBezTo>
                  <a:lnTo>
                    <a:pt x="9089" y="8303"/>
                  </a:lnTo>
                  <a:cubicBezTo>
                    <a:pt x="9082" y="8570"/>
                    <a:pt x="8866" y="8782"/>
                    <a:pt x="8599" y="8782"/>
                  </a:cubicBezTo>
                  <a:cubicBezTo>
                    <a:pt x="8330" y="8782"/>
                    <a:pt x="8109" y="8563"/>
                    <a:pt x="8109" y="8292"/>
                  </a:cubicBezTo>
                  <a:lnTo>
                    <a:pt x="8109" y="1929"/>
                  </a:lnTo>
                  <a:cubicBezTo>
                    <a:pt x="8109" y="1658"/>
                    <a:pt x="7887" y="1438"/>
                    <a:pt x="7618" y="1438"/>
                  </a:cubicBezTo>
                  <a:cubicBezTo>
                    <a:pt x="7613" y="1438"/>
                    <a:pt x="7607" y="1438"/>
                    <a:pt x="7602" y="1438"/>
                  </a:cubicBezTo>
                  <a:lnTo>
                    <a:pt x="5501" y="1503"/>
                  </a:lnTo>
                  <a:cubicBezTo>
                    <a:pt x="5236" y="1512"/>
                    <a:pt x="5026" y="1726"/>
                    <a:pt x="5024" y="1991"/>
                  </a:cubicBezTo>
                  <a:lnTo>
                    <a:pt x="4970" y="9742"/>
                  </a:lnTo>
                  <a:cubicBezTo>
                    <a:pt x="4968" y="9998"/>
                    <a:pt x="4769" y="10210"/>
                    <a:pt x="4515" y="10229"/>
                  </a:cubicBezTo>
                  <a:lnTo>
                    <a:pt x="4322" y="10243"/>
                  </a:lnTo>
                  <a:cubicBezTo>
                    <a:pt x="4310" y="10244"/>
                    <a:pt x="4298" y="10245"/>
                    <a:pt x="4286" y="10245"/>
                  </a:cubicBezTo>
                  <a:cubicBezTo>
                    <a:pt x="3984" y="10245"/>
                    <a:pt x="3749" y="9974"/>
                    <a:pt x="3800" y="9670"/>
                  </a:cubicBezTo>
                  <a:lnTo>
                    <a:pt x="3863" y="9305"/>
                  </a:lnTo>
                  <a:cubicBezTo>
                    <a:pt x="3911" y="9025"/>
                    <a:pt x="3708" y="8760"/>
                    <a:pt x="3422" y="8734"/>
                  </a:cubicBezTo>
                  <a:lnTo>
                    <a:pt x="546" y="8474"/>
                  </a:lnTo>
                  <a:cubicBezTo>
                    <a:pt x="530" y="8473"/>
                    <a:pt x="514" y="8472"/>
                    <a:pt x="499" y="8472"/>
                  </a:cubicBezTo>
                  <a:cubicBezTo>
                    <a:pt x="225" y="8472"/>
                    <a:pt x="1" y="8702"/>
                    <a:pt x="11" y="8983"/>
                  </a:cubicBezTo>
                  <a:lnTo>
                    <a:pt x="317" y="16612"/>
                  </a:lnTo>
                  <a:cubicBezTo>
                    <a:pt x="328" y="16876"/>
                    <a:pt x="544" y="17084"/>
                    <a:pt x="803" y="17084"/>
                  </a:cubicBezTo>
                  <a:cubicBezTo>
                    <a:pt x="806" y="17084"/>
                    <a:pt x="809" y="17084"/>
                    <a:pt x="813" y="17084"/>
                  </a:cubicBezTo>
                  <a:lnTo>
                    <a:pt x="29296" y="16550"/>
                  </a:lnTo>
                  <a:cubicBezTo>
                    <a:pt x="29561" y="16546"/>
                    <a:pt x="29775" y="16329"/>
                    <a:pt x="29777" y="16065"/>
                  </a:cubicBezTo>
                  <a:lnTo>
                    <a:pt x="29856" y="8570"/>
                  </a:lnTo>
                  <a:cubicBezTo>
                    <a:pt x="29860" y="8297"/>
                    <a:pt x="29639" y="8073"/>
                    <a:pt x="29366" y="8073"/>
                  </a:cubicBezTo>
                  <a:lnTo>
                    <a:pt x="27960" y="8073"/>
                  </a:lnTo>
                  <a:cubicBezTo>
                    <a:pt x="27711" y="8073"/>
                    <a:pt x="27501" y="8261"/>
                    <a:pt x="27472" y="8506"/>
                  </a:cubicBezTo>
                  <a:lnTo>
                    <a:pt x="27120" y="11467"/>
                  </a:lnTo>
                  <a:cubicBezTo>
                    <a:pt x="27092" y="11707"/>
                    <a:pt x="26893" y="11891"/>
                    <a:pt x="26651" y="11900"/>
                  </a:cubicBezTo>
                  <a:lnTo>
                    <a:pt x="25953" y="11930"/>
                  </a:lnTo>
                  <a:cubicBezTo>
                    <a:pt x="25946" y="11930"/>
                    <a:pt x="25939" y="11930"/>
                    <a:pt x="25933" y="11930"/>
                  </a:cubicBezTo>
                  <a:cubicBezTo>
                    <a:pt x="25671" y="11930"/>
                    <a:pt x="25452" y="11722"/>
                    <a:pt x="25443" y="11458"/>
                  </a:cubicBezTo>
                  <a:lnTo>
                    <a:pt x="25142" y="3508"/>
                  </a:lnTo>
                  <a:cubicBezTo>
                    <a:pt x="25131" y="3244"/>
                    <a:pt x="24917" y="3038"/>
                    <a:pt x="24654" y="3036"/>
                  </a:cubicBezTo>
                  <a:lnTo>
                    <a:pt x="21147" y="3010"/>
                  </a:lnTo>
                  <a:cubicBezTo>
                    <a:pt x="21146" y="3010"/>
                    <a:pt x="21145" y="3010"/>
                    <a:pt x="21144" y="3010"/>
                  </a:cubicBezTo>
                  <a:cubicBezTo>
                    <a:pt x="20861" y="3010"/>
                    <a:pt x="20635" y="3245"/>
                    <a:pt x="20651" y="3528"/>
                  </a:cubicBezTo>
                  <a:lnTo>
                    <a:pt x="21003" y="10162"/>
                  </a:lnTo>
                  <a:cubicBezTo>
                    <a:pt x="21018" y="10426"/>
                    <a:pt x="20821" y="10653"/>
                    <a:pt x="20559" y="10678"/>
                  </a:cubicBezTo>
                  <a:lnTo>
                    <a:pt x="18900" y="10837"/>
                  </a:lnTo>
                  <a:cubicBezTo>
                    <a:pt x="18884" y="10838"/>
                    <a:pt x="18868" y="10839"/>
                    <a:pt x="18853" y="10839"/>
                  </a:cubicBezTo>
                  <a:cubicBezTo>
                    <a:pt x="18586" y="10839"/>
                    <a:pt x="18364" y="10623"/>
                    <a:pt x="18360" y="10350"/>
                  </a:cubicBezTo>
                  <a:lnTo>
                    <a:pt x="18305" y="526"/>
                  </a:lnTo>
                  <a:cubicBezTo>
                    <a:pt x="18303" y="259"/>
                    <a:pt x="18088" y="40"/>
                    <a:pt x="17817" y="38"/>
                  </a:cubicBezTo>
                  <a:lnTo>
                    <a:pt x="13665" y="1"/>
                  </a:lnTo>
                  <a:cubicBezTo>
                    <a:pt x="13664" y="1"/>
                    <a:pt x="13663" y="1"/>
                    <a:pt x="13662" y="1"/>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 name="Google Shape;1140;p39"/>
          <p:cNvSpPr txBox="1">
            <a:spLocks noGrp="1"/>
          </p:cNvSpPr>
          <p:nvPr>
            <p:ph type="title"/>
          </p:nvPr>
        </p:nvSpPr>
        <p:spPr>
          <a:xfrm>
            <a:off x="673862" y="764806"/>
            <a:ext cx="7924634" cy="128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Presentation</a:t>
            </a:r>
            <a:endParaRPr dirty="0"/>
          </a:p>
        </p:txBody>
      </p:sp>
      <p:sp>
        <p:nvSpPr>
          <p:cNvPr id="1141" name="Google Shape;1141;p39"/>
          <p:cNvSpPr txBox="1">
            <a:spLocks noGrp="1"/>
          </p:cNvSpPr>
          <p:nvPr>
            <p:ph type="subTitle" idx="1"/>
          </p:nvPr>
        </p:nvSpPr>
        <p:spPr>
          <a:xfrm>
            <a:off x="4423162" y="2577950"/>
            <a:ext cx="39657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Pratiques genrées sur la mobilité au sein de l’université de Fianarantsoa</a:t>
            </a:r>
            <a:endParaRPr dirty="0"/>
          </a:p>
        </p:txBody>
      </p:sp>
      <p:grpSp>
        <p:nvGrpSpPr>
          <p:cNvPr id="1142" name="Google Shape;1142;p39"/>
          <p:cNvGrpSpPr/>
          <p:nvPr/>
        </p:nvGrpSpPr>
        <p:grpSpPr>
          <a:xfrm>
            <a:off x="2563501" y="2796228"/>
            <a:ext cx="1646951" cy="1708410"/>
            <a:chOff x="-1469952" y="-114638"/>
            <a:chExt cx="1406449" cy="1458933"/>
          </a:xfrm>
        </p:grpSpPr>
        <p:sp>
          <p:nvSpPr>
            <p:cNvPr id="1143" name="Google Shape;1143;p39"/>
            <p:cNvSpPr/>
            <p:nvPr/>
          </p:nvSpPr>
          <p:spPr>
            <a:xfrm>
              <a:off x="-1469952" y="1096419"/>
              <a:ext cx="1406449" cy="247875"/>
            </a:xfrm>
            <a:custGeom>
              <a:avLst/>
              <a:gdLst/>
              <a:ahLst/>
              <a:cxnLst/>
              <a:rect l="l" t="t" r="r" b="b"/>
              <a:pathLst>
                <a:path w="18537" h="3267" extrusionOk="0">
                  <a:moveTo>
                    <a:pt x="14517" y="1"/>
                  </a:moveTo>
                  <a:cubicBezTo>
                    <a:pt x="12835" y="1"/>
                    <a:pt x="11397" y="222"/>
                    <a:pt x="10798" y="537"/>
                  </a:cubicBezTo>
                  <a:cubicBezTo>
                    <a:pt x="9694" y="379"/>
                    <a:pt x="8368" y="287"/>
                    <a:pt x="6943" y="287"/>
                  </a:cubicBezTo>
                  <a:cubicBezTo>
                    <a:pt x="3110" y="287"/>
                    <a:pt x="1" y="954"/>
                    <a:pt x="1" y="1777"/>
                  </a:cubicBezTo>
                  <a:cubicBezTo>
                    <a:pt x="1" y="2601"/>
                    <a:pt x="3110" y="3266"/>
                    <a:pt x="6943" y="3266"/>
                  </a:cubicBezTo>
                  <a:cubicBezTo>
                    <a:pt x="10776" y="3266"/>
                    <a:pt x="13883" y="2599"/>
                    <a:pt x="13883" y="1777"/>
                  </a:cubicBezTo>
                  <a:cubicBezTo>
                    <a:pt x="13883" y="1755"/>
                    <a:pt x="13880" y="1735"/>
                    <a:pt x="13876" y="1715"/>
                  </a:cubicBezTo>
                  <a:lnTo>
                    <a:pt x="13876" y="1715"/>
                  </a:lnTo>
                  <a:cubicBezTo>
                    <a:pt x="14086" y="1722"/>
                    <a:pt x="14300" y="1726"/>
                    <a:pt x="14519" y="1726"/>
                  </a:cubicBezTo>
                  <a:cubicBezTo>
                    <a:pt x="16736" y="1726"/>
                    <a:pt x="18536" y="1339"/>
                    <a:pt x="18536" y="861"/>
                  </a:cubicBezTo>
                  <a:cubicBezTo>
                    <a:pt x="18535" y="386"/>
                    <a:pt x="16734" y="1"/>
                    <a:pt x="14517" y="1"/>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9"/>
            <p:cNvSpPr/>
            <p:nvPr/>
          </p:nvSpPr>
          <p:spPr>
            <a:xfrm>
              <a:off x="-1014269" y="871916"/>
              <a:ext cx="236267" cy="289985"/>
            </a:xfrm>
            <a:custGeom>
              <a:avLst/>
              <a:gdLst/>
              <a:ahLst/>
              <a:cxnLst/>
              <a:rect l="l" t="t" r="r" b="b"/>
              <a:pathLst>
                <a:path w="3114" h="3822" extrusionOk="0">
                  <a:moveTo>
                    <a:pt x="1337" y="0"/>
                  </a:moveTo>
                  <a:lnTo>
                    <a:pt x="1" y="540"/>
                  </a:lnTo>
                  <a:lnTo>
                    <a:pt x="2448" y="3752"/>
                  </a:lnTo>
                  <a:cubicBezTo>
                    <a:pt x="2520" y="3801"/>
                    <a:pt x="2587" y="3821"/>
                    <a:pt x="2648" y="3821"/>
                  </a:cubicBezTo>
                  <a:cubicBezTo>
                    <a:pt x="2947" y="3821"/>
                    <a:pt x="3113" y="3338"/>
                    <a:pt x="3113" y="3338"/>
                  </a:cubicBezTo>
                  <a:lnTo>
                    <a:pt x="1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9"/>
            <p:cNvSpPr/>
            <p:nvPr/>
          </p:nvSpPr>
          <p:spPr>
            <a:xfrm>
              <a:off x="-1269576" y="862280"/>
              <a:ext cx="126252" cy="334598"/>
            </a:xfrm>
            <a:custGeom>
              <a:avLst/>
              <a:gdLst/>
              <a:ahLst/>
              <a:cxnLst/>
              <a:rect l="l" t="t" r="r" b="b"/>
              <a:pathLst>
                <a:path w="1664" h="4410" extrusionOk="0">
                  <a:moveTo>
                    <a:pt x="460" y="0"/>
                  </a:moveTo>
                  <a:lnTo>
                    <a:pt x="1" y="4154"/>
                  </a:lnTo>
                  <a:cubicBezTo>
                    <a:pt x="1" y="4154"/>
                    <a:pt x="142" y="4409"/>
                    <a:pt x="363" y="4409"/>
                  </a:cubicBezTo>
                  <a:cubicBezTo>
                    <a:pt x="474" y="4409"/>
                    <a:pt x="605" y="4346"/>
                    <a:pt x="749" y="4154"/>
                  </a:cubicBezTo>
                  <a:lnTo>
                    <a:pt x="16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9"/>
            <p:cNvSpPr/>
            <p:nvPr/>
          </p:nvSpPr>
          <p:spPr>
            <a:xfrm>
              <a:off x="-1296510" y="108196"/>
              <a:ext cx="425493" cy="868816"/>
            </a:xfrm>
            <a:custGeom>
              <a:avLst/>
              <a:gdLst/>
              <a:ahLst/>
              <a:cxnLst/>
              <a:rect l="l" t="t" r="r" b="b"/>
              <a:pathLst>
                <a:path w="5608" h="11451" extrusionOk="0">
                  <a:moveTo>
                    <a:pt x="2226" y="1"/>
                  </a:moveTo>
                  <a:lnTo>
                    <a:pt x="1321" y="330"/>
                  </a:lnTo>
                  <a:cubicBezTo>
                    <a:pt x="1321" y="330"/>
                    <a:pt x="673" y="1057"/>
                    <a:pt x="741" y="2968"/>
                  </a:cubicBezTo>
                  <a:cubicBezTo>
                    <a:pt x="805" y="4880"/>
                    <a:pt x="0" y="11450"/>
                    <a:pt x="0" y="11450"/>
                  </a:cubicBezTo>
                  <a:cubicBezTo>
                    <a:pt x="0" y="11450"/>
                    <a:pt x="3636" y="11231"/>
                    <a:pt x="5608" y="10579"/>
                  </a:cubicBezTo>
                  <a:cubicBezTo>
                    <a:pt x="5608" y="10579"/>
                    <a:pt x="3629" y="7492"/>
                    <a:pt x="3242" y="4858"/>
                  </a:cubicBezTo>
                  <a:cubicBezTo>
                    <a:pt x="3124" y="4053"/>
                    <a:pt x="3146" y="2269"/>
                    <a:pt x="2842" y="1687"/>
                  </a:cubicBezTo>
                  <a:lnTo>
                    <a:pt x="22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9"/>
            <p:cNvSpPr/>
            <p:nvPr/>
          </p:nvSpPr>
          <p:spPr>
            <a:xfrm>
              <a:off x="-1212748" y="95904"/>
              <a:ext cx="131866" cy="140288"/>
            </a:xfrm>
            <a:custGeom>
              <a:avLst/>
              <a:gdLst/>
              <a:ahLst/>
              <a:cxnLst/>
              <a:rect l="l" t="t" r="r" b="b"/>
              <a:pathLst>
                <a:path w="1738" h="1849" extrusionOk="0">
                  <a:moveTo>
                    <a:pt x="383" y="0"/>
                  </a:moveTo>
                  <a:cubicBezTo>
                    <a:pt x="383" y="0"/>
                    <a:pt x="116" y="605"/>
                    <a:pt x="0" y="857"/>
                  </a:cubicBezTo>
                  <a:cubicBezTo>
                    <a:pt x="54" y="852"/>
                    <a:pt x="140" y="839"/>
                    <a:pt x="242" y="839"/>
                  </a:cubicBezTo>
                  <a:cubicBezTo>
                    <a:pt x="445" y="839"/>
                    <a:pt x="710" y="890"/>
                    <a:pt x="914" y="1154"/>
                  </a:cubicBezTo>
                  <a:cubicBezTo>
                    <a:pt x="1104" y="1397"/>
                    <a:pt x="1572" y="1817"/>
                    <a:pt x="1738" y="1849"/>
                  </a:cubicBezTo>
                  <a:cubicBezTo>
                    <a:pt x="1308" y="774"/>
                    <a:pt x="1122" y="161"/>
                    <a:pt x="1122" y="161"/>
                  </a:cubicBezTo>
                  <a:lnTo>
                    <a:pt x="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9"/>
            <p:cNvSpPr/>
            <p:nvPr/>
          </p:nvSpPr>
          <p:spPr>
            <a:xfrm>
              <a:off x="-1256299" y="-114411"/>
              <a:ext cx="225493" cy="225493"/>
            </a:xfrm>
            <a:custGeom>
              <a:avLst/>
              <a:gdLst/>
              <a:ahLst/>
              <a:cxnLst/>
              <a:rect l="l" t="t" r="r" b="b"/>
              <a:pathLst>
                <a:path w="2972" h="2972" extrusionOk="0">
                  <a:moveTo>
                    <a:pt x="1479" y="1"/>
                  </a:moveTo>
                  <a:cubicBezTo>
                    <a:pt x="663" y="1"/>
                    <a:pt x="1" y="666"/>
                    <a:pt x="1" y="1486"/>
                  </a:cubicBezTo>
                  <a:cubicBezTo>
                    <a:pt x="1" y="2306"/>
                    <a:pt x="666" y="2971"/>
                    <a:pt x="1486" y="2971"/>
                  </a:cubicBezTo>
                  <a:cubicBezTo>
                    <a:pt x="2306" y="2971"/>
                    <a:pt x="2972" y="2306"/>
                    <a:pt x="2972" y="1486"/>
                  </a:cubicBezTo>
                  <a:cubicBezTo>
                    <a:pt x="2972" y="666"/>
                    <a:pt x="2306" y="1"/>
                    <a:pt x="1486" y="1"/>
                  </a:cubicBezTo>
                  <a:cubicBezTo>
                    <a:pt x="1484" y="1"/>
                    <a:pt x="1482"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9"/>
            <p:cNvSpPr/>
            <p:nvPr/>
          </p:nvSpPr>
          <p:spPr>
            <a:xfrm>
              <a:off x="-1224660" y="-114638"/>
              <a:ext cx="194158" cy="194082"/>
            </a:xfrm>
            <a:custGeom>
              <a:avLst/>
              <a:gdLst/>
              <a:ahLst/>
              <a:cxnLst/>
              <a:rect l="l" t="t" r="r" b="b"/>
              <a:pathLst>
                <a:path w="2559" h="2558" extrusionOk="0">
                  <a:moveTo>
                    <a:pt x="1071" y="0"/>
                  </a:moveTo>
                  <a:cubicBezTo>
                    <a:pt x="767" y="0"/>
                    <a:pt x="485" y="92"/>
                    <a:pt x="249" y="251"/>
                  </a:cubicBezTo>
                  <a:cubicBezTo>
                    <a:pt x="93" y="485"/>
                    <a:pt x="0" y="769"/>
                    <a:pt x="0" y="1073"/>
                  </a:cubicBezTo>
                  <a:cubicBezTo>
                    <a:pt x="0" y="1893"/>
                    <a:pt x="666" y="2558"/>
                    <a:pt x="1486" y="2558"/>
                  </a:cubicBezTo>
                  <a:cubicBezTo>
                    <a:pt x="1790" y="2558"/>
                    <a:pt x="2074" y="2466"/>
                    <a:pt x="2309" y="2309"/>
                  </a:cubicBezTo>
                  <a:cubicBezTo>
                    <a:pt x="2466" y="2075"/>
                    <a:pt x="2558" y="1791"/>
                    <a:pt x="2558" y="1487"/>
                  </a:cubicBezTo>
                  <a:cubicBezTo>
                    <a:pt x="2558" y="667"/>
                    <a:pt x="1891" y="0"/>
                    <a:pt x="1071" y="0"/>
                  </a:cubicBezTo>
                  <a:close/>
                </a:path>
              </a:pathLst>
            </a:custGeom>
            <a:solidFill>
              <a:srgbClr val="FFFFFF">
                <a:alpha val="1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9"/>
            <p:cNvSpPr/>
            <p:nvPr/>
          </p:nvSpPr>
          <p:spPr>
            <a:xfrm>
              <a:off x="-1256299" y="-114411"/>
              <a:ext cx="176404" cy="168892"/>
            </a:xfrm>
            <a:custGeom>
              <a:avLst/>
              <a:gdLst/>
              <a:ahLst/>
              <a:cxnLst/>
              <a:rect l="l" t="t" r="r" b="b"/>
              <a:pathLst>
                <a:path w="2325" h="2226" extrusionOk="0">
                  <a:moveTo>
                    <a:pt x="1486" y="1"/>
                  </a:moveTo>
                  <a:cubicBezTo>
                    <a:pt x="666" y="1"/>
                    <a:pt x="1" y="666"/>
                    <a:pt x="1" y="1486"/>
                  </a:cubicBezTo>
                  <a:cubicBezTo>
                    <a:pt x="1" y="1753"/>
                    <a:pt x="75" y="2004"/>
                    <a:pt x="194" y="2225"/>
                  </a:cubicBezTo>
                  <a:lnTo>
                    <a:pt x="887" y="1488"/>
                  </a:lnTo>
                  <a:lnTo>
                    <a:pt x="1018" y="675"/>
                  </a:lnTo>
                  <a:cubicBezTo>
                    <a:pt x="1097" y="344"/>
                    <a:pt x="2323" y="261"/>
                    <a:pt x="2325" y="261"/>
                  </a:cubicBezTo>
                  <a:cubicBezTo>
                    <a:pt x="2087" y="97"/>
                    <a:pt x="1798" y="1"/>
                    <a:pt x="1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9"/>
            <p:cNvSpPr/>
            <p:nvPr/>
          </p:nvSpPr>
          <p:spPr>
            <a:xfrm>
              <a:off x="-1229592" y="182549"/>
              <a:ext cx="372610" cy="385432"/>
            </a:xfrm>
            <a:custGeom>
              <a:avLst/>
              <a:gdLst/>
              <a:ahLst/>
              <a:cxnLst/>
              <a:rect l="l" t="t" r="r" b="b"/>
              <a:pathLst>
                <a:path w="4911" h="5080" extrusionOk="0">
                  <a:moveTo>
                    <a:pt x="607" y="0"/>
                  </a:moveTo>
                  <a:cubicBezTo>
                    <a:pt x="536" y="0"/>
                    <a:pt x="478" y="23"/>
                    <a:pt x="443" y="67"/>
                  </a:cubicBezTo>
                  <a:cubicBezTo>
                    <a:pt x="1" y="624"/>
                    <a:pt x="592" y="1451"/>
                    <a:pt x="1311" y="2531"/>
                  </a:cubicBezTo>
                  <a:cubicBezTo>
                    <a:pt x="2028" y="3613"/>
                    <a:pt x="3705" y="4009"/>
                    <a:pt x="3705" y="4009"/>
                  </a:cubicBezTo>
                  <a:cubicBezTo>
                    <a:pt x="3629" y="4488"/>
                    <a:pt x="4088" y="4805"/>
                    <a:pt x="4088" y="4805"/>
                  </a:cubicBezTo>
                  <a:cubicBezTo>
                    <a:pt x="4115" y="4992"/>
                    <a:pt x="4270" y="5079"/>
                    <a:pt x="4435" y="5079"/>
                  </a:cubicBezTo>
                  <a:cubicBezTo>
                    <a:pt x="4664" y="5079"/>
                    <a:pt x="4911" y="4911"/>
                    <a:pt x="4855" y="4612"/>
                  </a:cubicBezTo>
                  <a:cubicBezTo>
                    <a:pt x="4802" y="4326"/>
                    <a:pt x="4608" y="4042"/>
                    <a:pt x="4251" y="3716"/>
                  </a:cubicBezTo>
                  <a:cubicBezTo>
                    <a:pt x="3965" y="3453"/>
                    <a:pt x="2854" y="2903"/>
                    <a:pt x="2362" y="2539"/>
                  </a:cubicBezTo>
                  <a:cubicBezTo>
                    <a:pt x="1975" y="2253"/>
                    <a:pt x="1549" y="1466"/>
                    <a:pt x="1344" y="769"/>
                  </a:cubicBezTo>
                  <a:cubicBezTo>
                    <a:pt x="1186" y="235"/>
                    <a:pt x="832" y="0"/>
                    <a:pt x="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9"/>
            <p:cNvSpPr/>
            <p:nvPr/>
          </p:nvSpPr>
          <p:spPr>
            <a:xfrm>
              <a:off x="-1445598" y="10549"/>
              <a:ext cx="199089" cy="383763"/>
            </a:xfrm>
            <a:custGeom>
              <a:avLst/>
              <a:gdLst/>
              <a:ahLst/>
              <a:cxnLst/>
              <a:rect l="l" t="t" r="r" b="b"/>
              <a:pathLst>
                <a:path w="2624" h="5058" extrusionOk="0">
                  <a:moveTo>
                    <a:pt x="2155" y="1"/>
                  </a:moveTo>
                  <a:cubicBezTo>
                    <a:pt x="1625" y="1"/>
                    <a:pt x="818" y="594"/>
                    <a:pt x="1228" y="1765"/>
                  </a:cubicBezTo>
                  <a:cubicBezTo>
                    <a:pt x="1781" y="3346"/>
                    <a:pt x="1" y="3995"/>
                    <a:pt x="1335" y="4806"/>
                  </a:cubicBezTo>
                  <a:cubicBezTo>
                    <a:pt x="1628" y="4984"/>
                    <a:pt x="1852" y="5058"/>
                    <a:pt x="2021" y="5058"/>
                  </a:cubicBezTo>
                  <a:cubicBezTo>
                    <a:pt x="2618" y="5058"/>
                    <a:pt x="2539" y="4140"/>
                    <a:pt x="2496" y="3689"/>
                  </a:cubicBezTo>
                  <a:cubicBezTo>
                    <a:pt x="2441" y="3110"/>
                    <a:pt x="1453" y="585"/>
                    <a:pt x="2623" y="407"/>
                  </a:cubicBezTo>
                  <a:lnTo>
                    <a:pt x="2546" y="219"/>
                  </a:lnTo>
                  <a:cubicBezTo>
                    <a:pt x="2492" y="73"/>
                    <a:pt x="2340" y="1"/>
                    <a:pt x="2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9"/>
            <p:cNvSpPr/>
            <p:nvPr/>
          </p:nvSpPr>
          <p:spPr>
            <a:xfrm>
              <a:off x="-828536" y="1125098"/>
              <a:ext cx="187102" cy="101442"/>
            </a:xfrm>
            <a:custGeom>
              <a:avLst/>
              <a:gdLst/>
              <a:ahLst/>
              <a:cxnLst/>
              <a:rect l="l" t="t" r="r" b="b"/>
              <a:pathLst>
                <a:path w="2466" h="1337" extrusionOk="0">
                  <a:moveTo>
                    <a:pt x="667" y="1"/>
                  </a:moveTo>
                  <a:lnTo>
                    <a:pt x="0" y="415"/>
                  </a:lnTo>
                  <a:lnTo>
                    <a:pt x="207" y="1337"/>
                  </a:lnTo>
                  <a:lnTo>
                    <a:pt x="2466" y="294"/>
                  </a:lnTo>
                  <a:cubicBezTo>
                    <a:pt x="2466" y="294"/>
                    <a:pt x="2240" y="6"/>
                    <a:pt x="1837" y="6"/>
                  </a:cubicBezTo>
                  <a:cubicBezTo>
                    <a:pt x="1785" y="6"/>
                    <a:pt x="1731" y="10"/>
                    <a:pt x="1674" y="21"/>
                  </a:cubicBezTo>
                  <a:lnTo>
                    <a:pt x="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9"/>
            <p:cNvSpPr/>
            <p:nvPr/>
          </p:nvSpPr>
          <p:spPr>
            <a:xfrm>
              <a:off x="-1287027" y="1177374"/>
              <a:ext cx="178756" cy="98407"/>
            </a:xfrm>
            <a:custGeom>
              <a:avLst/>
              <a:gdLst/>
              <a:ahLst/>
              <a:cxnLst/>
              <a:rect l="l" t="t" r="r" b="b"/>
              <a:pathLst>
                <a:path w="2356" h="1297" extrusionOk="0">
                  <a:moveTo>
                    <a:pt x="231" y="1"/>
                  </a:moveTo>
                  <a:lnTo>
                    <a:pt x="0" y="710"/>
                  </a:lnTo>
                  <a:lnTo>
                    <a:pt x="1467" y="1296"/>
                  </a:lnTo>
                  <a:lnTo>
                    <a:pt x="2356" y="1296"/>
                  </a:lnTo>
                  <a:cubicBezTo>
                    <a:pt x="2356" y="1296"/>
                    <a:pt x="2238" y="795"/>
                    <a:pt x="1707" y="650"/>
                  </a:cubicBezTo>
                  <a:lnTo>
                    <a:pt x="979" y="3"/>
                  </a:lnTo>
                  <a:lnTo>
                    <a:pt x="231" y="3"/>
                  </a:lnTo>
                  <a:lnTo>
                    <a:pt x="2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9"/>
            <p:cNvSpPr/>
            <p:nvPr/>
          </p:nvSpPr>
          <p:spPr>
            <a:xfrm>
              <a:off x="-336814" y="1056738"/>
              <a:ext cx="49165" cy="119044"/>
            </a:xfrm>
            <a:custGeom>
              <a:avLst/>
              <a:gdLst/>
              <a:ahLst/>
              <a:cxnLst/>
              <a:rect l="l" t="t" r="r" b="b"/>
              <a:pathLst>
                <a:path w="648" h="1569" fill="none" extrusionOk="0">
                  <a:moveTo>
                    <a:pt x="1" y="1"/>
                  </a:moveTo>
                  <a:lnTo>
                    <a:pt x="1" y="517"/>
                  </a:lnTo>
                  <a:lnTo>
                    <a:pt x="408" y="1569"/>
                  </a:lnTo>
                  <a:lnTo>
                    <a:pt x="647" y="1569"/>
                  </a:lnTo>
                </a:path>
              </a:pathLst>
            </a:custGeom>
            <a:solidFill>
              <a:schemeClr val="lt2"/>
            </a:solidFill>
            <a:ln w="10375" cap="rnd" cmpd="sng">
              <a:solidFill>
                <a:srgbClr val="9C224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9"/>
            <p:cNvSpPr/>
            <p:nvPr/>
          </p:nvSpPr>
          <p:spPr>
            <a:xfrm>
              <a:off x="-561241" y="947408"/>
              <a:ext cx="282701" cy="126024"/>
            </a:xfrm>
            <a:custGeom>
              <a:avLst/>
              <a:gdLst/>
              <a:ahLst/>
              <a:cxnLst/>
              <a:rect l="l" t="t" r="r" b="b"/>
              <a:pathLst>
                <a:path w="3726" h="1661" extrusionOk="0">
                  <a:moveTo>
                    <a:pt x="74" y="0"/>
                  </a:moveTo>
                  <a:cubicBezTo>
                    <a:pt x="32" y="0"/>
                    <a:pt x="1" y="32"/>
                    <a:pt x="1" y="74"/>
                  </a:cubicBezTo>
                  <a:lnTo>
                    <a:pt x="1" y="1587"/>
                  </a:lnTo>
                  <a:cubicBezTo>
                    <a:pt x="1" y="1628"/>
                    <a:pt x="32" y="1661"/>
                    <a:pt x="74" y="1661"/>
                  </a:cubicBezTo>
                  <a:lnTo>
                    <a:pt x="3651" y="1661"/>
                  </a:lnTo>
                  <a:cubicBezTo>
                    <a:pt x="3694" y="1661"/>
                    <a:pt x="3725" y="1626"/>
                    <a:pt x="3725" y="1585"/>
                  </a:cubicBezTo>
                  <a:lnTo>
                    <a:pt x="3725" y="74"/>
                  </a:lnTo>
                  <a:cubicBezTo>
                    <a:pt x="3725" y="32"/>
                    <a:pt x="3694" y="0"/>
                    <a:pt x="3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9"/>
            <p:cNvSpPr/>
            <p:nvPr/>
          </p:nvSpPr>
          <p:spPr>
            <a:xfrm>
              <a:off x="-561241" y="997559"/>
              <a:ext cx="96965" cy="118285"/>
            </a:xfrm>
            <a:custGeom>
              <a:avLst/>
              <a:gdLst/>
              <a:ahLst/>
              <a:cxnLst/>
              <a:rect l="l" t="t" r="r" b="b"/>
              <a:pathLst>
                <a:path w="1278" h="1559" extrusionOk="0">
                  <a:moveTo>
                    <a:pt x="638" y="1"/>
                  </a:moveTo>
                  <a:cubicBezTo>
                    <a:pt x="286" y="1"/>
                    <a:pt x="1" y="351"/>
                    <a:pt x="1" y="781"/>
                  </a:cubicBezTo>
                  <a:cubicBezTo>
                    <a:pt x="1" y="1210"/>
                    <a:pt x="286" y="1558"/>
                    <a:pt x="638" y="1558"/>
                  </a:cubicBezTo>
                  <a:cubicBezTo>
                    <a:pt x="990" y="1558"/>
                    <a:pt x="1278" y="1210"/>
                    <a:pt x="1278" y="781"/>
                  </a:cubicBezTo>
                  <a:cubicBezTo>
                    <a:pt x="1278" y="351"/>
                    <a:pt x="990" y="1"/>
                    <a:pt x="6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9"/>
            <p:cNvSpPr/>
            <p:nvPr/>
          </p:nvSpPr>
          <p:spPr>
            <a:xfrm>
              <a:off x="-543867" y="1095888"/>
              <a:ext cx="63505" cy="81563"/>
            </a:xfrm>
            <a:custGeom>
              <a:avLst/>
              <a:gdLst/>
              <a:ahLst/>
              <a:cxnLst/>
              <a:rect l="l" t="t" r="r" b="b"/>
              <a:pathLst>
                <a:path w="837" h="1075" fill="none" extrusionOk="0">
                  <a:moveTo>
                    <a:pt x="0" y="1"/>
                  </a:moveTo>
                  <a:lnTo>
                    <a:pt x="524" y="1075"/>
                  </a:lnTo>
                  <a:lnTo>
                    <a:pt x="837" y="1075"/>
                  </a:lnTo>
                </a:path>
              </a:pathLst>
            </a:custGeom>
            <a:solidFill>
              <a:schemeClr val="lt2"/>
            </a:solidFill>
            <a:ln w="10375" cap="rnd" cmpd="sng">
              <a:solidFill>
                <a:srgbClr val="B53157"/>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9"/>
            <p:cNvSpPr/>
            <p:nvPr/>
          </p:nvSpPr>
          <p:spPr>
            <a:xfrm>
              <a:off x="-322246" y="1032004"/>
              <a:ext cx="95448" cy="97344"/>
            </a:xfrm>
            <a:custGeom>
              <a:avLst/>
              <a:gdLst/>
              <a:ahLst/>
              <a:cxnLst/>
              <a:rect l="l" t="t" r="r" b="b"/>
              <a:pathLst>
                <a:path w="1258" h="1283" fill="none" extrusionOk="0">
                  <a:moveTo>
                    <a:pt x="0" y="0"/>
                  </a:moveTo>
                  <a:lnTo>
                    <a:pt x="417" y="953"/>
                  </a:lnTo>
                  <a:lnTo>
                    <a:pt x="970" y="927"/>
                  </a:lnTo>
                  <a:lnTo>
                    <a:pt x="1257" y="1283"/>
                  </a:lnTo>
                </a:path>
              </a:pathLst>
            </a:custGeom>
            <a:solidFill>
              <a:schemeClr val="lt2"/>
            </a:solidFill>
            <a:ln w="10375" cap="rnd" cmpd="sng">
              <a:solidFill>
                <a:srgbClr val="B53157"/>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9"/>
            <p:cNvSpPr/>
            <p:nvPr/>
          </p:nvSpPr>
          <p:spPr>
            <a:xfrm>
              <a:off x="-322095" y="872068"/>
              <a:ext cx="147724" cy="93703"/>
            </a:xfrm>
            <a:custGeom>
              <a:avLst/>
              <a:gdLst/>
              <a:ahLst/>
              <a:cxnLst/>
              <a:rect l="l" t="t" r="r" b="b"/>
              <a:pathLst>
                <a:path w="1947" h="1235" extrusionOk="0">
                  <a:moveTo>
                    <a:pt x="57" y="0"/>
                  </a:moveTo>
                  <a:cubicBezTo>
                    <a:pt x="26" y="0"/>
                    <a:pt x="0" y="26"/>
                    <a:pt x="0" y="57"/>
                  </a:cubicBezTo>
                  <a:lnTo>
                    <a:pt x="0" y="1178"/>
                  </a:lnTo>
                  <a:cubicBezTo>
                    <a:pt x="0" y="1209"/>
                    <a:pt x="26" y="1235"/>
                    <a:pt x="57" y="1235"/>
                  </a:cubicBezTo>
                  <a:lnTo>
                    <a:pt x="1887" y="1235"/>
                  </a:lnTo>
                  <a:cubicBezTo>
                    <a:pt x="1918" y="1235"/>
                    <a:pt x="1944" y="1207"/>
                    <a:pt x="1946" y="1178"/>
                  </a:cubicBezTo>
                  <a:lnTo>
                    <a:pt x="1946" y="31"/>
                  </a:lnTo>
                  <a:cubicBezTo>
                    <a:pt x="1946" y="13"/>
                    <a:pt x="1933" y="0"/>
                    <a:pt x="1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9"/>
            <p:cNvSpPr/>
            <p:nvPr/>
          </p:nvSpPr>
          <p:spPr>
            <a:xfrm>
              <a:off x="-317922" y="801507"/>
              <a:ext cx="39378" cy="104021"/>
            </a:xfrm>
            <a:custGeom>
              <a:avLst/>
              <a:gdLst/>
              <a:ahLst/>
              <a:cxnLst/>
              <a:rect l="l" t="t" r="r" b="b"/>
              <a:pathLst>
                <a:path w="519" h="1371" extrusionOk="0">
                  <a:moveTo>
                    <a:pt x="448" y="1"/>
                  </a:moveTo>
                  <a:cubicBezTo>
                    <a:pt x="425" y="1"/>
                    <a:pt x="402" y="12"/>
                    <a:pt x="387" y="36"/>
                  </a:cubicBezTo>
                  <a:lnTo>
                    <a:pt x="81" y="562"/>
                  </a:lnTo>
                  <a:cubicBezTo>
                    <a:pt x="0" y="702"/>
                    <a:pt x="24" y="879"/>
                    <a:pt x="139" y="991"/>
                  </a:cubicBezTo>
                  <a:lnTo>
                    <a:pt x="518" y="1371"/>
                  </a:lnTo>
                  <a:lnTo>
                    <a:pt x="518" y="69"/>
                  </a:lnTo>
                  <a:cubicBezTo>
                    <a:pt x="518" y="27"/>
                    <a:pt x="483" y="1"/>
                    <a:pt x="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9"/>
            <p:cNvSpPr/>
            <p:nvPr/>
          </p:nvSpPr>
          <p:spPr>
            <a:xfrm>
              <a:off x="-210943" y="871916"/>
              <a:ext cx="36571" cy="33612"/>
            </a:xfrm>
            <a:custGeom>
              <a:avLst/>
              <a:gdLst/>
              <a:ahLst/>
              <a:cxnLst/>
              <a:rect l="l" t="t" r="r" b="b"/>
              <a:pathLst>
                <a:path w="482" h="443" extrusionOk="0">
                  <a:moveTo>
                    <a:pt x="0" y="0"/>
                  </a:moveTo>
                  <a:lnTo>
                    <a:pt x="481" y="443"/>
                  </a:lnTo>
                  <a:lnTo>
                    <a:pt x="481" y="293"/>
                  </a:lnTo>
                  <a:cubicBezTo>
                    <a:pt x="479" y="133"/>
                    <a:pt x="348"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9"/>
            <p:cNvSpPr/>
            <p:nvPr/>
          </p:nvSpPr>
          <p:spPr>
            <a:xfrm>
              <a:off x="-625125" y="923205"/>
              <a:ext cx="88619" cy="88316"/>
            </a:xfrm>
            <a:custGeom>
              <a:avLst/>
              <a:gdLst/>
              <a:ahLst/>
              <a:cxnLst/>
              <a:rect l="l" t="t" r="r" b="b"/>
              <a:pathLst>
                <a:path w="1168" h="1164" fill="none" extrusionOk="0">
                  <a:moveTo>
                    <a:pt x="1167" y="754"/>
                  </a:moveTo>
                  <a:cubicBezTo>
                    <a:pt x="1167" y="754"/>
                    <a:pt x="723" y="1163"/>
                    <a:pt x="362" y="828"/>
                  </a:cubicBezTo>
                  <a:cubicBezTo>
                    <a:pt x="1" y="491"/>
                    <a:pt x="493" y="1"/>
                    <a:pt x="765" y="211"/>
                  </a:cubicBezTo>
                </a:path>
              </a:pathLst>
            </a:custGeom>
            <a:solidFill>
              <a:schemeClr val="lt2"/>
            </a:solidFill>
            <a:ln w="10375" cap="rnd" cmpd="sng">
              <a:solidFill>
                <a:srgbClr val="B53157"/>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9"/>
            <p:cNvSpPr/>
            <p:nvPr/>
          </p:nvSpPr>
          <p:spPr>
            <a:xfrm>
              <a:off x="-336814" y="938303"/>
              <a:ext cx="62291" cy="44158"/>
            </a:xfrm>
            <a:custGeom>
              <a:avLst/>
              <a:gdLst/>
              <a:ahLst/>
              <a:cxnLst/>
              <a:rect l="l" t="t" r="r" b="b"/>
              <a:pathLst>
                <a:path w="821" h="582" fill="none" extrusionOk="0">
                  <a:moveTo>
                    <a:pt x="1" y="1"/>
                  </a:moveTo>
                  <a:lnTo>
                    <a:pt x="821" y="581"/>
                  </a:ln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9"/>
            <p:cNvSpPr/>
            <p:nvPr/>
          </p:nvSpPr>
          <p:spPr>
            <a:xfrm>
              <a:off x="-919430" y="546959"/>
              <a:ext cx="590819" cy="400531"/>
            </a:xfrm>
            <a:custGeom>
              <a:avLst/>
              <a:gdLst/>
              <a:ahLst/>
              <a:cxnLst/>
              <a:rect l="l" t="t" r="r" b="b"/>
              <a:pathLst>
                <a:path w="7787" h="5279" fill="none" extrusionOk="0">
                  <a:moveTo>
                    <a:pt x="0" y="0"/>
                  </a:moveTo>
                  <a:cubicBezTo>
                    <a:pt x="0" y="0"/>
                    <a:pt x="774" y="2105"/>
                    <a:pt x="2147" y="3168"/>
                  </a:cubicBezTo>
                  <a:cubicBezTo>
                    <a:pt x="3330" y="4084"/>
                    <a:pt x="7786" y="5278"/>
                    <a:pt x="7786" y="5278"/>
                  </a:cubicBez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39"/>
          <p:cNvGrpSpPr/>
          <p:nvPr/>
        </p:nvGrpSpPr>
        <p:grpSpPr>
          <a:xfrm>
            <a:off x="370363" y="3039631"/>
            <a:ext cx="1302937" cy="1884322"/>
            <a:chOff x="-4576885" y="1416444"/>
            <a:chExt cx="1112670" cy="1609156"/>
          </a:xfrm>
        </p:grpSpPr>
        <p:sp>
          <p:nvSpPr>
            <p:cNvPr id="1167" name="Google Shape;1167;p39"/>
            <p:cNvSpPr/>
            <p:nvPr/>
          </p:nvSpPr>
          <p:spPr>
            <a:xfrm>
              <a:off x="-4576885" y="2894492"/>
              <a:ext cx="1112670" cy="131108"/>
            </a:xfrm>
            <a:custGeom>
              <a:avLst/>
              <a:gdLst/>
              <a:ahLst/>
              <a:cxnLst/>
              <a:rect l="l" t="t" r="r" b="b"/>
              <a:pathLst>
                <a:path w="14665" h="1728" extrusionOk="0">
                  <a:moveTo>
                    <a:pt x="7334" y="1"/>
                  </a:moveTo>
                  <a:cubicBezTo>
                    <a:pt x="3283" y="1"/>
                    <a:pt x="1" y="388"/>
                    <a:pt x="1" y="863"/>
                  </a:cubicBezTo>
                  <a:cubicBezTo>
                    <a:pt x="1" y="1341"/>
                    <a:pt x="3283" y="1728"/>
                    <a:pt x="7334" y="1728"/>
                  </a:cubicBezTo>
                  <a:cubicBezTo>
                    <a:pt x="11382" y="1728"/>
                    <a:pt x="14664" y="1341"/>
                    <a:pt x="14664" y="863"/>
                  </a:cubicBezTo>
                  <a:cubicBezTo>
                    <a:pt x="14664" y="388"/>
                    <a:pt x="11382" y="1"/>
                    <a:pt x="7334" y="1"/>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9"/>
            <p:cNvSpPr/>
            <p:nvPr/>
          </p:nvSpPr>
          <p:spPr>
            <a:xfrm>
              <a:off x="-3705654" y="1923340"/>
              <a:ext cx="137709" cy="804476"/>
            </a:xfrm>
            <a:custGeom>
              <a:avLst/>
              <a:gdLst/>
              <a:ahLst/>
              <a:cxnLst/>
              <a:rect l="l" t="t" r="r" b="b"/>
              <a:pathLst>
                <a:path w="1815" h="10603" fill="none" extrusionOk="0">
                  <a:moveTo>
                    <a:pt x="671" y="1"/>
                  </a:moveTo>
                  <a:cubicBezTo>
                    <a:pt x="671" y="1"/>
                    <a:pt x="331" y="887"/>
                    <a:pt x="880" y="2048"/>
                  </a:cubicBezTo>
                  <a:cubicBezTo>
                    <a:pt x="1427" y="3209"/>
                    <a:pt x="1814" y="4101"/>
                    <a:pt x="909" y="5977"/>
                  </a:cubicBezTo>
                  <a:cubicBezTo>
                    <a:pt x="1" y="7855"/>
                    <a:pt x="222" y="10602"/>
                    <a:pt x="222" y="10602"/>
                  </a:cubicBezTo>
                </a:path>
              </a:pathLst>
            </a:custGeom>
            <a:solidFill>
              <a:schemeClr val="dk1"/>
            </a:solidFill>
            <a:ln w="2575" cap="flat"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9"/>
            <p:cNvSpPr/>
            <p:nvPr/>
          </p:nvSpPr>
          <p:spPr>
            <a:xfrm>
              <a:off x="-4061187" y="1454531"/>
              <a:ext cx="225417" cy="225569"/>
            </a:xfrm>
            <a:custGeom>
              <a:avLst/>
              <a:gdLst/>
              <a:ahLst/>
              <a:cxnLst/>
              <a:rect l="l" t="t" r="r" b="b"/>
              <a:pathLst>
                <a:path w="2971" h="2973" extrusionOk="0">
                  <a:moveTo>
                    <a:pt x="1486" y="0"/>
                  </a:moveTo>
                  <a:cubicBezTo>
                    <a:pt x="666" y="0"/>
                    <a:pt x="0" y="666"/>
                    <a:pt x="0" y="1486"/>
                  </a:cubicBezTo>
                  <a:cubicBezTo>
                    <a:pt x="0" y="2306"/>
                    <a:pt x="666" y="2973"/>
                    <a:pt x="1486" y="2973"/>
                  </a:cubicBezTo>
                  <a:cubicBezTo>
                    <a:pt x="2306" y="2973"/>
                    <a:pt x="2971" y="2306"/>
                    <a:pt x="2971" y="1486"/>
                  </a:cubicBezTo>
                  <a:cubicBezTo>
                    <a:pt x="2971" y="666"/>
                    <a:pt x="2306" y="0"/>
                    <a:pt x="1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9"/>
            <p:cNvSpPr/>
            <p:nvPr/>
          </p:nvSpPr>
          <p:spPr>
            <a:xfrm>
              <a:off x="-4061490" y="1454531"/>
              <a:ext cx="194158" cy="194158"/>
            </a:xfrm>
            <a:custGeom>
              <a:avLst/>
              <a:gdLst/>
              <a:ahLst/>
              <a:cxnLst/>
              <a:rect l="l" t="t" r="r" b="b"/>
              <a:pathLst>
                <a:path w="2559" h="2559" extrusionOk="0">
                  <a:moveTo>
                    <a:pt x="1488" y="0"/>
                  </a:moveTo>
                  <a:cubicBezTo>
                    <a:pt x="668" y="0"/>
                    <a:pt x="1" y="666"/>
                    <a:pt x="1" y="1486"/>
                  </a:cubicBezTo>
                  <a:cubicBezTo>
                    <a:pt x="1" y="1790"/>
                    <a:pt x="93" y="2074"/>
                    <a:pt x="249" y="2310"/>
                  </a:cubicBezTo>
                  <a:cubicBezTo>
                    <a:pt x="485" y="2466"/>
                    <a:pt x="769" y="2558"/>
                    <a:pt x="1073" y="2558"/>
                  </a:cubicBezTo>
                  <a:cubicBezTo>
                    <a:pt x="1893" y="2558"/>
                    <a:pt x="2558" y="1891"/>
                    <a:pt x="2558" y="1071"/>
                  </a:cubicBezTo>
                  <a:cubicBezTo>
                    <a:pt x="2558" y="767"/>
                    <a:pt x="2466" y="485"/>
                    <a:pt x="2310" y="249"/>
                  </a:cubicBezTo>
                  <a:cubicBezTo>
                    <a:pt x="2074" y="93"/>
                    <a:pt x="1792" y="0"/>
                    <a:pt x="1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9"/>
            <p:cNvSpPr/>
            <p:nvPr/>
          </p:nvSpPr>
          <p:spPr>
            <a:xfrm>
              <a:off x="-4060201" y="1454531"/>
              <a:ext cx="223217" cy="97117"/>
            </a:xfrm>
            <a:custGeom>
              <a:avLst/>
              <a:gdLst/>
              <a:ahLst/>
              <a:cxnLst/>
              <a:rect l="l" t="t" r="r" b="b"/>
              <a:pathLst>
                <a:path w="2942" h="1280" extrusionOk="0">
                  <a:moveTo>
                    <a:pt x="1473" y="0"/>
                  </a:moveTo>
                  <a:cubicBezTo>
                    <a:pt x="719" y="0"/>
                    <a:pt x="102" y="559"/>
                    <a:pt x="0" y="1279"/>
                  </a:cubicBezTo>
                  <a:lnTo>
                    <a:pt x="2941" y="1279"/>
                  </a:lnTo>
                  <a:cubicBezTo>
                    <a:pt x="2840" y="555"/>
                    <a:pt x="2221" y="0"/>
                    <a:pt x="1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9"/>
            <p:cNvSpPr/>
            <p:nvPr/>
          </p:nvSpPr>
          <p:spPr>
            <a:xfrm>
              <a:off x="-4010581" y="1505669"/>
              <a:ext cx="100076" cy="140212"/>
            </a:xfrm>
            <a:custGeom>
              <a:avLst/>
              <a:gdLst/>
              <a:ahLst/>
              <a:cxnLst/>
              <a:rect l="l" t="t" r="r" b="b"/>
              <a:pathLst>
                <a:path w="1319" h="1848" fill="none" extrusionOk="0">
                  <a:moveTo>
                    <a:pt x="0" y="498"/>
                  </a:moveTo>
                  <a:lnTo>
                    <a:pt x="813" y="1847"/>
                  </a:lnTo>
                  <a:lnTo>
                    <a:pt x="1318" y="1"/>
                  </a:lnTo>
                </a:path>
              </a:pathLst>
            </a:custGeom>
            <a:noFill/>
            <a:ln w="5200" cap="flat"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9"/>
            <p:cNvSpPr/>
            <p:nvPr/>
          </p:nvSpPr>
          <p:spPr>
            <a:xfrm>
              <a:off x="-3948897" y="1645651"/>
              <a:ext cx="23369" cy="34598"/>
            </a:xfrm>
            <a:custGeom>
              <a:avLst/>
              <a:gdLst/>
              <a:ahLst/>
              <a:cxnLst/>
              <a:rect l="l" t="t" r="r" b="b"/>
              <a:pathLst>
                <a:path w="308" h="456" fill="none" extrusionOk="0">
                  <a:moveTo>
                    <a:pt x="0" y="1"/>
                  </a:moveTo>
                  <a:lnTo>
                    <a:pt x="308" y="456"/>
                  </a:lnTo>
                </a:path>
              </a:pathLst>
            </a:custGeom>
            <a:noFill/>
            <a:ln w="5200" cap="flat"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9"/>
            <p:cNvSpPr/>
            <p:nvPr/>
          </p:nvSpPr>
          <p:spPr>
            <a:xfrm>
              <a:off x="-4077120" y="1416444"/>
              <a:ext cx="276176" cy="212671"/>
            </a:xfrm>
            <a:custGeom>
              <a:avLst/>
              <a:gdLst/>
              <a:ahLst/>
              <a:cxnLst/>
              <a:rect l="l" t="t" r="r" b="b"/>
              <a:pathLst>
                <a:path w="3640" h="2803" extrusionOk="0">
                  <a:moveTo>
                    <a:pt x="1841" y="1"/>
                  </a:moveTo>
                  <a:cubicBezTo>
                    <a:pt x="1773" y="1"/>
                    <a:pt x="1703" y="5"/>
                    <a:pt x="1633" y="12"/>
                  </a:cubicBezTo>
                  <a:cubicBezTo>
                    <a:pt x="691" y="115"/>
                    <a:pt x="0" y="952"/>
                    <a:pt x="0" y="1901"/>
                  </a:cubicBezTo>
                  <a:lnTo>
                    <a:pt x="205" y="2802"/>
                  </a:lnTo>
                  <a:lnTo>
                    <a:pt x="583" y="2802"/>
                  </a:lnTo>
                  <a:cubicBezTo>
                    <a:pt x="896" y="2802"/>
                    <a:pt x="1170" y="2592"/>
                    <a:pt x="1253" y="2290"/>
                  </a:cubicBezTo>
                  <a:lnTo>
                    <a:pt x="1318" y="2060"/>
                  </a:lnTo>
                  <a:cubicBezTo>
                    <a:pt x="1417" y="1698"/>
                    <a:pt x="1744" y="1450"/>
                    <a:pt x="2118" y="1450"/>
                  </a:cubicBezTo>
                  <a:lnTo>
                    <a:pt x="3640" y="1450"/>
                  </a:lnTo>
                  <a:cubicBezTo>
                    <a:pt x="3460" y="622"/>
                    <a:pt x="2724" y="1"/>
                    <a:pt x="1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9"/>
            <p:cNvSpPr/>
            <p:nvPr/>
          </p:nvSpPr>
          <p:spPr>
            <a:xfrm>
              <a:off x="-4037819" y="1675848"/>
              <a:ext cx="170637" cy="468740"/>
            </a:xfrm>
            <a:custGeom>
              <a:avLst/>
              <a:gdLst/>
              <a:ahLst/>
              <a:cxnLst/>
              <a:rect l="l" t="t" r="r" b="b"/>
              <a:pathLst>
                <a:path w="2249" h="6178" extrusionOk="0">
                  <a:moveTo>
                    <a:pt x="767" y="1"/>
                  </a:moveTo>
                  <a:cubicBezTo>
                    <a:pt x="767" y="1"/>
                    <a:pt x="0" y="1044"/>
                    <a:pt x="77" y="2627"/>
                  </a:cubicBezTo>
                  <a:cubicBezTo>
                    <a:pt x="157" y="4208"/>
                    <a:pt x="74" y="6178"/>
                    <a:pt x="74" y="6178"/>
                  </a:cubicBezTo>
                  <a:lnTo>
                    <a:pt x="2248" y="6178"/>
                  </a:lnTo>
                  <a:lnTo>
                    <a:pt x="1918" y="1536"/>
                  </a:lnTo>
                  <a:cubicBezTo>
                    <a:pt x="1918" y="1536"/>
                    <a:pt x="1852" y="565"/>
                    <a:pt x="13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9"/>
            <p:cNvSpPr/>
            <p:nvPr/>
          </p:nvSpPr>
          <p:spPr>
            <a:xfrm>
              <a:off x="-3998593" y="1774556"/>
              <a:ext cx="293323" cy="216692"/>
            </a:xfrm>
            <a:custGeom>
              <a:avLst/>
              <a:gdLst/>
              <a:ahLst/>
              <a:cxnLst/>
              <a:rect l="l" t="t" r="r" b="b"/>
              <a:pathLst>
                <a:path w="3866" h="2856" extrusionOk="0">
                  <a:moveTo>
                    <a:pt x="810" y="1"/>
                  </a:moveTo>
                  <a:lnTo>
                    <a:pt x="1" y="261"/>
                  </a:lnTo>
                  <a:cubicBezTo>
                    <a:pt x="1" y="261"/>
                    <a:pt x="1210" y="2855"/>
                    <a:pt x="1861" y="2855"/>
                  </a:cubicBezTo>
                  <a:cubicBezTo>
                    <a:pt x="1864" y="2855"/>
                    <a:pt x="1867" y="2855"/>
                    <a:pt x="1870" y="2855"/>
                  </a:cubicBezTo>
                  <a:cubicBezTo>
                    <a:pt x="2516" y="2829"/>
                    <a:pt x="3865" y="2004"/>
                    <a:pt x="3865" y="2004"/>
                  </a:cubicBezTo>
                  <a:lnTo>
                    <a:pt x="3751" y="1457"/>
                  </a:lnTo>
                  <a:cubicBezTo>
                    <a:pt x="3751" y="1457"/>
                    <a:pt x="2612" y="2119"/>
                    <a:pt x="2166" y="2119"/>
                  </a:cubicBezTo>
                  <a:cubicBezTo>
                    <a:pt x="2105" y="2119"/>
                    <a:pt x="2057" y="2106"/>
                    <a:pt x="2026" y="2078"/>
                  </a:cubicBezTo>
                  <a:cubicBezTo>
                    <a:pt x="1776" y="1845"/>
                    <a:pt x="810" y="1"/>
                    <a:pt x="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9"/>
            <p:cNvSpPr/>
            <p:nvPr/>
          </p:nvSpPr>
          <p:spPr>
            <a:xfrm>
              <a:off x="-4022493" y="1721826"/>
              <a:ext cx="132777" cy="161457"/>
            </a:xfrm>
            <a:custGeom>
              <a:avLst/>
              <a:gdLst/>
              <a:ahLst/>
              <a:cxnLst/>
              <a:rect l="l" t="t" r="r" b="b"/>
              <a:pathLst>
                <a:path w="1750" h="2128" extrusionOk="0">
                  <a:moveTo>
                    <a:pt x="730" y="1"/>
                  </a:moveTo>
                  <a:cubicBezTo>
                    <a:pt x="690" y="1"/>
                    <a:pt x="651" y="4"/>
                    <a:pt x="611" y="12"/>
                  </a:cubicBezTo>
                  <a:cubicBezTo>
                    <a:pt x="227" y="86"/>
                    <a:pt x="1" y="487"/>
                    <a:pt x="141" y="856"/>
                  </a:cubicBezTo>
                  <a:lnTo>
                    <a:pt x="629" y="2128"/>
                  </a:lnTo>
                  <a:lnTo>
                    <a:pt x="1750" y="1368"/>
                  </a:lnTo>
                  <a:lnTo>
                    <a:pt x="1304" y="373"/>
                  </a:lnTo>
                  <a:cubicBezTo>
                    <a:pt x="1202" y="143"/>
                    <a:pt x="974" y="1"/>
                    <a:pt x="7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9"/>
            <p:cNvSpPr/>
            <p:nvPr/>
          </p:nvSpPr>
          <p:spPr>
            <a:xfrm>
              <a:off x="-4054207" y="2144505"/>
              <a:ext cx="187026" cy="671244"/>
            </a:xfrm>
            <a:custGeom>
              <a:avLst/>
              <a:gdLst/>
              <a:ahLst/>
              <a:cxnLst/>
              <a:rect l="l" t="t" r="r" b="b"/>
              <a:pathLst>
                <a:path w="2465" h="8847" extrusionOk="0">
                  <a:moveTo>
                    <a:pt x="290" y="1"/>
                  </a:moveTo>
                  <a:cubicBezTo>
                    <a:pt x="290" y="1"/>
                    <a:pt x="581" y="1882"/>
                    <a:pt x="290" y="4256"/>
                  </a:cubicBezTo>
                  <a:cubicBezTo>
                    <a:pt x="0" y="6626"/>
                    <a:pt x="518" y="8843"/>
                    <a:pt x="518" y="8843"/>
                  </a:cubicBezTo>
                  <a:lnTo>
                    <a:pt x="1893" y="8847"/>
                  </a:lnTo>
                  <a:cubicBezTo>
                    <a:pt x="1893" y="8847"/>
                    <a:pt x="1617" y="8305"/>
                    <a:pt x="1893" y="6431"/>
                  </a:cubicBezTo>
                  <a:cubicBezTo>
                    <a:pt x="2169" y="4558"/>
                    <a:pt x="2464" y="1"/>
                    <a:pt x="2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9"/>
            <p:cNvSpPr/>
            <p:nvPr/>
          </p:nvSpPr>
          <p:spPr>
            <a:xfrm>
              <a:off x="-4198818" y="2144657"/>
              <a:ext cx="331639" cy="641426"/>
            </a:xfrm>
            <a:custGeom>
              <a:avLst/>
              <a:gdLst/>
              <a:ahLst/>
              <a:cxnLst/>
              <a:rect l="l" t="t" r="r" b="b"/>
              <a:pathLst>
                <a:path w="4371" h="8454" extrusionOk="0">
                  <a:moveTo>
                    <a:pt x="2196" y="1"/>
                  </a:moveTo>
                  <a:cubicBezTo>
                    <a:pt x="2196" y="1"/>
                    <a:pt x="2072" y="2918"/>
                    <a:pt x="1088" y="4746"/>
                  </a:cubicBezTo>
                  <a:cubicBezTo>
                    <a:pt x="104" y="6574"/>
                    <a:pt x="1" y="7684"/>
                    <a:pt x="1" y="7684"/>
                  </a:cubicBezTo>
                  <a:lnTo>
                    <a:pt x="1086" y="8454"/>
                  </a:lnTo>
                  <a:cubicBezTo>
                    <a:pt x="1086" y="8454"/>
                    <a:pt x="1811" y="6768"/>
                    <a:pt x="2631" y="5406"/>
                  </a:cubicBezTo>
                  <a:cubicBezTo>
                    <a:pt x="3248" y="4376"/>
                    <a:pt x="4370" y="1"/>
                    <a:pt x="4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9"/>
            <p:cNvSpPr/>
            <p:nvPr/>
          </p:nvSpPr>
          <p:spPr>
            <a:xfrm>
              <a:off x="-4015057" y="2815359"/>
              <a:ext cx="217071" cy="66085"/>
            </a:xfrm>
            <a:custGeom>
              <a:avLst/>
              <a:gdLst/>
              <a:ahLst/>
              <a:cxnLst/>
              <a:rect l="l" t="t" r="r" b="b"/>
              <a:pathLst>
                <a:path w="2861" h="871" extrusionOk="0">
                  <a:moveTo>
                    <a:pt x="0" y="1"/>
                  </a:moveTo>
                  <a:lnTo>
                    <a:pt x="0" y="871"/>
                  </a:lnTo>
                  <a:lnTo>
                    <a:pt x="2861" y="871"/>
                  </a:lnTo>
                  <a:lnTo>
                    <a:pt x="2861" y="616"/>
                  </a:lnTo>
                  <a:lnTo>
                    <a:pt x="1101" y="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9"/>
            <p:cNvSpPr/>
            <p:nvPr/>
          </p:nvSpPr>
          <p:spPr>
            <a:xfrm>
              <a:off x="-4251928" y="2727576"/>
              <a:ext cx="188998" cy="153869"/>
            </a:xfrm>
            <a:custGeom>
              <a:avLst/>
              <a:gdLst/>
              <a:ahLst/>
              <a:cxnLst/>
              <a:rect l="l" t="t" r="r" b="b"/>
              <a:pathLst>
                <a:path w="2491" h="2028" extrusionOk="0">
                  <a:moveTo>
                    <a:pt x="699" y="1"/>
                  </a:moveTo>
                  <a:lnTo>
                    <a:pt x="1" y="450"/>
                  </a:lnTo>
                  <a:lnTo>
                    <a:pt x="1353" y="2028"/>
                  </a:lnTo>
                  <a:lnTo>
                    <a:pt x="2490" y="2028"/>
                  </a:lnTo>
                  <a:lnTo>
                    <a:pt x="2490" y="1773"/>
                  </a:lnTo>
                  <a:lnTo>
                    <a:pt x="2030" y="1593"/>
                  </a:lnTo>
                  <a:lnTo>
                    <a:pt x="1578" y="622"/>
                  </a:lnTo>
                  <a:lnTo>
                    <a:pt x="6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9"/>
            <p:cNvSpPr/>
            <p:nvPr/>
          </p:nvSpPr>
          <p:spPr>
            <a:xfrm>
              <a:off x="-3688886" y="1916208"/>
              <a:ext cx="31259" cy="32625"/>
            </a:xfrm>
            <a:custGeom>
              <a:avLst/>
              <a:gdLst/>
              <a:ahLst/>
              <a:cxnLst/>
              <a:rect l="l" t="t" r="r" b="b"/>
              <a:pathLst>
                <a:path w="412" h="430" fill="none" extrusionOk="0">
                  <a:moveTo>
                    <a:pt x="412" y="1"/>
                  </a:moveTo>
                  <a:lnTo>
                    <a:pt x="1" y="430"/>
                  </a:lnTo>
                </a:path>
              </a:pathLst>
            </a:custGeom>
            <a:solidFill>
              <a:schemeClr val="accent4"/>
            </a:solidFill>
            <a:ln w="10375" cap="rnd" cmpd="sng">
              <a:solidFill>
                <a:schemeClr val="accent4"/>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9"/>
            <p:cNvSpPr/>
            <p:nvPr/>
          </p:nvSpPr>
          <p:spPr>
            <a:xfrm>
              <a:off x="-3688886" y="1948757"/>
              <a:ext cx="76" cy="855842"/>
            </a:xfrm>
            <a:custGeom>
              <a:avLst/>
              <a:gdLst/>
              <a:ahLst/>
              <a:cxnLst/>
              <a:rect l="l" t="t" r="r" b="b"/>
              <a:pathLst>
                <a:path w="1" h="11280" fill="none" extrusionOk="0">
                  <a:moveTo>
                    <a:pt x="1" y="1"/>
                  </a:moveTo>
                  <a:lnTo>
                    <a:pt x="1" y="11279"/>
                  </a:lnTo>
                </a:path>
              </a:pathLst>
            </a:custGeom>
            <a:solidFill>
              <a:schemeClr val="accent4"/>
            </a:solidFill>
            <a:ln w="10375" cap="rnd" cmpd="sng">
              <a:solidFill>
                <a:schemeClr val="accent4"/>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9"/>
            <p:cNvSpPr/>
            <p:nvPr/>
          </p:nvSpPr>
          <p:spPr>
            <a:xfrm>
              <a:off x="-3786912" y="2777954"/>
              <a:ext cx="98103" cy="122079"/>
            </a:xfrm>
            <a:custGeom>
              <a:avLst/>
              <a:gdLst/>
              <a:ahLst/>
              <a:cxnLst/>
              <a:rect l="l" t="t" r="r" b="b"/>
              <a:pathLst>
                <a:path w="1293" h="1609" fill="none" extrusionOk="0">
                  <a:moveTo>
                    <a:pt x="1293" y="0"/>
                  </a:moveTo>
                  <a:cubicBezTo>
                    <a:pt x="1293" y="0"/>
                    <a:pt x="117" y="245"/>
                    <a:pt x="1" y="1609"/>
                  </a:cubicBezTo>
                </a:path>
              </a:pathLst>
            </a:custGeom>
            <a:noFill/>
            <a:ln w="8750"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9"/>
            <p:cNvSpPr/>
            <p:nvPr/>
          </p:nvSpPr>
          <p:spPr>
            <a:xfrm>
              <a:off x="-3742679" y="2815283"/>
              <a:ext cx="170637" cy="170789"/>
            </a:xfrm>
            <a:custGeom>
              <a:avLst/>
              <a:gdLst/>
              <a:ahLst/>
              <a:cxnLst/>
              <a:rect l="l" t="t" r="r" b="b"/>
              <a:pathLst>
                <a:path w="2249" h="2251" extrusionOk="0">
                  <a:moveTo>
                    <a:pt x="1124" y="0"/>
                  </a:moveTo>
                  <a:cubicBezTo>
                    <a:pt x="505" y="0"/>
                    <a:pt x="0" y="505"/>
                    <a:pt x="0" y="1124"/>
                  </a:cubicBezTo>
                  <a:cubicBezTo>
                    <a:pt x="0" y="1745"/>
                    <a:pt x="505" y="2250"/>
                    <a:pt x="1124" y="2250"/>
                  </a:cubicBezTo>
                  <a:cubicBezTo>
                    <a:pt x="1746" y="2250"/>
                    <a:pt x="2249" y="1747"/>
                    <a:pt x="2249" y="1124"/>
                  </a:cubicBezTo>
                  <a:cubicBezTo>
                    <a:pt x="2249" y="505"/>
                    <a:pt x="1746" y="0"/>
                    <a:pt x="1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9"/>
            <p:cNvSpPr/>
            <p:nvPr/>
          </p:nvSpPr>
          <p:spPr>
            <a:xfrm>
              <a:off x="-3706640" y="2851473"/>
              <a:ext cx="98255" cy="98331"/>
            </a:xfrm>
            <a:custGeom>
              <a:avLst/>
              <a:gdLst/>
              <a:ahLst/>
              <a:cxnLst/>
              <a:rect l="l" t="t" r="r" b="b"/>
              <a:pathLst>
                <a:path w="1295" h="1296" extrusionOk="0">
                  <a:moveTo>
                    <a:pt x="648" y="0"/>
                  </a:moveTo>
                  <a:cubicBezTo>
                    <a:pt x="290" y="0"/>
                    <a:pt x="1" y="292"/>
                    <a:pt x="1" y="647"/>
                  </a:cubicBezTo>
                  <a:cubicBezTo>
                    <a:pt x="1" y="1005"/>
                    <a:pt x="290" y="1296"/>
                    <a:pt x="648" y="1296"/>
                  </a:cubicBezTo>
                  <a:cubicBezTo>
                    <a:pt x="1005" y="1296"/>
                    <a:pt x="1294" y="1005"/>
                    <a:pt x="1294" y="647"/>
                  </a:cubicBezTo>
                  <a:cubicBezTo>
                    <a:pt x="1294" y="292"/>
                    <a:pt x="1007" y="2"/>
                    <a:pt x="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9"/>
            <p:cNvSpPr/>
            <p:nvPr/>
          </p:nvSpPr>
          <p:spPr>
            <a:xfrm>
              <a:off x="-3758081" y="2791763"/>
              <a:ext cx="171927" cy="108877"/>
            </a:xfrm>
            <a:custGeom>
              <a:avLst/>
              <a:gdLst/>
              <a:ahLst/>
              <a:cxnLst/>
              <a:rect l="l" t="t" r="r" b="b"/>
              <a:pathLst>
                <a:path w="2266" h="1435" fill="none" extrusionOk="0">
                  <a:moveTo>
                    <a:pt x="1" y="1434"/>
                  </a:moveTo>
                  <a:cubicBezTo>
                    <a:pt x="1" y="1434"/>
                    <a:pt x="34" y="747"/>
                    <a:pt x="681" y="373"/>
                  </a:cubicBezTo>
                  <a:cubicBezTo>
                    <a:pt x="1327" y="0"/>
                    <a:pt x="2041" y="288"/>
                    <a:pt x="2265" y="520"/>
                  </a:cubicBezTo>
                </a:path>
              </a:pathLst>
            </a:custGeom>
            <a:solidFill>
              <a:schemeClr val="dk1"/>
            </a:solidFill>
            <a:ln w="155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9"/>
            <p:cNvSpPr/>
            <p:nvPr/>
          </p:nvSpPr>
          <p:spPr>
            <a:xfrm>
              <a:off x="-4503745" y="2815283"/>
              <a:ext cx="170637" cy="170789"/>
            </a:xfrm>
            <a:custGeom>
              <a:avLst/>
              <a:gdLst/>
              <a:ahLst/>
              <a:cxnLst/>
              <a:rect l="l" t="t" r="r" b="b"/>
              <a:pathLst>
                <a:path w="2249" h="2251" extrusionOk="0">
                  <a:moveTo>
                    <a:pt x="1125" y="0"/>
                  </a:moveTo>
                  <a:cubicBezTo>
                    <a:pt x="504" y="0"/>
                    <a:pt x="1" y="505"/>
                    <a:pt x="1" y="1124"/>
                  </a:cubicBezTo>
                  <a:cubicBezTo>
                    <a:pt x="1" y="1747"/>
                    <a:pt x="504" y="2250"/>
                    <a:pt x="1125" y="2250"/>
                  </a:cubicBezTo>
                  <a:cubicBezTo>
                    <a:pt x="1744" y="2250"/>
                    <a:pt x="2249" y="1745"/>
                    <a:pt x="2249" y="1124"/>
                  </a:cubicBezTo>
                  <a:cubicBezTo>
                    <a:pt x="2249" y="505"/>
                    <a:pt x="1744" y="0"/>
                    <a:pt x="11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9"/>
            <p:cNvSpPr/>
            <p:nvPr/>
          </p:nvSpPr>
          <p:spPr>
            <a:xfrm>
              <a:off x="-4467402" y="2851473"/>
              <a:ext cx="98255" cy="98331"/>
            </a:xfrm>
            <a:custGeom>
              <a:avLst/>
              <a:gdLst/>
              <a:ahLst/>
              <a:cxnLst/>
              <a:rect l="l" t="t" r="r" b="b"/>
              <a:pathLst>
                <a:path w="1295" h="1296" extrusionOk="0">
                  <a:moveTo>
                    <a:pt x="648" y="0"/>
                  </a:moveTo>
                  <a:cubicBezTo>
                    <a:pt x="290" y="0"/>
                    <a:pt x="1" y="292"/>
                    <a:pt x="1" y="647"/>
                  </a:cubicBezTo>
                  <a:cubicBezTo>
                    <a:pt x="1" y="1005"/>
                    <a:pt x="290" y="1296"/>
                    <a:pt x="648" y="1296"/>
                  </a:cubicBezTo>
                  <a:cubicBezTo>
                    <a:pt x="1005" y="1296"/>
                    <a:pt x="1294" y="1005"/>
                    <a:pt x="1294" y="647"/>
                  </a:cubicBezTo>
                  <a:cubicBezTo>
                    <a:pt x="1294" y="292"/>
                    <a:pt x="1005" y="0"/>
                    <a:pt x="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9"/>
            <p:cNvSpPr/>
            <p:nvPr/>
          </p:nvSpPr>
          <p:spPr>
            <a:xfrm>
              <a:off x="-4489633" y="2791763"/>
              <a:ext cx="171927" cy="108877"/>
            </a:xfrm>
            <a:custGeom>
              <a:avLst/>
              <a:gdLst/>
              <a:ahLst/>
              <a:cxnLst/>
              <a:rect l="l" t="t" r="r" b="b"/>
              <a:pathLst>
                <a:path w="2266" h="1435" fill="none" extrusionOk="0">
                  <a:moveTo>
                    <a:pt x="2266" y="1434"/>
                  </a:moveTo>
                  <a:cubicBezTo>
                    <a:pt x="2266" y="1434"/>
                    <a:pt x="2232" y="747"/>
                    <a:pt x="1586" y="373"/>
                  </a:cubicBezTo>
                  <a:cubicBezTo>
                    <a:pt x="939" y="0"/>
                    <a:pt x="226" y="288"/>
                    <a:pt x="1" y="520"/>
                  </a:cubicBezTo>
                </a:path>
              </a:pathLst>
            </a:custGeom>
            <a:solidFill>
              <a:schemeClr val="dk1"/>
            </a:solidFill>
            <a:ln w="155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9"/>
            <p:cNvSpPr/>
            <p:nvPr/>
          </p:nvSpPr>
          <p:spPr>
            <a:xfrm>
              <a:off x="-4325750" y="2881367"/>
              <a:ext cx="567754" cy="37178"/>
            </a:xfrm>
            <a:custGeom>
              <a:avLst/>
              <a:gdLst/>
              <a:ahLst/>
              <a:cxnLst/>
              <a:rect l="l" t="t" r="r" b="b"/>
              <a:pathLst>
                <a:path w="7483" h="490" extrusionOk="0">
                  <a:moveTo>
                    <a:pt x="1" y="1"/>
                  </a:moveTo>
                  <a:lnTo>
                    <a:pt x="1" y="489"/>
                  </a:lnTo>
                  <a:lnTo>
                    <a:pt x="7483" y="489"/>
                  </a:lnTo>
                  <a:lnTo>
                    <a:pt x="74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9"/>
            <p:cNvSpPr/>
            <p:nvPr/>
          </p:nvSpPr>
          <p:spPr>
            <a:xfrm>
              <a:off x="-4274841" y="2918316"/>
              <a:ext cx="461608" cy="31487"/>
            </a:xfrm>
            <a:custGeom>
              <a:avLst/>
              <a:gdLst/>
              <a:ahLst/>
              <a:cxnLst/>
              <a:rect l="l" t="t" r="r" b="b"/>
              <a:pathLst>
                <a:path w="6084" h="415" extrusionOk="0">
                  <a:moveTo>
                    <a:pt x="0" y="0"/>
                  </a:moveTo>
                  <a:lnTo>
                    <a:pt x="415" y="415"/>
                  </a:lnTo>
                  <a:lnTo>
                    <a:pt x="5669" y="415"/>
                  </a:lnTo>
                  <a:lnTo>
                    <a:pt x="60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9"/>
            <p:cNvSpPr/>
            <p:nvPr/>
          </p:nvSpPr>
          <p:spPr>
            <a:xfrm>
              <a:off x="-3647764" y="1913097"/>
              <a:ext cx="18665" cy="35888"/>
            </a:xfrm>
            <a:custGeom>
              <a:avLst/>
              <a:gdLst/>
              <a:ahLst/>
              <a:cxnLst/>
              <a:rect l="l" t="t" r="r" b="b"/>
              <a:pathLst>
                <a:path w="246" h="473" fill="none" extrusionOk="0">
                  <a:moveTo>
                    <a:pt x="61" y="1"/>
                  </a:moveTo>
                  <a:lnTo>
                    <a:pt x="246" y="196"/>
                  </a:lnTo>
                  <a:cubicBezTo>
                    <a:pt x="246" y="196"/>
                    <a:pt x="1" y="252"/>
                    <a:pt x="61" y="473"/>
                  </a:cubicBezTo>
                </a:path>
              </a:pathLst>
            </a:custGeom>
            <a:solidFill>
              <a:schemeClr val="dk1"/>
            </a:solidFill>
            <a:ln w="25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9"/>
            <p:cNvSpPr/>
            <p:nvPr/>
          </p:nvSpPr>
          <p:spPr>
            <a:xfrm>
              <a:off x="-3738810" y="1850276"/>
              <a:ext cx="126935" cy="77769"/>
            </a:xfrm>
            <a:custGeom>
              <a:avLst/>
              <a:gdLst/>
              <a:ahLst/>
              <a:cxnLst/>
              <a:rect l="l" t="t" r="r" b="b"/>
              <a:pathLst>
                <a:path w="1673" h="1025" extrusionOk="0">
                  <a:moveTo>
                    <a:pt x="1032" y="0"/>
                  </a:moveTo>
                  <a:cubicBezTo>
                    <a:pt x="944" y="0"/>
                    <a:pt x="844" y="32"/>
                    <a:pt x="727" y="110"/>
                  </a:cubicBezTo>
                  <a:cubicBezTo>
                    <a:pt x="1" y="595"/>
                    <a:pt x="242" y="871"/>
                    <a:pt x="242" y="871"/>
                  </a:cubicBezTo>
                  <a:cubicBezTo>
                    <a:pt x="351" y="982"/>
                    <a:pt x="454" y="1025"/>
                    <a:pt x="548" y="1025"/>
                  </a:cubicBezTo>
                  <a:cubicBezTo>
                    <a:pt x="847" y="1025"/>
                    <a:pt x="1055" y="597"/>
                    <a:pt x="1055" y="597"/>
                  </a:cubicBezTo>
                  <a:cubicBezTo>
                    <a:pt x="1055" y="597"/>
                    <a:pt x="1056" y="597"/>
                    <a:pt x="1059" y="597"/>
                  </a:cubicBezTo>
                  <a:cubicBezTo>
                    <a:pt x="1081" y="597"/>
                    <a:pt x="1191" y="601"/>
                    <a:pt x="1284" y="687"/>
                  </a:cubicBezTo>
                  <a:cubicBezTo>
                    <a:pt x="1341" y="738"/>
                    <a:pt x="1145" y="970"/>
                    <a:pt x="1269" y="970"/>
                  </a:cubicBezTo>
                  <a:cubicBezTo>
                    <a:pt x="1281" y="970"/>
                    <a:pt x="1295" y="968"/>
                    <a:pt x="1313" y="964"/>
                  </a:cubicBezTo>
                  <a:cubicBezTo>
                    <a:pt x="1532" y="910"/>
                    <a:pt x="1672" y="586"/>
                    <a:pt x="1553" y="425"/>
                  </a:cubicBezTo>
                  <a:cubicBezTo>
                    <a:pt x="1417" y="245"/>
                    <a:pt x="1274"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9"/>
            <p:cNvSpPr/>
            <p:nvPr/>
          </p:nvSpPr>
          <p:spPr>
            <a:xfrm>
              <a:off x="-3719235" y="1850200"/>
              <a:ext cx="102428" cy="65933"/>
            </a:xfrm>
            <a:custGeom>
              <a:avLst/>
              <a:gdLst/>
              <a:ahLst/>
              <a:cxnLst/>
              <a:rect l="l" t="t" r="r" b="b"/>
              <a:pathLst>
                <a:path w="1350" h="869" extrusionOk="0">
                  <a:moveTo>
                    <a:pt x="774" y="0"/>
                  </a:moveTo>
                  <a:cubicBezTo>
                    <a:pt x="687" y="0"/>
                    <a:pt x="586" y="32"/>
                    <a:pt x="469" y="109"/>
                  </a:cubicBezTo>
                  <a:cubicBezTo>
                    <a:pt x="270" y="240"/>
                    <a:pt x="147" y="358"/>
                    <a:pt x="67" y="458"/>
                  </a:cubicBezTo>
                  <a:cubicBezTo>
                    <a:pt x="1" y="625"/>
                    <a:pt x="78" y="716"/>
                    <a:pt x="78" y="716"/>
                  </a:cubicBezTo>
                  <a:cubicBezTo>
                    <a:pt x="186" y="827"/>
                    <a:pt x="289" y="869"/>
                    <a:pt x="383" y="869"/>
                  </a:cubicBezTo>
                  <a:cubicBezTo>
                    <a:pt x="682" y="869"/>
                    <a:pt x="893" y="439"/>
                    <a:pt x="893" y="439"/>
                  </a:cubicBezTo>
                  <a:cubicBezTo>
                    <a:pt x="893" y="439"/>
                    <a:pt x="894" y="439"/>
                    <a:pt x="897" y="439"/>
                  </a:cubicBezTo>
                  <a:cubicBezTo>
                    <a:pt x="919" y="439"/>
                    <a:pt x="1029" y="444"/>
                    <a:pt x="1120" y="528"/>
                  </a:cubicBezTo>
                  <a:cubicBezTo>
                    <a:pt x="1177" y="581"/>
                    <a:pt x="983" y="811"/>
                    <a:pt x="1105" y="811"/>
                  </a:cubicBezTo>
                  <a:cubicBezTo>
                    <a:pt x="1117" y="811"/>
                    <a:pt x="1132" y="809"/>
                    <a:pt x="1151" y="804"/>
                  </a:cubicBezTo>
                  <a:cubicBezTo>
                    <a:pt x="1212" y="789"/>
                    <a:pt x="1265" y="753"/>
                    <a:pt x="1311" y="703"/>
                  </a:cubicBezTo>
                  <a:cubicBezTo>
                    <a:pt x="1348" y="607"/>
                    <a:pt x="1350" y="498"/>
                    <a:pt x="1295" y="425"/>
                  </a:cubicBezTo>
                  <a:cubicBezTo>
                    <a:pt x="1159" y="243"/>
                    <a:pt x="1016"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9"/>
            <p:cNvSpPr/>
            <p:nvPr/>
          </p:nvSpPr>
          <p:spPr>
            <a:xfrm>
              <a:off x="-3686231" y="1882901"/>
              <a:ext cx="49317" cy="49317"/>
            </a:xfrm>
            <a:custGeom>
              <a:avLst/>
              <a:gdLst/>
              <a:ahLst/>
              <a:cxnLst/>
              <a:rect l="l" t="t" r="r" b="b"/>
              <a:pathLst>
                <a:path w="650" h="650" extrusionOk="0">
                  <a:moveTo>
                    <a:pt x="325" y="1"/>
                  </a:moveTo>
                  <a:cubicBezTo>
                    <a:pt x="146" y="1"/>
                    <a:pt x="1" y="145"/>
                    <a:pt x="1" y="325"/>
                  </a:cubicBezTo>
                  <a:cubicBezTo>
                    <a:pt x="1" y="504"/>
                    <a:pt x="146" y="650"/>
                    <a:pt x="325" y="650"/>
                  </a:cubicBezTo>
                  <a:cubicBezTo>
                    <a:pt x="506" y="650"/>
                    <a:pt x="650" y="506"/>
                    <a:pt x="650" y="325"/>
                  </a:cubicBezTo>
                  <a:cubicBezTo>
                    <a:pt x="650" y="147"/>
                    <a:pt x="506" y="1"/>
                    <a:pt x="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98"/>
        <p:cNvGrpSpPr/>
        <p:nvPr/>
      </p:nvGrpSpPr>
      <p:grpSpPr>
        <a:xfrm>
          <a:off x="0" y="0"/>
          <a:ext cx="0" cy="0"/>
          <a:chOff x="0" y="0"/>
          <a:chExt cx="0" cy="0"/>
        </a:xfrm>
      </p:grpSpPr>
      <p:sp>
        <p:nvSpPr>
          <p:cNvPr id="1300" name="Google Shape;1300;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Carte mentale</a:t>
            </a:r>
            <a:endParaRPr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2674256" y="128817"/>
            <a:ext cx="3685790" cy="53360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8"/>
        <p:cNvGrpSpPr/>
        <p:nvPr/>
      </p:nvGrpSpPr>
      <p:grpSpPr>
        <a:xfrm>
          <a:off x="0" y="0"/>
          <a:ext cx="0" cy="0"/>
          <a:chOff x="0" y="0"/>
          <a:chExt cx="0" cy="0"/>
        </a:xfrm>
      </p:grpSpPr>
      <p:sp>
        <p:nvSpPr>
          <p:cNvPr id="1300" name="Google Shape;1300;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Plan de masse effacé par l’emblème</a:t>
            </a:r>
            <a:endParaRPr dirty="0"/>
          </a:p>
        </p:txBody>
      </p:sp>
      <p:pic>
        <p:nvPicPr>
          <p:cNvPr id="5" name="Image 4" descr="C:\Users\SERAPHELA\Desktop\DCIM\IMG_20230923_163148_453.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44052" y="1085849"/>
            <a:ext cx="5255895" cy="3469217"/>
          </a:xfrm>
          <a:prstGeom prst="rect">
            <a:avLst/>
          </a:prstGeom>
          <a:noFill/>
          <a:ln>
            <a:noFill/>
          </a:ln>
        </p:spPr>
      </p:pic>
    </p:spTree>
    <p:extLst>
      <p:ext uri="{BB962C8B-B14F-4D97-AF65-F5344CB8AC3E}">
        <p14:creationId xmlns:p14="http://schemas.microsoft.com/office/powerpoint/2010/main" val="5899431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25"/>
        <p:cNvGrpSpPr/>
        <p:nvPr/>
      </p:nvGrpSpPr>
      <p:grpSpPr>
        <a:xfrm>
          <a:off x="0" y="0"/>
          <a:ext cx="0" cy="0"/>
          <a:chOff x="0" y="0"/>
          <a:chExt cx="0" cy="0"/>
        </a:xfrm>
      </p:grpSpPr>
      <p:sp>
        <p:nvSpPr>
          <p:cNvPr id="1426" name="Google Shape;1426;p47"/>
          <p:cNvSpPr txBox="1">
            <a:spLocks noGrp="1"/>
          </p:cNvSpPr>
          <p:nvPr>
            <p:ph type="title"/>
          </p:nvPr>
        </p:nvSpPr>
        <p:spPr>
          <a:xfrm>
            <a:off x="1143617" y="1343635"/>
            <a:ext cx="3810900" cy="166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smtClean="0"/>
              <a:t>Accessibilité des personnes a mobilité reduite</a:t>
            </a:r>
            <a:endParaRPr sz="3600" dirty="0"/>
          </a:p>
        </p:txBody>
      </p:sp>
      <p:grpSp>
        <p:nvGrpSpPr>
          <p:cNvPr id="1427" name="Google Shape;1427;p47"/>
          <p:cNvGrpSpPr/>
          <p:nvPr/>
        </p:nvGrpSpPr>
        <p:grpSpPr>
          <a:xfrm>
            <a:off x="6072213" y="859755"/>
            <a:ext cx="1361043" cy="637506"/>
            <a:chOff x="1570433" y="10052"/>
            <a:chExt cx="877866" cy="411188"/>
          </a:xfrm>
        </p:grpSpPr>
        <p:sp>
          <p:nvSpPr>
            <p:cNvPr id="1428" name="Google Shape;1428;p47"/>
            <p:cNvSpPr/>
            <p:nvPr/>
          </p:nvSpPr>
          <p:spPr>
            <a:xfrm>
              <a:off x="2077592" y="10052"/>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7"/>
            <p:cNvSpPr/>
            <p:nvPr/>
          </p:nvSpPr>
          <p:spPr>
            <a:xfrm>
              <a:off x="1797393" y="280144"/>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7"/>
            <p:cNvSpPr/>
            <p:nvPr/>
          </p:nvSpPr>
          <p:spPr>
            <a:xfrm>
              <a:off x="1570433" y="20364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47"/>
          <p:cNvGrpSpPr/>
          <p:nvPr/>
        </p:nvGrpSpPr>
        <p:grpSpPr>
          <a:xfrm>
            <a:off x="5711794" y="2101635"/>
            <a:ext cx="1361082" cy="2871729"/>
            <a:chOff x="-5446575" y="1508248"/>
            <a:chExt cx="733579" cy="1547852"/>
          </a:xfrm>
        </p:grpSpPr>
        <p:sp>
          <p:nvSpPr>
            <p:cNvPr id="1432" name="Google Shape;1432;p47"/>
            <p:cNvSpPr/>
            <p:nvPr/>
          </p:nvSpPr>
          <p:spPr>
            <a:xfrm>
              <a:off x="-5446575" y="2960425"/>
              <a:ext cx="619303" cy="95675"/>
            </a:xfrm>
            <a:custGeom>
              <a:avLst/>
              <a:gdLst/>
              <a:ahLst/>
              <a:cxnLst/>
              <a:rect l="l" t="t" r="r" b="b"/>
              <a:pathLst>
                <a:path w="14665" h="1728" extrusionOk="0">
                  <a:moveTo>
                    <a:pt x="7334" y="1"/>
                  </a:moveTo>
                  <a:cubicBezTo>
                    <a:pt x="3283" y="1"/>
                    <a:pt x="1" y="388"/>
                    <a:pt x="1" y="863"/>
                  </a:cubicBezTo>
                  <a:cubicBezTo>
                    <a:pt x="1" y="1341"/>
                    <a:pt x="3283" y="1728"/>
                    <a:pt x="7334" y="1728"/>
                  </a:cubicBezTo>
                  <a:cubicBezTo>
                    <a:pt x="11382" y="1728"/>
                    <a:pt x="14664" y="1341"/>
                    <a:pt x="14664" y="863"/>
                  </a:cubicBezTo>
                  <a:cubicBezTo>
                    <a:pt x="14664" y="388"/>
                    <a:pt x="11382" y="1"/>
                    <a:pt x="7334" y="1"/>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7"/>
            <p:cNvSpPr/>
            <p:nvPr/>
          </p:nvSpPr>
          <p:spPr>
            <a:xfrm>
              <a:off x="-5094024" y="2826967"/>
              <a:ext cx="173672" cy="52428"/>
            </a:xfrm>
            <a:custGeom>
              <a:avLst/>
              <a:gdLst/>
              <a:ahLst/>
              <a:cxnLst/>
              <a:rect l="l" t="t" r="r" b="b"/>
              <a:pathLst>
                <a:path w="2289" h="691" extrusionOk="0">
                  <a:moveTo>
                    <a:pt x="107" y="1"/>
                  </a:moveTo>
                  <a:cubicBezTo>
                    <a:pt x="0" y="277"/>
                    <a:pt x="155" y="616"/>
                    <a:pt x="155" y="616"/>
                  </a:cubicBezTo>
                  <a:lnTo>
                    <a:pt x="557" y="661"/>
                  </a:lnTo>
                  <a:lnTo>
                    <a:pt x="558" y="526"/>
                  </a:lnTo>
                  <a:cubicBezTo>
                    <a:pt x="558" y="526"/>
                    <a:pt x="944" y="690"/>
                    <a:pt x="1713" y="690"/>
                  </a:cubicBezTo>
                  <a:cubicBezTo>
                    <a:pt x="1884" y="690"/>
                    <a:pt x="2073" y="682"/>
                    <a:pt x="2282" y="662"/>
                  </a:cubicBezTo>
                  <a:cubicBezTo>
                    <a:pt x="2289" y="248"/>
                    <a:pt x="1414" y="357"/>
                    <a:pt x="892" y="19"/>
                  </a:cubicBezTo>
                  <a:lnTo>
                    <a:pt x="1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7"/>
            <p:cNvSpPr/>
            <p:nvPr/>
          </p:nvSpPr>
          <p:spPr>
            <a:xfrm>
              <a:off x="-5132491" y="2115143"/>
              <a:ext cx="172079" cy="720940"/>
            </a:xfrm>
            <a:custGeom>
              <a:avLst/>
              <a:gdLst/>
              <a:ahLst/>
              <a:cxnLst/>
              <a:rect l="l" t="t" r="r" b="b"/>
              <a:pathLst>
                <a:path w="2268" h="9502" extrusionOk="0">
                  <a:moveTo>
                    <a:pt x="0" y="1"/>
                  </a:moveTo>
                  <a:lnTo>
                    <a:pt x="22" y="1446"/>
                  </a:lnTo>
                  <a:cubicBezTo>
                    <a:pt x="148" y="2568"/>
                    <a:pt x="866" y="4892"/>
                    <a:pt x="866" y="4892"/>
                  </a:cubicBezTo>
                  <a:lnTo>
                    <a:pt x="614" y="9387"/>
                  </a:lnTo>
                  <a:cubicBezTo>
                    <a:pt x="749" y="9463"/>
                    <a:pt x="885" y="9501"/>
                    <a:pt x="1020" y="9501"/>
                  </a:cubicBezTo>
                  <a:cubicBezTo>
                    <a:pt x="1147" y="9501"/>
                    <a:pt x="1273" y="9468"/>
                    <a:pt x="1399" y="9401"/>
                  </a:cubicBezTo>
                  <a:cubicBezTo>
                    <a:pt x="1968" y="7737"/>
                    <a:pt x="2197" y="6189"/>
                    <a:pt x="2238" y="4853"/>
                  </a:cubicBezTo>
                  <a:cubicBezTo>
                    <a:pt x="2267" y="2555"/>
                    <a:pt x="1580" y="25"/>
                    <a:pt x="1580" y="25"/>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7"/>
            <p:cNvSpPr/>
            <p:nvPr/>
          </p:nvSpPr>
          <p:spPr>
            <a:xfrm>
              <a:off x="-5103811" y="2875221"/>
              <a:ext cx="177466" cy="24127"/>
            </a:xfrm>
            <a:custGeom>
              <a:avLst/>
              <a:gdLst/>
              <a:ahLst/>
              <a:cxnLst/>
              <a:rect l="l" t="t" r="r" b="b"/>
              <a:pathLst>
                <a:path w="2339" h="318" extrusionOk="0">
                  <a:moveTo>
                    <a:pt x="41" y="1"/>
                  </a:moveTo>
                  <a:cubicBezTo>
                    <a:pt x="17" y="1"/>
                    <a:pt x="0" y="19"/>
                    <a:pt x="0" y="41"/>
                  </a:cubicBezTo>
                  <a:lnTo>
                    <a:pt x="0" y="277"/>
                  </a:lnTo>
                  <a:cubicBezTo>
                    <a:pt x="0" y="299"/>
                    <a:pt x="19" y="318"/>
                    <a:pt x="41" y="318"/>
                  </a:cubicBezTo>
                  <a:lnTo>
                    <a:pt x="2300" y="318"/>
                  </a:lnTo>
                  <a:cubicBezTo>
                    <a:pt x="2322" y="318"/>
                    <a:pt x="2339" y="299"/>
                    <a:pt x="2339" y="277"/>
                  </a:cubicBezTo>
                  <a:lnTo>
                    <a:pt x="2339" y="41"/>
                  </a:lnTo>
                  <a:cubicBezTo>
                    <a:pt x="2339" y="17"/>
                    <a:pt x="2320" y="1"/>
                    <a:pt x="23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7"/>
            <p:cNvSpPr/>
            <p:nvPr/>
          </p:nvSpPr>
          <p:spPr>
            <a:xfrm>
              <a:off x="-5299180" y="2734025"/>
              <a:ext cx="315402" cy="306677"/>
            </a:xfrm>
            <a:custGeom>
              <a:avLst/>
              <a:gdLst/>
              <a:ahLst/>
              <a:cxnLst/>
              <a:rect l="l" t="t" r="r" b="b"/>
              <a:pathLst>
                <a:path w="4157" h="4042" extrusionOk="0">
                  <a:moveTo>
                    <a:pt x="2078" y="0"/>
                  </a:moveTo>
                  <a:cubicBezTo>
                    <a:pt x="931" y="0"/>
                    <a:pt x="1" y="905"/>
                    <a:pt x="1" y="2020"/>
                  </a:cubicBezTo>
                  <a:cubicBezTo>
                    <a:pt x="1" y="3137"/>
                    <a:pt x="931" y="4042"/>
                    <a:pt x="2078" y="4042"/>
                  </a:cubicBezTo>
                  <a:cubicBezTo>
                    <a:pt x="3226" y="4042"/>
                    <a:pt x="4156" y="3137"/>
                    <a:pt x="4156" y="2020"/>
                  </a:cubicBezTo>
                  <a:cubicBezTo>
                    <a:pt x="4156" y="905"/>
                    <a:pt x="3226" y="0"/>
                    <a:pt x="2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7"/>
            <p:cNvSpPr/>
            <p:nvPr/>
          </p:nvSpPr>
          <p:spPr>
            <a:xfrm>
              <a:off x="-5195540" y="2834858"/>
              <a:ext cx="108118" cy="104932"/>
            </a:xfrm>
            <a:custGeom>
              <a:avLst/>
              <a:gdLst/>
              <a:ahLst/>
              <a:cxnLst/>
              <a:rect l="l" t="t" r="r" b="b"/>
              <a:pathLst>
                <a:path w="1425" h="1383" extrusionOk="0">
                  <a:moveTo>
                    <a:pt x="712" y="0"/>
                  </a:moveTo>
                  <a:cubicBezTo>
                    <a:pt x="319" y="0"/>
                    <a:pt x="0" y="310"/>
                    <a:pt x="0" y="691"/>
                  </a:cubicBezTo>
                  <a:cubicBezTo>
                    <a:pt x="0" y="1074"/>
                    <a:pt x="319" y="1382"/>
                    <a:pt x="712" y="1382"/>
                  </a:cubicBezTo>
                  <a:cubicBezTo>
                    <a:pt x="1106" y="1382"/>
                    <a:pt x="1425" y="1074"/>
                    <a:pt x="1425" y="691"/>
                  </a:cubicBezTo>
                  <a:cubicBezTo>
                    <a:pt x="1425" y="310"/>
                    <a:pt x="1106" y="0"/>
                    <a:pt x="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7"/>
            <p:cNvSpPr/>
            <p:nvPr/>
          </p:nvSpPr>
          <p:spPr>
            <a:xfrm>
              <a:off x="-5299180" y="2718319"/>
              <a:ext cx="358346" cy="164719"/>
            </a:xfrm>
            <a:custGeom>
              <a:avLst/>
              <a:gdLst/>
              <a:ahLst/>
              <a:cxnLst/>
              <a:rect l="l" t="t" r="r" b="b"/>
              <a:pathLst>
                <a:path w="4723" h="2171" extrusionOk="0">
                  <a:moveTo>
                    <a:pt x="2209" y="0"/>
                  </a:moveTo>
                  <a:cubicBezTo>
                    <a:pt x="1823" y="0"/>
                    <a:pt x="1439" y="82"/>
                    <a:pt x="1101" y="250"/>
                  </a:cubicBezTo>
                  <a:cubicBezTo>
                    <a:pt x="452" y="572"/>
                    <a:pt x="2" y="1219"/>
                    <a:pt x="1" y="1890"/>
                  </a:cubicBezTo>
                  <a:cubicBezTo>
                    <a:pt x="1" y="1941"/>
                    <a:pt x="6" y="2002"/>
                    <a:pt x="49" y="2039"/>
                  </a:cubicBezTo>
                  <a:cubicBezTo>
                    <a:pt x="84" y="2069"/>
                    <a:pt x="134" y="2076"/>
                    <a:pt x="184" y="2076"/>
                  </a:cubicBezTo>
                  <a:cubicBezTo>
                    <a:pt x="202" y="2076"/>
                    <a:pt x="219" y="2075"/>
                    <a:pt x="237" y="2074"/>
                  </a:cubicBezTo>
                  <a:cubicBezTo>
                    <a:pt x="491" y="2056"/>
                    <a:pt x="732" y="2030"/>
                    <a:pt x="983" y="2012"/>
                  </a:cubicBezTo>
                  <a:cubicBezTo>
                    <a:pt x="1046" y="2008"/>
                    <a:pt x="1099" y="1973"/>
                    <a:pt x="1119" y="1919"/>
                  </a:cubicBezTo>
                  <a:cubicBezTo>
                    <a:pt x="1198" y="1711"/>
                    <a:pt x="1357" y="1527"/>
                    <a:pt x="1569" y="1420"/>
                  </a:cubicBezTo>
                  <a:cubicBezTo>
                    <a:pt x="1700" y="1353"/>
                    <a:pt x="1851" y="1318"/>
                    <a:pt x="2001" y="1318"/>
                  </a:cubicBezTo>
                  <a:cubicBezTo>
                    <a:pt x="2126" y="1318"/>
                    <a:pt x="2251" y="1342"/>
                    <a:pt x="2363" y="1392"/>
                  </a:cubicBezTo>
                  <a:cubicBezTo>
                    <a:pt x="2573" y="1486"/>
                    <a:pt x="2732" y="1671"/>
                    <a:pt x="2778" y="1879"/>
                  </a:cubicBezTo>
                  <a:cubicBezTo>
                    <a:pt x="2796" y="1967"/>
                    <a:pt x="2857" y="2047"/>
                    <a:pt x="2949" y="2085"/>
                  </a:cubicBezTo>
                  <a:cubicBezTo>
                    <a:pt x="3087" y="2142"/>
                    <a:pt x="3248" y="2164"/>
                    <a:pt x="3403" y="2168"/>
                  </a:cubicBezTo>
                  <a:cubicBezTo>
                    <a:pt x="3454" y="2170"/>
                    <a:pt x="3505" y="2170"/>
                    <a:pt x="3556" y="2170"/>
                  </a:cubicBezTo>
                  <a:cubicBezTo>
                    <a:pt x="3832" y="2170"/>
                    <a:pt x="4111" y="2149"/>
                    <a:pt x="4387" y="2107"/>
                  </a:cubicBezTo>
                  <a:cubicBezTo>
                    <a:pt x="4484" y="2094"/>
                    <a:pt x="4595" y="2072"/>
                    <a:pt x="4656" y="1995"/>
                  </a:cubicBezTo>
                  <a:cubicBezTo>
                    <a:pt x="4722" y="1908"/>
                    <a:pt x="4696" y="1790"/>
                    <a:pt x="4659" y="1689"/>
                  </a:cubicBezTo>
                  <a:cubicBezTo>
                    <a:pt x="4433" y="1051"/>
                    <a:pt x="3919" y="493"/>
                    <a:pt x="3246" y="207"/>
                  </a:cubicBezTo>
                  <a:cubicBezTo>
                    <a:pt x="2923" y="70"/>
                    <a:pt x="2565" y="0"/>
                    <a:pt x="22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7"/>
            <p:cNvSpPr/>
            <p:nvPr/>
          </p:nvSpPr>
          <p:spPr>
            <a:xfrm>
              <a:off x="-5321259" y="2875221"/>
              <a:ext cx="177618" cy="24127"/>
            </a:xfrm>
            <a:custGeom>
              <a:avLst/>
              <a:gdLst/>
              <a:ahLst/>
              <a:cxnLst/>
              <a:rect l="l" t="t" r="r" b="b"/>
              <a:pathLst>
                <a:path w="2341" h="318" extrusionOk="0">
                  <a:moveTo>
                    <a:pt x="43" y="1"/>
                  </a:moveTo>
                  <a:cubicBezTo>
                    <a:pt x="19" y="1"/>
                    <a:pt x="4" y="19"/>
                    <a:pt x="4" y="41"/>
                  </a:cubicBezTo>
                  <a:lnTo>
                    <a:pt x="4" y="277"/>
                  </a:lnTo>
                  <a:cubicBezTo>
                    <a:pt x="0" y="299"/>
                    <a:pt x="19" y="318"/>
                    <a:pt x="43" y="318"/>
                  </a:cubicBezTo>
                  <a:lnTo>
                    <a:pt x="2302" y="318"/>
                  </a:lnTo>
                  <a:cubicBezTo>
                    <a:pt x="2326" y="318"/>
                    <a:pt x="2341" y="299"/>
                    <a:pt x="2341" y="277"/>
                  </a:cubicBezTo>
                  <a:lnTo>
                    <a:pt x="2341" y="41"/>
                  </a:lnTo>
                  <a:cubicBezTo>
                    <a:pt x="2341" y="17"/>
                    <a:pt x="2322" y="1"/>
                    <a:pt x="23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7"/>
            <p:cNvSpPr/>
            <p:nvPr/>
          </p:nvSpPr>
          <p:spPr>
            <a:xfrm>
              <a:off x="-5329225" y="2823477"/>
              <a:ext cx="173596" cy="52352"/>
            </a:xfrm>
            <a:custGeom>
              <a:avLst/>
              <a:gdLst/>
              <a:ahLst/>
              <a:cxnLst/>
              <a:rect l="l" t="t" r="r" b="b"/>
              <a:pathLst>
                <a:path w="2288" h="690" extrusionOk="0">
                  <a:moveTo>
                    <a:pt x="105" y="1"/>
                  </a:moveTo>
                  <a:cubicBezTo>
                    <a:pt x="0" y="277"/>
                    <a:pt x="155" y="616"/>
                    <a:pt x="155" y="616"/>
                  </a:cubicBezTo>
                  <a:lnTo>
                    <a:pt x="555" y="661"/>
                  </a:lnTo>
                  <a:lnTo>
                    <a:pt x="557" y="526"/>
                  </a:lnTo>
                  <a:cubicBezTo>
                    <a:pt x="557" y="526"/>
                    <a:pt x="945" y="690"/>
                    <a:pt x="1716" y="690"/>
                  </a:cubicBezTo>
                  <a:cubicBezTo>
                    <a:pt x="1886" y="690"/>
                    <a:pt x="2074" y="682"/>
                    <a:pt x="2280" y="662"/>
                  </a:cubicBezTo>
                  <a:cubicBezTo>
                    <a:pt x="2287" y="248"/>
                    <a:pt x="1412" y="356"/>
                    <a:pt x="892" y="19"/>
                  </a:cubicBezTo>
                  <a:lnTo>
                    <a:pt x="1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7"/>
            <p:cNvSpPr/>
            <p:nvPr/>
          </p:nvSpPr>
          <p:spPr>
            <a:xfrm>
              <a:off x="-5321259" y="2113246"/>
              <a:ext cx="197496" cy="719120"/>
            </a:xfrm>
            <a:custGeom>
              <a:avLst/>
              <a:gdLst/>
              <a:ahLst/>
              <a:cxnLst/>
              <a:rect l="l" t="t" r="r" b="b"/>
              <a:pathLst>
                <a:path w="2603" h="9478" extrusionOk="0">
                  <a:moveTo>
                    <a:pt x="680" y="0"/>
                  </a:moveTo>
                  <a:cubicBezTo>
                    <a:pt x="476" y="6024"/>
                    <a:pt x="0" y="9362"/>
                    <a:pt x="0" y="9362"/>
                  </a:cubicBezTo>
                  <a:cubicBezTo>
                    <a:pt x="140" y="9438"/>
                    <a:pt x="278" y="9477"/>
                    <a:pt x="416" y="9477"/>
                  </a:cubicBezTo>
                  <a:cubicBezTo>
                    <a:pt x="541" y="9477"/>
                    <a:pt x="665" y="9445"/>
                    <a:pt x="787" y="9378"/>
                  </a:cubicBezTo>
                  <a:cubicBezTo>
                    <a:pt x="1675" y="6160"/>
                    <a:pt x="2519" y="1471"/>
                    <a:pt x="2512" y="1471"/>
                  </a:cubicBezTo>
                  <a:lnTo>
                    <a:pt x="2512" y="1471"/>
                  </a:lnTo>
                  <a:cubicBezTo>
                    <a:pt x="2512" y="1471"/>
                    <a:pt x="2512" y="1471"/>
                    <a:pt x="2512" y="1471"/>
                  </a:cubicBezTo>
                  <a:cubicBezTo>
                    <a:pt x="2593" y="940"/>
                    <a:pt x="2603" y="450"/>
                    <a:pt x="2492" y="26"/>
                  </a:cubicBezTo>
                  <a:lnTo>
                    <a:pt x="6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7"/>
            <p:cNvSpPr/>
            <p:nvPr/>
          </p:nvSpPr>
          <p:spPr>
            <a:xfrm>
              <a:off x="-5036741" y="1748988"/>
              <a:ext cx="271320" cy="310926"/>
            </a:xfrm>
            <a:custGeom>
              <a:avLst/>
              <a:gdLst/>
              <a:ahLst/>
              <a:cxnLst/>
              <a:rect l="l" t="t" r="r" b="b"/>
              <a:pathLst>
                <a:path w="3576" h="4098" extrusionOk="0">
                  <a:moveTo>
                    <a:pt x="52" y="0"/>
                  </a:moveTo>
                  <a:lnTo>
                    <a:pt x="1" y="1854"/>
                  </a:lnTo>
                  <a:cubicBezTo>
                    <a:pt x="1" y="1854"/>
                    <a:pt x="812" y="4075"/>
                    <a:pt x="1355" y="4097"/>
                  </a:cubicBezTo>
                  <a:cubicBezTo>
                    <a:pt x="1358" y="4097"/>
                    <a:pt x="1362" y="4097"/>
                    <a:pt x="1365" y="4097"/>
                  </a:cubicBezTo>
                  <a:cubicBezTo>
                    <a:pt x="2050" y="4097"/>
                    <a:pt x="3576" y="1241"/>
                    <a:pt x="3576" y="1241"/>
                  </a:cubicBezTo>
                  <a:lnTo>
                    <a:pt x="3051" y="1047"/>
                  </a:lnTo>
                  <a:cubicBezTo>
                    <a:pt x="2688" y="1685"/>
                    <a:pt x="1512" y="2885"/>
                    <a:pt x="1512" y="2885"/>
                  </a:cubicBezTo>
                  <a:cubicBezTo>
                    <a:pt x="810" y="1073"/>
                    <a:pt x="52" y="4"/>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7"/>
            <p:cNvSpPr/>
            <p:nvPr/>
          </p:nvSpPr>
          <p:spPr>
            <a:xfrm>
              <a:off x="-4831888" y="1733889"/>
              <a:ext cx="118892" cy="115706"/>
            </a:xfrm>
            <a:custGeom>
              <a:avLst/>
              <a:gdLst/>
              <a:ahLst/>
              <a:cxnLst/>
              <a:rect l="l" t="t" r="r" b="b"/>
              <a:pathLst>
                <a:path w="1567" h="1525" extrusionOk="0">
                  <a:moveTo>
                    <a:pt x="896" y="1"/>
                  </a:moveTo>
                  <a:cubicBezTo>
                    <a:pt x="873" y="1"/>
                    <a:pt x="850" y="12"/>
                    <a:pt x="837" y="34"/>
                  </a:cubicBezTo>
                  <a:cubicBezTo>
                    <a:pt x="686" y="292"/>
                    <a:pt x="566" y="566"/>
                    <a:pt x="456" y="844"/>
                  </a:cubicBezTo>
                  <a:cubicBezTo>
                    <a:pt x="448" y="863"/>
                    <a:pt x="439" y="881"/>
                    <a:pt x="432" y="902"/>
                  </a:cubicBezTo>
                  <a:cubicBezTo>
                    <a:pt x="393" y="835"/>
                    <a:pt x="345" y="776"/>
                    <a:pt x="273" y="738"/>
                  </a:cubicBezTo>
                  <a:cubicBezTo>
                    <a:pt x="233" y="716"/>
                    <a:pt x="185" y="700"/>
                    <a:pt x="139" y="700"/>
                  </a:cubicBezTo>
                  <a:cubicBezTo>
                    <a:pt x="126" y="700"/>
                    <a:pt x="113" y="702"/>
                    <a:pt x="100" y="704"/>
                  </a:cubicBezTo>
                  <a:cubicBezTo>
                    <a:pt x="70" y="712"/>
                    <a:pt x="37" y="732"/>
                    <a:pt x="23" y="760"/>
                  </a:cubicBezTo>
                  <a:cubicBezTo>
                    <a:pt x="0" y="797"/>
                    <a:pt x="8" y="843"/>
                    <a:pt x="35" y="872"/>
                  </a:cubicBezTo>
                  <a:cubicBezTo>
                    <a:pt x="47" y="885"/>
                    <a:pt x="58" y="891"/>
                    <a:pt x="72" y="896"/>
                  </a:cubicBezTo>
                  <a:cubicBezTo>
                    <a:pt x="74" y="898"/>
                    <a:pt x="80" y="898"/>
                    <a:pt x="82" y="900"/>
                  </a:cubicBezTo>
                  <a:lnTo>
                    <a:pt x="83" y="902"/>
                  </a:lnTo>
                  <a:lnTo>
                    <a:pt x="98" y="909"/>
                  </a:lnTo>
                  <a:cubicBezTo>
                    <a:pt x="102" y="911"/>
                    <a:pt x="107" y="916"/>
                    <a:pt x="111" y="918"/>
                  </a:cubicBezTo>
                  <a:lnTo>
                    <a:pt x="113" y="918"/>
                  </a:lnTo>
                  <a:lnTo>
                    <a:pt x="117" y="922"/>
                  </a:lnTo>
                  <a:cubicBezTo>
                    <a:pt x="126" y="931"/>
                    <a:pt x="135" y="940"/>
                    <a:pt x="141" y="948"/>
                  </a:cubicBezTo>
                  <a:cubicBezTo>
                    <a:pt x="144" y="951"/>
                    <a:pt x="144" y="951"/>
                    <a:pt x="144" y="953"/>
                  </a:cubicBezTo>
                  <a:cubicBezTo>
                    <a:pt x="146" y="957"/>
                    <a:pt x="148" y="961"/>
                    <a:pt x="153" y="964"/>
                  </a:cubicBezTo>
                  <a:cubicBezTo>
                    <a:pt x="159" y="973"/>
                    <a:pt x="164" y="985"/>
                    <a:pt x="172" y="994"/>
                  </a:cubicBezTo>
                  <a:cubicBezTo>
                    <a:pt x="183" y="1016"/>
                    <a:pt x="194" y="1036"/>
                    <a:pt x="203" y="1060"/>
                  </a:cubicBezTo>
                  <a:cubicBezTo>
                    <a:pt x="251" y="1165"/>
                    <a:pt x="303" y="1266"/>
                    <a:pt x="378" y="1355"/>
                  </a:cubicBezTo>
                  <a:cubicBezTo>
                    <a:pt x="463" y="1449"/>
                    <a:pt x="579" y="1515"/>
                    <a:pt x="706" y="1524"/>
                  </a:cubicBezTo>
                  <a:cubicBezTo>
                    <a:pt x="717" y="1524"/>
                    <a:pt x="727" y="1523"/>
                    <a:pt x="736" y="1517"/>
                  </a:cubicBezTo>
                  <a:cubicBezTo>
                    <a:pt x="872" y="1506"/>
                    <a:pt x="985" y="1403"/>
                    <a:pt x="1051" y="1285"/>
                  </a:cubicBezTo>
                  <a:cubicBezTo>
                    <a:pt x="1115" y="1167"/>
                    <a:pt x="1150" y="1032"/>
                    <a:pt x="1154" y="898"/>
                  </a:cubicBezTo>
                  <a:cubicBezTo>
                    <a:pt x="1270" y="898"/>
                    <a:pt x="1383" y="894"/>
                    <a:pt x="1499" y="885"/>
                  </a:cubicBezTo>
                  <a:cubicBezTo>
                    <a:pt x="1532" y="881"/>
                    <a:pt x="1567" y="854"/>
                    <a:pt x="1567" y="815"/>
                  </a:cubicBezTo>
                  <a:cubicBezTo>
                    <a:pt x="1567" y="779"/>
                    <a:pt x="1541" y="743"/>
                    <a:pt x="1503" y="743"/>
                  </a:cubicBezTo>
                  <a:cubicBezTo>
                    <a:pt x="1502" y="743"/>
                    <a:pt x="1501" y="743"/>
                    <a:pt x="1501" y="743"/>
                  </a:cubicBezTo>
                  <a:cubicBezTo>
                    <a:pt x="1482" y="745"/>
                    <a:pt x="1460" y="746"/>
                    <a:pt x="1437" y="746"/>
                  </a:cubicBezTo>
                  <a:cubicBezTo>
                    <a:pt x="1344" y="746"/>
                    <a:pt x="1226" y="734"/>
                    <a:pt x="1150" y="734"/>
                  </a:cubicBezTo>
                  <a:cubicBezTo>
                    <a:pt x="1235" y="688"/>
                    <a:pt x="1372" y="651"/>
                    <a:pt x="1451" y="594"/>
                  </a:cubicBezTo>
                  <a:cubicBezTo>
                    <a:pt x="1478" y="574"/>
                    <a:pt x="1508" y="548"/>
                    <a:pt x="1493" y="513"/>
                  </a:cubicBezTo>
                  <a:cubicBezTo>
                    <a:pt x="1484" y="490"/>
                    <a:pt x="1458" y="470"/>
                    <a:pt x="1432" y="470"/>
                  </a:cubicBezTo>
                  <a:cubicBezTo>
                    <a:pt x="1426" y="470"/>
                    <a:pt x="1420" y="472"/>
                    <a:pt x="1414" y="474"/>
                  </a:cubicBezTo>
                  <a:cubicBezTo>
                    <a:pt x="1294" y="520"/>
                    <a:pt x="1137" y="564"/>
                    <a:pt x="1014" y="605"/>
                  </a:cubicBezTo>
                  <a:cubicBezTo>
                    <a:pt x="1115" y="502"/>
                    <a:pt x="1220" y="391"/>
                    <a:pt x="1290" y="264"/>
                  </a:cubicBezTo>
                  <a:cubicBezTo>
                    <a:pt x="1307" y="234"/>
                    <a:pt x="1314" y="194"/>
                    <a:pt x="1289" y="172"/>
                  </a:cubicBezTo>
                  <a:cubicBezTo>
                    <a:pt x="1278" y="164"/>
                    <a:pt x="1269" y="161"/>
                    <a:pt x="1259" y="161"/>
                  </a:cubicBezTo>
                  <a:cubicBezTo>
                    <a:pt x="1242" y="161"/>
                    <a:pt x="1226" y="171"/>
                    <a:pt x="1211" y="185"/>
                  </a:cubicBezTo>
                  <a:cubicBezTo>
                    <a:pt x="1077" y="297"/>
                    <a:pt x="946" y="408"/>
                    <a:pt x="811" y="520"/>
                  </a:cubicBezTo>
                  <a:cubicBezTo>
                    <a:pt x="824" y="485"/>
                    <a:pt x="837" y="448"/>
                    <a:pt x="848" y="415"/>
                  </a:cubicBezTo>
                  <a:lnTo>
                    <a:pt x="962" y="87"/>
                  </a:lnTo>
                  <a:cubicBezTo>
                    <a:pt x="973" y="56"/>
                    <a:pt x="953" y="19"/>
                    <a:pt x="922" y="6"/>
                  </a:cubicBezTo>
                  <a:cubicBezTo>
                    <a:pt x="914" y="2"/>
                    <a:pt x="905" y="1"/>
                    <a:pt x="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7"/>
            <p:cNvSpPr/>
            <p:nvPr/>
          </p:nvSpPr>
          <p:spPr>
            <a:xfrm>
              <a:off x="-5056467" y="1730399"/>
              <a:ext cx="104704" cy="179742"/>
            </a:xfrm>
            <a:custGeom>
              <a:avLst/>
              <a:gdLst/>
              <a:ahLst/>
              <a:cxnLst/>
              <a:rect l="l" t="t" r="r" b="b"/>
              <a:pathLst>
                <a:path w="1380" h="2369" extrusionOk="0">
                  <a:moveTo>
                    <a:pt x="47" y="0"/>
                  </a:moveTo>
                  <a:lnTo>
                    <a:pt x="1" y="1364"/>
                  </a:lnTo>
                  <a:lnTo>
                    <a:pt x="314" y="2368"/>
                  </a:lnTo>
                  <a:lnTo>
                    <a:pt x="1379" y="1852"/>
                  </a:lnTo>
                  <a:cubicBezTo>
                    <a:pt x="1379" y="1852"/>
                    <a:pt x="690" y="279"/>
                    <a:pt x="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7"/>
            <p:cNvSpPr/>
            <p:nvPr/>
          </p:nvSpPr>
          <p:spPr>
            <a:xfrm>
              <a:off x="-5375355" y="1767197"/>
              <a:ext cx="124355" cy="492488"/>
            </a:xfrm>
            <a:custGeom>
              <a:avLst/>
              <a:gdLst/>
              <a:ahLst/>
              <a:cxnLst/>
              <a:rect l="l" t="t" r="r" b="b"/>
              <a:pathLst>
                <a:path w="1639" h="6491" extrusionOk="0">
                  <a:moveTo>
                    <a:pt x="1467" y="0"/>
                  </a:moveTo>
                  <a:cubicBezTo>
                    <a:pt x="1467" y="0"/>
                    <a:pt x="68" y="1646"/>
                    <a:pt x="0" y="6491"/>
                  </a:cubicBezTo>
                  <a:lnTo>
                    <a:pt x="570" y="6491"/>
                  </a:lnTo>
                  <a:cubicBezTo>
                    <a:pt x="570" y="6491"/>
                    <a:pt x="677" y="3527"/>
                    <a:pt x="1639" y="1723"/>
                  </a:cubicBezTo>
                  <a:lnTo>
                    <a:pt x="1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7"/>
            <p:cNvSpPr/>
            <p:nvPr/>
          </p:nvSpPr>
          <p:spPr>
            <a:xfrm>
              <a:off x="-5388632" y="2245945"/>
              <a:ext cx="65099" cy="102731"/>
            </a:xfrm>
            <a:custGeom>
              <a:avLst/>
              <a:gdLst/>
              <a:ahLst/>
              <a:cxnLst/>
              <a:rect l="l" t="t" r="r" b="b"/>
              <a:pathLst>
                <a:path w="858" h="1354" extrusionOk="0">
                  <a:moveTo>
                    <a:pt x="427" y="0"/>
                  </a:moveTo>
                  <a:cubicBezTo>
                    <a:pt x="362" y="0"/>
                    <a:pt x="300" y="18"/>
                    <a:pt x="247" y="66"/>
                  </a:cubicBezTo>
                  <a:cubicBezTo>
                    <a:pt x="151" y="153"/>
                    <a:pt x="96" y="293"/>
                    <a:pt x="67" y="413"/>
                  </a:cubicBezTo>
                  <a:cubicBezTo>
                    <a:pt x="0" y="669"/>
                    <a:pt x="41" y="951"/>
                    <a:pt x="186" y="1176"/>
                  </a:cubicBezTo>
                  <a:cubicBezTo>
                    <a:pt x="192" y="1185"/>
                    <a:pt x="201" y="1189"/>
                    <a:pt x="210" y="1189"/>
                  </a:cubicBezTo>
                  <a:cubicBezTo>
                    <a:pt x="212" y="1189"/>
                    <a:pt x="214" y="1189"/>
                    <a:pt x="216" y="1189"/>
                  </a:cubicBezTo>
                  <a:cubicBezTo>
                    <a:pt x="240" y="1237"/>
                    <a:pt x="271" y="1281"/>
                    <a:pt x="317" y="1310"/>
                  </a:cubicBezTo>
                  <a:cubicBezTo>
                    <a:pt x="324" y="1314"/>
                    <a:pt x="330" y="1315"/>
                    <a:pt x="335" y="1315"/>
                  </a:cubicBezTo>
                  <a:cubicBezTo>
                    <a:pt x="344" y="1315"/>
                    <a:pt x="352" y="1311"/>
                    <a:pt x="358" y="1305"/>
                  </a:cubicBezTo>
                  <a:cubicBezTo>
                    <a:pt x="363" y="1314"/>
                    <a:pt x="371" y="1319"/>
                    <a:pt x="380" y="1327"/>
                  </a:cubicBezTo>
                  <a:cubicBezTo>
                    <a:pt x="398" y="1342"/>
                    <a:pt x="421" y="1349"/>
                    <a:pt x="443" y="1349"/>
                  </a:cubicBezTo>
                  <a:cubicBezTo>
                    <a:pt x="456" y="1349"/>
                    <a:pt x="469" y="1346"/>
                    <a:pt x="481" y="1342"/>
                  </a:cubicBezTo>
                  <a:cubicBezTo>
                    <a:pt x="495" y="1349"/>
                    <a:pt x="509" y="1354"/>
                    <a:pt x="524" y="1354"/>
                  </a:cubicBezTo>
                  <a:cubicBezTo>
                    <a:pt x="539" y="1354"/>
                    <a:pt x="554" y="1349"/>
                    <a:pt x="570" y="1338"/>
                  </a:cubicBezTo>
                  <a:cubicBezTo>
                    <a:pt x="627" y="1297"/>
                    <a:pt x="610" y="1225"/>
                    <a:pt x="599" y="1166"/>
                  </a:cubicBezTo>
                  <a:cubicBezTo>
                    <a:pt x="584" y="1087"/>
                    <a:pt x="579" y="1010"/>
                    <a:pt x="581" y="931"/>
                  </a:cubicBezTo>
                  <a:cubicBezTo>
                    <a:pt x="583" y="809"/>
                    <a:pt x="606" y="689"/>
                    <a:pt x="647" y="577"/>
                  </a:cubicBezTo>
                  <a:cubicBezTo>
                    <a:pt x="649" y="595"/>
                    <a:pt x="653" y="615"/>
                    <a:pt x="654" y="634"/>
                  </a:cubicBezTo>
                  <a:cubicBezTo>
                    <a:pt x="662" y="691"/>
                    <a:pt x="664" y="756"/>
                    <a:pt x="677" y="811"/>
                  </a:cubicBezTo>
                  <a:cubicBezTo>
                    <a:pt x="687" y="844"/>
                    <a:pt x="713" y="875"/>
                    <a:pt x="747" y="875"/>
                  </a:cubicBezTo>
                  <a:cubicBezTo>
                    <a:pt x="755" y="875"/>
                    <a:pt x="765" y="873"/>
                    <a:pt x="774" y="868"/>
                  </a:cubicBezTo>
                  <a:cubicBezTo>
                    <a:pt x="818" y="850"/>
                    <a:pt x="820" y="789"/>
                    <a:pt x="824" y="748"/>
                  </a:cubicBezTo>
                  <a:cubicBezTo>
                    <a:pt x="857" y="512"/>
                    <a:pt x="813" y="273"/>
                    <a:pt x="702" y="63"/>
                  </a:cubicBezTo>
                  <a:cubicBezTo>
                    <a:pt x="697" y="52"/>
                    <a:pt x="688" y="47"/>
                    <a:pt x="678" y="47"/>
                  </a:cubicBezTo>
                  <a:cubicBezTo>
                    <a:pt x="671" y="47"/>
                    <a:pt x="664" y="50"/>
                    <a:pt x="658" y="53"/>
                  </a:cubicBezTo>
                  <a:cubicBezTo>
                    <a:pt x="656" y="52"/>
                    <a:pt x="654" y="48"/>
                    <a:pt x="649" y="48"/>
                  </a:cubicBezTo>
                  <a:cubicBezTo>
                    <a:pt x="579" y="23"/>
                    <a:pt x="501" y="0"/>
                    <a:pt x="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7"/>
            <p:cNvSpPr/>
            <p:nvPr/>
          </p:nvSpPr>
          <p:spPr>
            <a:xfrm>
              <a:off x="-5328011" y="1730399"/>
              <a:ext cx="96889" cy="179742"/>
            </a:xfrm>
            <a:custGeom>
              <a:avLst/>
              <a:gdLst/>
              <a:ahLst/>
              <a:cxnLst/>
              <a:rect l="l" t="t" r="r" b="b"/>
              <a:pathLst>
                <a:path w="1277" h="2369" extrusionOk="0">
                  <a:moveTo>
                    <a:pt x="1276" y="0"/>
                  </a:moveTo>
                  <a:lnTo>
                    <a:pt x="1276" y="0"/>
                  </a:lnTo>
                  <a:cubicBezTo>
                    <a:pt x="633" y="279"/>
                    <a:pt x="1" y="1764"/>
                    <a:pt x="1" y="1764"/>
                  </a:cubicBezTo>
                  <a:lnTo>
                    <a:pt x="1007" y="2368"/>
                  </a:lnTo>
                  <a:lnTo>
                    <a:pt x="12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7"/>
            <p:cNvSpPr/>
            <p:nvPr/>
          </p:nvSpPr>
          <p:spPr>
            <a:xfrm>
              <a:off x="-5276646" y="1710825"/>
              <a:ext cx="269196" cy="492109"/>
            </a:xfrm>
            <a:custGeom>
              <a:avLst/>
              <a:gdLst/>
              <a:ahLst/>
              <a:cxnLst/>
              <a:rect l="l" t="t" r="r" b="b"/>
              <a:pathLst>
                <a:path w="3548" h="6486" extrusionOk="0">
                  <a:moveTo>
                    <a:pt x="1382" y="0"/>
                  </a:moveTo>
                  <a:lnTo>
                    <a:pt x="597" y="258"/>
                  </a:lnTo>
                  <a:cubicBezTo>
                    <a:pt x="597" y="258"/>
                    <a:pt x="448" y="1228"/>
                    <a:pt x="291" y="2636"/>
                  </a:cubicBezTo>
                  <a:cubicBezTo>
                    <a:pt x="284" y="2704"/>
                    <a:pt x="277" y="2776"/>
                    <a:pt x="269" y="2848"/>
                  </a:cubicBezTo>
                  <a:cubicBezTo>
                    <a:pt x="251" y="3001"/>
                    <a:pt x="236" y="3163"/>
                    <a:pt x="220" y="3327"/>
                  </a:cubicBezTo>
                  <a:cubicBezTo>
                    <a:pt x="212" y="3395"/>
                    <a:pt x="205" y="3467"/>
                    <a:pt x="199" y="3539"/>
                  </a:cubicBezTo>
                  <a:cubicBezTo>
                    <a:pt x="186" y="3669"/>
                    <a:pt x="174" y="3802"/>
                    <a:pt x="162" y="3940"/>
                  </a:cubicBezTo>
                  <a:cubicBezTo>
                    <a:pt x="155" y="4010"/>
                    <a:pt x="150" y="4079"/>
                    <a:pt x="144" y="4149"/>
                  </a:cubicBezTo>
                  <a:cubicBezTo>
                    <a:pt x="129" y="4314"/>
                    <a:pt x="116" y="4484"/>
                    <a:pt x="102" y="4655"/>
                  </a:cubicBezTo>
                  <a:cubicBezTo>
                    <a:pt x="94" y="4724"/>
                    <a:pt x="91" y="4794"/>
                    <a:pt x="85" y="4862"/>
                  </a:cubicBezTo>
                  <a:cubicBezTo>
                    <a:pt x="74" y="5035"/>
                    <a:pt x="61" y="5208"/>
                    <a:pt x="48" y="5383"/>
                  </a:cubicBezTo>
                  <a:cubicBezTo>
                    <a:pt x="45" y="5452"/>
                    <a:pt x="39" y="5520"/>
                    <a:pt x="35" y="5588"/>
                  </a:cubicBezTo>
                  <a:cubicBezTo>
                    <a:pt x="24" y="5805"/>
                    <a:pt x="10" y="6026"/>
                    <a:pt x="0" y="6248"/>
                  </a:cubicBezTo>
                  <a:cubicBezTo>
                    <a:pt x="0" y="6248"/>
                    <a:pt x="475" y="6485"/>
                    <a:pt x="1534" y="6485"/>
                  </a:cubicBezTo>
                  <a:cubicBezTo>
                    <a:pt x="2058" y="6485"/>
                    <a:pt x="2725" y="6427"/>
                    <a:pt x="3548" y="6253"/>
                  </a:cubicBezTo>
                  <a:cubicBezTo>
                    <a:pt x="3529" y="6004"/>
                    <a:pt x="3509" y="5752"/>
                    <a:pt x="3485" y="5492"/>
                  </a:cubicBezTo>
                  <a:cubicBezTo>
                    <a:pt x="3481" y="5422"/>
                    <a:pt x="3474" y="5354"/>
                    <a:pt x="3467" y="5284"/>
                  </a:cubicBezTo>
                  <a:cubicBezTo>
                    <a:pt x="3456" y="5146"/>
                    <a:pt x="3445" y="5007"/>
                    <a:pt x="3430" y="4867"/>
                  </a:cubicBezTo>
                  <a:cubicBezTo>
                    <a:pt x="3424" y="4797"/>
                    <a:pt x="3419" y="4729"/>
                    <a:pt x="3411" y="4659"/>
                  </a:cubicBezTo>
                  <a:cubicBezTo>
                    <a:pt x="3400" y="4525"/>
                    <a:pt x="3387" y="4388"/>
                    <a:pt x="3373" y="4252"/>
                  </a:cubicBezTo>
                  <a:cubicBezTo>
                    <a:pt x="3365" y="4180"/>
                    <a:pt x="3360" y="4112"/>
                    <a:pt x="3352" y="4042"/>
                  </a:cubicBezTo>
                  <a:cubicBezTo>
                    <a:pt x="3338" y="3898"/>
                    <a:pt x="3325" y="3752"/>
                    <a:pt x="3310" y="3612"/>
                  </a:cubicBezTo>
                  <a:cubicBezTo>
                    <a:pt x="3305" y="3540"/>
                    <a:pt x="3297" y="3467"/>
                    <a:pt x="3290" y="3395"/>
                  </a:cubicBezTo>
                  <a:cubicBezTo>
                    <a:pt x="3273" y="3240"/>
                    <a:pt x="3260" y="3091"/>
                    <a:pt x="3244" y="2943"/>
                  </a:cubicBezTo>
                  <a:cubicBezTo>
                    <a:pt x="3235" y="2870"/>
                    <a:pt x="3227" y="2798"/>
                    <a:pt x="3222" y="2728"/>
                  </a:cubicBezTo>
                  <a:cubicBezTo>
                    <a:pt x="3181" y="2363"/>
                    <a:pt x="3148" y="2022"/>
                    <a:pt x="3113" y="1716"/>
                  </a:cubicBezTo>
                  <a:cubicBezTo>
                    <a:pt x="3019" y="844"/>
                    <a:pt x="2947" y="258"/>
                    <a:pt x="2947" y="258"/>
                  </a:cubicBezTo>
                  <a:lnTo>
                    <a:pt x="2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7"/>
            <p:cNvSpPr/>
            <p:nvPr/>
          </p:nvSpPr>
          <p:spPr>
            <a:xfrm>
              <a:off x="-5240987" y="1508248"/>
              <a:ext cx="208118" cy="207967"/>
            </a:xfrm>
            <a:custGeom>
              <a:avLst/>
              <a:gdLst/>
              <a:ahLst/>
              <a:cxnLst/>
              <a:rect l="l" t="t" r="r" b="b"/>
              <a:pathLst>
                <a:path w="2743" h="2741" extrusionOk="0">
                  <a:moveTo>
                    <a:pt x="1371" y="0"/>
                  </a:moveTo>
                  <a:cubicBezTo>
                    <a:pt x="614" y="0"/>
                    <a:pt x="0" y="612"/>
                    <a:pt x="0" y="1371"/>
                  </a:cubicBezTo>
                  <a:cubicBezTo>
                    <a:pt x="0" y="2129"/>
                    <a:pt x="614" y="2740"/>
                    <a:pt x="1371" y="2740"/>
                  </a:cubicBezTo>
                  <a:cubicBezTo>
                    <a:pt x="2129" y="2740"/>
                    <a:pt x="2742" y="2129"/>
                    <a:pt x="2742" y="1371"/>
                  </a:cubicBezTo>
                  <a:cubicBezTo>
                    <a:pt x="2742" y="612"/>
                    <a:pt x="2129" y="0"/>
                    <a:pt x="1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7"/>
            <p:cNvSpPr/>
            <p:nvPr/>
          </p:nvSpPr>
          <p:spPr>
            <a:xfrm>
              <a:off x="-5211928" y="1508248"/>
              <a:ext cx="179059" cy="178983"/>
            </a:xfrm>
            <a:custGeom>
              <a:avLst/>
              <a:gdLst/>
              <a:ahLst/>
              <a:cxnLst/>
              <a:rect l="l" t="t" r="r" b="b"/>
              <a:pathLst>
                <a:path w="2360" h="2359" extrusionOk="0">
                  <a:moveTo>
                    <a:pt x="988" y="0"/>
                  </a:moveTo>
                  <a:cubicBezTo>
                    <a:pt x="706" y="0"/>
                    <a:pt x="447" y="83"/>
                    <a:pt x="231" y="230"/>
                  </a:cubicBezTo>
                  <a:cubicBezTo>
                    <a:pt x="85" y="446"/>
                    <a:pt x="1" y="708"/>
                    <a:pt x="1" y="988"/>
                  </a:cubicBezTo>
                  <a:cubicBezTo>
                    <a:pt x="1" y="1745"/>
                    <a:pt x="612" y="2359"/>
                    <a:pt x="1370" y="2359"/>
                  </a:cubicBezTo>
                  <a:cubicBezTo>
                    <a:pt x="1650" y="2359"/>
                    <a:pt x="1912" y="2274"/>
                    <a:pt x="2129" y="2129"/>
                  </a:cubicBezTo>
                  <a:cubicBezTo>
                    <a:pt x="2273" y="1911"/>
                    <a:pt x="2359" y="1651"/>
                    <a:pt x="2359" y="1371"/>
                  </a:cubicBezTo>
                  <a:cubicBezTo>
                    <a:pt x="2359" y="612"/>
                    <a:pt x="1746" y="0"/>
                    <a:pt x="988" y="0"/>
                  </a:cubicBezTo>
                  <a:close/>
                </a:path>
              </a:pathLst>
            </a:custGeom>
            <a:solidFill>
              <a:srgbClr val="FFFFFF">
                <a:alpha val="1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7"/>
            <p:cNvSpPr/>
            <p:nvPr/>
          </p:nvSpPr>
          <p:spPr>
            <a:xfrm>
              <a:off x="-5240987" y="1508248"/>
              <a:ext cx="162822" cy="155539"/>
            </a:xfrm>
            <a:custGeom>
              <a:avLst/>
              <a:gdLst/>
              <a:ahLst/>
              <a:cxnLst/>
              <a:rect l="l" t="t" r="r" b="b"/>
              <a:pathLst>
                <a:path w="2146" h="2050" extrusionOk="0">
                  <a:moveTo>
                    <a:pt x="1371" y="0"/>
                  </a:moveTo>
                  <a:cubicBezTo>
                    <a:pt x="614" y="0"/>
                    <a:pt x="0" y="612"/>
                    <a:pt x="0" y="1371"/>
                  </a:cubicBezTo>
                  <a:cubicBezTo>
                    <a:pt x="0" y="1616"/>
                    <a:pt x="67" y="1847"/>
                    <a:pt x="183" y="2049"/>
                  </a:cubicBezTo>
                  <a:lnTo>
                    <a:pt x="820" y="1371"/>
                  </a:lnTo>
                  <a:lnTo>
                    <a:pt x="940" y="621"/>
                  </a:lnTo>
                  <a:cubicBezTo>
                    <a:pt x="1012" y="315"/>
                    <a:pt x="2143" y="240"/>
                    <a:pt x="2145" y="240"/>
                  </a:cubicBezTo>
                  <a:cubicBezTo>
                    <a:pt x="1924" y="90"/>
                    <a:pt x="1659" y="0"/>
                    <a:pt x="13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sp>
        <p:nvSpPr>
          <p:cNvPr id="1325" name="Google Shape;1325;p44"/>
          <p:cNvSpPr txBox="1">
            <a:spLocks noGrp="1"/>
          </p:cNvSpPr>
          <p:nvPr>
            <p:ph type="title"/>
          </p:nvPr>
        </p:nvSpPr>
        <p:spPr>
          <a:xfrm>
            <a:off x="720000" y="445024"/>
            <a:ext cx="7704000" cy="9773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Aucune considération des personnes a mobilité réduite </a:t>
            </a:r>
            <a:endParaRPr dirty="0"/>
          </a:p>
        </p:txBody>
      </p:sp>
      <p:pic>
        <p:nvPicPr>
          <p:cNvPr id="27" name="Image 26"/>
          <p:cNvPicPr/>
          <p:nvPr/>
        </p:nvPicPr>
        <p:blipFill>
          <a:blip r:embed="rId3">
            <a:extLst>
              <a:ext uri="{28A0092B-C50C-407E-A947-70E740481C1C}">
                <a14:useLocalDpi xmlns:a14="http://schemas.microsoft.com/office/drawing/2010/main" val="0"/>
              </a:ext>
            </a:extLst>
          </a:blip>
          <a:stretch>
            <a:fillRect/>
          </a:stretch>
        </p:blipFill>
        <p:spPr>
          <a:xfrm>
            <a:off x="736600" y="1353607"/>
            <a:ext cx="3242733" cy="2955925"/>
          </a:xfrm>
          <a:prstGeom prst="rect">
            <a:avLst/>
          </a:prstGeom>
        </p:spPr>
      </p:pic>
      <p:pic>
        <p:nvPicPr>
          <p:cNvPr id="9" name="Imag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1799" y="1353607"/>
            <a:ext cx="3941233" cy="295592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55"/>
        <p:cNvGrpSpPr/>
        <p:nvPr/>
      </p:nvGrpSpPr>
      <p:grpSpPr>
        <a:xfrm>
          <a:off x="0" y="0"/>
          <a:ext cx="0" cy="0"/>
          <a:chOff x="0" y="0"/>
          <a:chExt cx="0" cy="0"/>
        </a:xfrm>
      </p:grpSpPr>
      <p:sp>
        <p:nvSpPr>
          <p:cNvPr id="1456" name="Google Shape;1456;p48"/>
          <p:cNvSpPr txBox="1">
            <a:spLocks noGrp="1"/>
          </p:cNvSpPr>
          <p:nvPr>
            <p:ph type="subTitle" idx="1"/>
          </p:nvPr>
        </p:nvSpPr>
        <p:spPr>
          <a:xfrm>
            <a:off x="3942900" y="1055375"/>
            <a:ext cx="4487700" cy="245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7200" dirty="0" smtClean="0"/>
              <a:t>Ecologie</a:t>
            </a:r>
            <a:endParaRPr sz="7200" dirty="0"/>
          </a:p>
        </p:txBody>
      </p:sp>
      <p:grpSp>
        <p:nvGrpSpPr>
          <p:cNvPr id="1457" name="Google Shape;1457;p48"/>
          <p:cNvGrpSpPr/>
          <p:nvPr/>
        </p:nvGrpSpPr>
        <p:grpSpPr>
          <a:xfrm>
            <a:off x="1418036" y="1055373"/>
            <a:ext cx="1412047" cy="661396"/>
            <a:chOff x="579833" y="238652"/>
            <a:chExt cx="877866" cy="411188"/>
          </a:xfrm>
        </p:grpSpPr>
        <p:sp>
          <p:nvSpPr>
            <p:cNvPr id="1458" name="Google Shape;1458;p48"/>
            <p:cNvSpPr/>
            <p:nvPr/>
          </p:nvSpPr>
          <p:spPr>
            <a:xfrm>
              <a:off x="1086992" y="238652"/>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806793" y="50874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579833" y="43224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48"/>
          <p:cNvGrpSpPr/>
          <p:nvPr/>
        </p:nvGrpSpPr>
        <p:grpSpPr>
          <a:xfrm>
            <a:off x="-4663225" y="2386871"/>
            <a:ext cx="8524801" cy="2298494"/>
            <a:chOff x="-4663225" y="2386871"/>
            <a:chExt cx="8524801" cy="2298494"/>
          </a:xfrm>
        </p:grpSpPr>
        <p:sp>
          <p:nvSpPr>
            <p:cNvPr id="1462" name="Google Shape;1462;p48"/>
            <p:cNvSpPr/>
            <p:nvPr/>
          </p:nvSpPr>
          <p:spPr>
            <a:xfrm>
              <a:off x="-4663225" y="2593574"/>
              <a:ext cx="8524801" cy="2091772"/>
            </a:xfrm>
            <a:custGeom>
              <a:avLst/>
              <a:gdLst/>
              <a:ahLst/>
              <a:cxnLst/>
              <a:rect l="l" t="t" r="r" b="b"/>
              <a:pathLst>
                <a:path w="89097" h="18746" extrusionOk="0">
                  <a:moveTo>
                    <a:pt x="25513" y="0"/>
                  </a:moveTo>
                  <a:lnTo>
                    <a:pt x="24746" y="16175"/>
                  </a:lnTo>
                  <a:lnTo>
                    <a:pt x="9902" y="16851"/>
                  </a:lnTo>
                  <a:lnTo>
                    <a:pt x="9902" y="3933"/>
                  </a:lnTo>
                  <a:lnTo>
                    <a:pt x="6218" y="3933"/>
                  </a:lnTo>
                  <a:lnTo>
                    <a:pt x="6059" y="7005"/>
                  </a:lnTo>
                  <a:lnTo>
                    <a:pt x="4797" y="7005"/>
                  </a:lnTo>
                  <a:lnTo>
                    <a:pt x="2166" y="7374"/>
                  </a:lnTo>
                  <a:lnTo>
                    <a:pt x="0" y="18746"/>
                  </a:lnTo>
                  <a:lnTo>
                    <a:pt x="89097" y="17847"/>
                  </a:lnTo>
                  <a:lnTo>
                    <a:pt x="86756" y="4178"/>
                  </a:lnTo>
                  <a:lnTo>
                    <a:pt x="79085" y="4178"/>
                  </a:lnTo>
                  <a:lnTo>
                    <a:pt x="78980" y="8536"/>
                  </a:lnTo>
                  <a:lnTo>
                    <a:pt x="76143" y="7742"/>
                  </a:lnTo>
                  <a:lnTo>
                    <a:pt x="76143" y="13396"/>
                  </a:lnTo>
                  <a:lnTo>
                    <a:pt x="69026" y="12781"/>
                  </a:lnTo>
                  <a:lnTo>
                    <a:pt x="69026" y="9342"/>
                  </a:lnTo>
                  <a:lnTo>
                    <a:pt x="69026" y="0"/>
                  </a:lnTo>
                  <a:lnTo>
                    <a:pt x="65470" y="0"/>
                  </a:lnTo>
                  <a:lnTo>
                    <a:pt x="65470" y="12043"/>
                  </a:lnTo>
                  <a:lnTo>
                    <a:pt x="59355" y="17076"/>
                  </a:lnTo>
                  <a:lnTo>
                    <a:pt x="59829" y="612"/>
                  </a:lnTo>
                  <a:lnTo>
                    <a:pt x="56611" y="0"/>
                  </a:lnTo>
                  <a:lnTo>
                    <a:pt x="56611" y="1965"/>
                  </a:lnTo>
                  <a:lnTo>
                    <a:pt x="54768" y="1965"/>
                  </a:lnTo>
                  <a:lnTo>
                    <a:pt x="54768" y="8970"/>
                  </a:lnTo>
                  <a:lnTo>
                    <a:pt x="53170" y="9342"/>
                  </a:lnTo>
                  <a:lnTo>
                    <a:pt x="53170" y="4423"/>
                  </a:lnTo>
                  <a:lnTo>
                    <a:pt x="50096" y="4055"/>
                  </a:lnTo>
                  <a:lnTo>
                    <a:pt x="50096" y="4055"/>
                  </a:lnTo>
                  <a:lnTo>
                    <a:pt x="50353" y="10811"/>
                  </a:lnTo>
                  <a:lnTo>
                    <a:pt x="49169" y="15676"/>
                  </a:lnTo>
                  <a:lnTo>
                    <a:pt x="43084" y="16175"/>
                  </a:lnTo>
                  <a:lnTo>
                    <a:pt x="31904" y="13520"/>
                  </a:lnTo>
                  <a:lnTo>
                    <a:pt x="32068" y="1965"/>
                  </a:lnTo>
                  <a:lnTo>
                    <a:pt x="29327" y="1965"/>
                  </a:lnTo>
                  <a:lnTo>
                    <a:pt x="29327" y="0"/>
                  </a:lnTo>
                  <a:close/>
                </a:path>
              </a:pathLst>
            </a:custGeom>
            <a:solidFill>
              <a:srgbClr val="91CB91">
                <a:alpha val="2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1731730" y="2386871"/>
              <a:ext cx="3901284" cy="2298494"/>
            </a:xfrm>
            <a:custGeom>
              <a:avLst/>
              <a:gdLst/>
              <a:ahLst/>
              <a:cxnLst/>
              <a:rect l="l" t="t" r="r" b="b"/>
              <a:pathLst>
                <a:path w="29860" h="17085" extrusionOk="0">
                  <a:moveTo>
                    <a:pt x="13662" y="1"/>
                  </a:moveTo>
                  <a:cubicBezTo>
                    <a:pt x="13387" y="1"/>
                    <a:pt x="13162" y="229"/>
                    <a:pt x="13169" y="504"/>
                  </a:cubicBezTo>
                  <a:lnTo>
                    <a:pt x="13394" y="11130"/>
                  </a:lnTo>
                  <a:cubicBezTo>
                    <a:pt x="13401" y="11399"/>
                    <a:pt x="13189" y="11624"/>
                    <a:pt x="12922" y="11631"/>
                  </a:cubicBezTo>
                  <a:lnTo>
                    <a:pt x="12091" y="11664"/>
                  </a:lnTo>
                  <a:cubicBezTo>
                    <a:pt x="12084" y="11665"/>
                    <a:pt x="12078" y="11665"/>
                    <a:pt x="12071" y="11665"/>
                  </a:cubicBezTo>
                  <a:cubicBezTo>
                    <a:pt x="11797" y="11665"/>
                    <a:pt x="11575" y="11440"/>
                    <a:pt x="11579" y="11165"/>
                  </a:cubicBezTo>
                  <a:lnTo>
                    <a:pt x="11704" y="4385"/>
                  </a:lnTo>
                  <a:cubicBezTo>
                    <a:pt x="11710" y="4110"/>
                    <a:pt x="11487" y="3886"/>
                    <a:pt x="11212" y="3886"/>
                  </a:cubicBezTo>
                  <a:lnTo>
                    <a:pt x="9679" y="3886"/>
                  </a:lnTo>
                  <a:cubicBezTo>
                    <a:pt x="9413" y="3886"/>
                    <a:pt x="9194" y="4098"/>
                    <a:pt x="9189" y="4365"/>
                  </a:cubicBezTo>
                  <a:lnTo>
                    <a:pt x="9089" y="8303"/>
                  </a:lnTo>
                  <a:cubicBezTo>
                    <a:pt x="9082" y="8570"/>
                    <a:pt x="8866" y="8782"/>
                    <a:pt x="8599" y="8782"/>
                  </a:cubicBezTo>
                  <a:cubicBezTo>
                    <a:pt x="8330" y="8782"/>
                    <a:pt x="8109" y="8563"/>
                    <a:pt x="8109" y="8292"/>
                  </a:cubicBezTo>
                  <a:lnTo>
                    <a:pt x="8109" y="1929"/>
                  </a:lnTo>
                  <a:cubicBezTo>
                    <a:pt x="8109" y="1658"/>
                    <a:pt x="7887" y="1438"/>
                    <a:pt x="7618" y="1438"/>
                  </a:cubicBezTo>
                  <a:cubicBezTo>
                    <a:pt x="7613" y="1438"/>
                    <a:pt x="7607" y="1438"/>
                    <a:pt x="7602" y="1438"/>
                  </a:cubicBezTo>
                  <a:lnTo>
                    <a:pt x="5501" y="1503"/>
                  </a:lnTo>
                  <a:cubicBezTo>
                    <a:pt x="5236" y="1512"/>
                    <a:pt x="5026" y="1726"/>
                    <a:pt x="5024" y="1991"/>
                  </a:cubicBezTo>
                  <a:lnTo>
                    <a:pt x="4970" y="9742"/>
                  </a:lnTo>
                  <a:cubicBezTo>
                    <a:pt x="4968" y="9998"/>
                    <a:pt x="4769" y="10210"/>
                    <a:pt x="4515" y="10229"/>
                  </a:cubicBezTo>
                  <a:lnTo>
                    <a:pt x="4322" y="10243"/>
                  </a:lnTo>
                  <a:cubicBezTo>
                    <a:pt x="4310" y="10244"/>
                    <a:pt x="4298" y="10245"/>
                    <a:pt x="4286" y="10245"/>
                  </a:cubicBezTo>
                  <a:cubicBezTo>
                    <a:pt x="3984" y="10245"/>
                    <a:pt x="3749" y="9974"/>
                    <a:pt x="3800" y="9670"/>
                  </a:cubicBezTo>
                  <a:lnTo>
                    <a:pt x="3863" y="9305"/>
                  </a:lnTo>
                  <a:cubicBezTo>
                    <a:pt x="3911" y="9025"/>
                    <a:pt x="3708" y="8760"/>
                    <a:pt x="3422" y="8734"/>
                  </a:cubicBezTo>
                  <a:lnTo>
                    <a:pt x="546" y="8474"/>
                  </a:lnTo>
                  <a:cubicBezTo>
                    <a:pt x="530" y="8473"/>
                    <a:pt x="514" y="8472"/>
                    <a:pt x="499" y="8472"/>
                  </a:cubicBezTo>
                  <a:cubicBezTo>
                    <a:pt x="225" y="8472"/>
                    <a:pt x="1" y="8702"/>
                    <a:pt x="11" y="8983"/>
                  </a:cubicBezTo>
                  <a:lnTo>
                    <a:pt x="317" y="16612"/>
                  </a:lnTo>
                  <a:cubicBezTo>
                    <a:pt x="328" y="16876"/>
                    <a:pt x="544" y="17084"/>
                    <a:pt x="803" y="17084"/>
                  </a:cubicBezTo>
                  <a:cubicBezTo>
                    <a:pt x="806" y="17084"/>
                    <a:pt x="809" y="17084"/>
                    <a:pt x="813" y="17084"/>
                  </a:cubicBezTo>
                  <a:lnTo>
                    <a:pt x="29296" y="16550"/>
                  </a:lnTo>
                  <a:cubicBezTo>
                    <a:pt x="29561" y="16546"/>
                    <a:pt x="29775" y="16329"/>
                    <a:pt x="29777" y="16065"/>
                  </a:cubicBezTo>
                  <a:lnTo>
                    <a:pt x="29856" y="8570"/>
                  </a:lnTo>
                  <a:cubicBezTo>
                    <a:pt x="29860" y="8297"/>
                    <a:pt x="29639" y="8073"/>
                    <a:pt x="29366" y="8073"/>
                  </a:cubicBezTo>
                  <a:lnTo>
                    <a:pt x="27960" y="8073"/>
                  </a:lnTo>
                  <a:cubicBezTo>
                    <a:pt x="27711" y="8073"/>
                    <a:pt x="27501" y="8261"/>
                    <a:pt x="27472" y="8506"/>
                  </a:cubicBezTo>
                  <a:lnTo>
                    <a:pt x="27120" y="11467"/>
                  </a:lnTo>
                  <a:cubicBezTo>
                    <a:pt x="27092" y="11707"/>
                    <a:pt x="26893" y="11891"/>
                    <a:pt x="26651" y="11900"/>
                  </a:cubicBezTo>
                  <a:lnTo>
                    <a:pt x="25953" y="11930"/>
                  </a:lnTo>
                  <a:cubicBezTo>
                    <a:pt x="25946" y="11930"/>
                    <a:pt x="25939" y="11930"/>
                    <a:pt x="25933" y="11930"/>
                  </a:cubicBezTo>
                  <a:cubicBezTo>
                    <a:pt x="25671" y="11930"/>
                    <a:pt x="25452" y="11722"/>
                    <a:pt x="25443" y="11458"/>
                  </a:cubicBezTo>
                  <a:lnTo>
                    <a:pt x="25142" y="3508"/>
                  </a:lnTo>
                  <a:cubicBezTo>
                    <a:pt x="25131" y="3244"/>
                    <a:pt x="24917" y="3038"/>
                    <a:pt x="24654" y="3036"/>
                  </a:cubicBezTo>
                  <a:lnTo>
                    <a:pt x="21147" y="3010"/>
                  </a:lnTo>
                  <a:cubicBezTo>
                    <a:pt x="21146" y="3010"/>
                    <a:pt x="21145" y="3010"/>
                    <a:pt x="21144" y="3010"/>
                  </a:cubicBezTo>
                  <a:cubicBezTo>
                    <a:pt x="20861" y="3010"/>
                    <a:pt x="20635" y="3245"/>
                    <a:pt x="20651" y="3528"/>
                  </a:cubicBezTo>
                  <a:lnTo>
                    <a:pt x="21003" y="10162"/>
                  </a:lnTo>
                  <a:cubicBezTo>
                    <a:pt x="21018" y="10426"/>
                    <a:pt x="20821" y="10653"/>
                    <a:pt x="20559" y="10678"/>
                  </a:cubicBezTo>
                  <a:lnTo>
                    <a:pt x="18900" y="10837"/>
                  </a:lnTo>
                  <a:cubicBezTo>
                    <a:pt x="18884" y="10838"/>
                    <a:pt x="18868" y="10839"/>
                    <a:pt x="18853" y="10839"/>
                  </a:cubicBezTo>
                  <a:cubicBezTo>
                    <a:pt x="18586" y="10839"/>
                    <a:pt x="18364" y="10623"/>
                    <a:pt x="18360" y="10350"/>
                  </a:cubicBezTo>
                  <a:lnTo>
                    <a:pt x="18305" y="526"/>
                  </a:lnTo>
                  <a:cubicBezTo>
                    <a:pt x="18303" y="259"/>
                    <a:pt x="18088" y="40"/>
                    <a:pt x="17817" y="38"/>
                  </a:cubicBezTo>
                  <a:lnTo>
                    <a:pt x="13665" y="1"/>
                  </a:lnTo>
                  <a:cubicBezTo>
                    <a:pt x="13664" y="1"/>
                    <a:pt x="13663" y="1"/>
                    <a:pt x="13662" y="1"/>
                  </a:cubicBezTo>
                  <a:close/>
                </a:path>
              </a:pathLst>
            </a:custGeom>
            <a:solidFill>
              <a:srgbClr val="91CB91">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48"/>
          <p:cNvGrpSpPr/>
          <p:nvPr/>
        </p:nvGrpSpPr>
        <p:grpSpPr>
          <a:xfrm>
            <a:off x="1418027" y="2752851"/>
            <a:ext cx="1412036" cy="2457895"/>
            <a:chOff x="-5401910" y="194992"/>
            <a:chExt cx="626319" cy="1090121"/>
          </a:xfrm>
        </p:grpSpPr>
        <p:sp>
          <p:nvSpPr>
            <p:cNvPr id="1466" name="Google Shape;1466;p48"/>
            <p:cNvSpPr/>
            <p:nvPr/>
          </p:nvSpPr>
          <p:spPr>
            <a:xfrm>
              <a:off x="-5401910" y="1153929"/>
              <a:ext cx="604097" cy="131184"/>
            </a:xfrm>
            <a:custGeom>
              <a:avLst/>
              <a:gdLst/>
              <a:ahLst/>
              <a:cxnLst/>
              <a:rect l="l" t="t" r="r" b="b"/>
              <a:pathLst>
                <a:path w="7962" h="1729" extrusionOk="0">
                  <a:moveTo>
                    <a:pt x="3981" y="0"/>
                  </a:moveTo>
                  <a:cubicBezTo>
                    <a:pt x="1782" y="0"/>
                    <a:pt x="0" y="387"/>
                    <a:pt x="0" y="865"/>
                  </a:cubicBezTo>
                  <a:cubicBezTo>
                    <a:pt x="0" y="1342"/>
                    <a:pt x="1780" y="1729"/>
                    <a:pt x="3981" y="1729"/>
                  </a:cubicBezTo>
                  <a:cubicBezTo>
                    <a:pt x="6177" y="1729"/>
                    <a:pt x="7961" y="1342"/>
                    <a:pt x="7961" y="865"/>
                  </a:cubicBezTo>
                  <a:cubicBezTo>
                    <a:pt x="7961" y="387"/>
                    <a:pt x="6181" y="0"/>
                    <a:pt x="3981" y="0"/>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5179758" y="832918"/>
              <a:ext cx="142261" cy="247420"/>
            </a:xfrm>
            <a:custGeom>
              <a:avLst/>
              <a:gdLst/>
              <a:ahLst/>
              <a:cxnLst/>
              <a:rect l="l" t="t" r="r" b="b"/>
              <a:pathLst>
                <a:path w="1875" h="3261" extrusionOk="0">
                  <a:moveTo>
                    <a:pt x="949" y="0"/>
                  </a:moveTo>
                  <a:lnTo>
                    <a:pt x="0" y="535"/>
                  </a:lnTo>
                  <a:lnTo>
                    <a:pt x="949" y="1027"/>
                  </a:lnTo>
                  <a:cubicBezTo>
                    <a:pt x="909" y="1817"/>
                    <a:pt x="1191" y="3260"/>
                    <a:pt x="1191" y="3260"/>
                  </a:cubicBezTo>
                  <a:lnTo>
                    <a:pt x="1875" y="3260"/>
                  </a:lnTo>
                  <a:cubicBezTo>
                    <a:pt x="1875" y="3260"/>
                    <a:pt x="1817" y="888"/>
                    <a:pt x="1729" y="553"/>
                  </a:cubicBezTo>
                  <a:cubicBezTo>
                    <a:pt x="1642" y="216"/>
                    <a:pt x="949" y="0"/>
                    <a:pt x="9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5234841" y="730264"/>
              <a:ext cx="168665" cy="151517"/>
            </a:xfrm>
            <a:custGeom>
              <a:avLst/>
              <a:gdLst/>
              <a:ahLst/>
              <a:cxnLst/>
              <a:rect l="l" t="t" r="r" b="b"/>
              <a:pathLst>
                <a:path w="2223" h="1997" extrusionOk="0">
                  <a:moveTo>
                    <a:pt x="446" y="0"/>
                  </a:moveTo>
                  <a:lnTo>
                    <a:pt x="0" y="347"/>
                  </a:lnTo>
                  <a:lnTo>
                    <a:pt x="1073" y="1996"/>
                  </a:lnTo>
                  <a:lnTo>
                    <a:pt x="2223" y="1464"/>
                  </a:lnTo>
                  <a:lnTo>
                    <a:pt x="4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5150093" y="387023"/>
              <a:ext cx="313960" cy="228983"/>
            </a:xfrm>
            <a:custGeom>
              <a:avLst/>
              <a:gdLst/>
              <a:ahLst/>
              <a:cxnLst/>
              <a:rect l="l" t="t" r="r" b="b"/>
              <a:pathLst>
                <a:path w="4138" h="3018" extrusionOk="0">
                  <a:moveTo>
                    <a:pt x="1039" y="0"/>
                  </a:moveTo>
                  <a:cubicBezTo>
                    <a:pt x="1039" y="0"/>
                    <a:pt x="0" y="37"/>
                    <a:pt x="542" y="1029"/>
                  </a:cubicBezTo>
                  <a:lnTo>
                    <a:pt x="1325" y="2462"/>
                  </a:lnTo>
                  <a:cubicBezTo>
                    <a:pt x="1325" y="2462"/>
                    <a:pt x="1596" y="3018"/>
                    <a:pt x="2313" y="3018"/>
                  </a:cubicBezTo>
                  <a:cubicBezTo>
                    <a:pt x="2394" y="3018"/>
                    <a:pt x="2480" y="3011"/>
                    <a:pt x="2573" y="2995"/>
                  </a:cubicBezTo>
                  <a:lnTo>
                    <a:pt x="4137" y="2744"/>
                  </a:lnTo>
                  <a:lnTo>
                    <a:pt x="4041" y="2236"/>
                  </a:lnTo>
                  <a:lnTo>
                    <a:pt x="2449" y="2378"/>
                  </a:lnTo>
                  <a:cubicBezTo>
                    <a:pt x="2449" y="2378"/>
                    <a:pt x="2442" y="2379"/>
                    <a:pt x="2428" y="2379"/>
                  </a:cubicBezTo>
                  <a:cubicBezTo>
                    <a:pt x="2355" y="2379"/>
                    <a:pt x="2103" y="2346"/>
                    <a:pt x="1909" y="1919"/>
                  </a:cubicBezTo>
                  <a:cubicBezTo>
                    <a:pt x="1495" y="1005"/>
                    <a:pt x="1039"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5051839" y="609705"/>
              <a:ext cx="38088" cy="30046"/>
            </a:xfrm>
            <a:custGeom>
              <a:avLst/>
              <a:gdLst/>
              <a:ahLst/>
              <a:cxnLst/>
              <a:rect l="l" t="t" r="r" b="b"/>
              <a:pathLst>
                <a:path w="502" h="396" extrusionOk="0">
                  <a:moveTo>
                    <a:pt x="356" y="0"/>
                  </a:moveTo>
                  <a:cubicBezTo>
                    <a:pt x="322" y="0"/>
                    <a:pt x="276" y="21"/>
                    <a:pt x="209" y="76"/>
                  </a:cubicBezTo>
                  <a:cubicBezTo>
                    <a:pt x="74" y="189"/>
                    <a:pt x="1" y="323"/>
                    <a:pt x="43" y="375"/>
                  </a:cubicBezTo>
                  <a:cubicBezTo>
                    <a:pt x="55" y="389"/>
                    <a:pt x="73" y="395"/>
                    <a:pt x="97" y="395"/>
                  </a:cubicBezTo>
                  <a:cubicBezTo>
                    <a:pt x="164" y="395"/>
                    <a:pt x="269" y="345"/>
                    <a:pt x="369" y="263"/>
                  </a:cubicBezTo>
                  <a:cubicBezTo>
                    <a:pt x="502" y="148"/>
                    <a:pt x="476" y="97"/>
                    <a:pt x="436" y="49"/>
                  </a:cubicBezTo>
                  <a:cubicBezTo>
                    <a:pt x="413" y="22"/>
                    <a:pt x="390" y="0"/>
                    <a:pt x="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5072400" y="625562"/>
              <a:ext cx="81184" cy="71775"/>
            </a:xfrm>
            <a:custGeom>
              <a:avLst/>
              <a:gdLst/>
              <a:ahLst/>
              <a:cxnLst/>
              <a:rect l="l" t="t" r="r" b="b"/>
              <a:pathLst>
                <a:path w="1070" h="946" extrusionOk="0">
                  <a:moveTo>
                    <a:pt x="554" y="0"/>
                  </a:moveTo>
                  <a:cubicBezTo>
                    <a:pt x="248" y="0"/>
                    <a:pt x="1" y="229"/>
                    <a:pt x="1" y="512"/>
                  </a:cubicBezTo>
                  <a:cubicBezTo>
                    <a:pt x="1" y="796"/>
                    <a:pt x="213" y="946"/>
                    <a:pt x="520" y="946"/>
                  </a:cubicBezTo>
                  <a:cubicBezTo>
                    <a:pt x="826" y="946"/>
                    <a:pt x="922" y="747"/>
                    <a:pt x="994" y="474"/>
                  </a:cubicBezTo>
                  <a:cubicBezTo>
                    <a:pt x="1070" y="184"/>
                    <a:pt x="861" y="0"/>
                    <a:pt x="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4851084" y="535047"/>
              <a:ext cx="72003" cy="65781"/>
            </a:xfrm>
            <a:custGeom>
              <a:avLst/>
              <a:gdLst/>
              <a:ahLst/>
              <a:cxnLst/>
              <a:rect l="l" t="t" r="r" b="b"/>
              <a:pathLst>
                <a:path w="949" h="867" extrusionOk="0">
                  <a:moveTo>
                    <a:pt x="395" y="1"/>
                  </a:moveTo>
                  <a:cubicBezTo>
                    <a:pt x="91" y="1"/>
                    <a:pt x="1" y="229"/>
                    <a:pt x="1" y="511"/>
                  </a:cubicBezTo>
                  <a:cubicBezTo>
                    <a:pt x="1" y="795"/>
                    <a:pt x="42" y="867"/>
                    <a:pt x="349" y="867"/>
                  </a:cubicBezTo>
                  <a:cubicBezTo>
                    <a:pt x="655" y="867"/>
                    <a:pt x="948" y="795"/>
                    <a:pt x="948" y="511"/>
                  </a:cubicBezTo>
                  <a:cubicBezTo>
                    <a:pt x="948" y="231"/>
                    <a:pt x="701" y="1"/>
                    <a:pt x="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4824605" y="531709"/>
              <a:ext cx="49014" cy="69120"/>
            </a:xfrm>
            <a:custGeom>
              <a:avLst/>
              <a:gdLst/>
              <a:ahLst/>
              <a:cxnLst/>
              <a:rect l="l" t="t" r="r" b="b"/>
              <a:pathLst>
                <a:path w="646" h="911" extrusionOk="0">
                  <a:moveTo>
                    <a:pt x="323" y="1"/>
                  </a:moveTo>
                  <a:cubicBezTo>
                    <a:pt x="142" y="1"/>
                    <a:pt x="0" y="205"/>
                    <a:pt x="0" y="458"/>
                  </a:cubicBezTo>
                  <a:cubicBezTo>
                    <a:pt x="0" y="708"/>
                    <a:pt x="144" y="911"/>
                    <a:pt x="323" y="911"/>
                  </a:cubicBezTo>
                  <a:cubicBezTo>
                    <a:pt x="502" y="911"/>
                    <a:pt x="645" y="708"/>
                    <a:pt x="645" y="458"/>
                  </a:cubicBezTo>
                  <a:cubicBezTo>
                    <a:pt x="645" y="205"/>
                    <a:pt x="500" y="2"/>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4836896" y="526095"/>
              <a:ext cx="24507" cy="47800"/>
            </a:xfrm>
            <a:custGeom>
              <a:avLst/>
              <a:gdLst/>
              <a:ahLst/>
              <a:cxnLst/>
              <a:rect l="l" t="t" r="r" b="b"/>
              <a:pathLst>
                <a:path w="323" h="630" extrusionOk="0">
                  <a:moveTo>
                    <a:pt x="162" y="1"/>
                  </a:moveTo>
                  <a:cubicBezTo>
                    <a:pt x="158" y="1"/>
                    <a:pt x="154" y="1"/>
                    <a:pt x="149" y="1"/>
                  </a:cubicBezTo>
                  <a:cubicBezTo>
                    <a:pt x="66" y="5"/>
                    <a:pt x="0" y="25"/>
                    <a:pt x="9" y="242"/>
                  </a:cubicBezTo>
                  <a:cubicBezTo>
                    <a:pt x="20" y="456"/>
                    <a:pt x="95" y="629"/>
                    <a:pt x="177" y="629"/>
                  </a:cubicBezTo>
                  <a:cubicBezTo>
                    <a:pt x="178" y="629"/>
                    <a:pt x="179" y="629"/>
                    <a:pt x="181" y="629"/>
                  </a:cubicBezTo>
                  <a:cubicBezTo>
                    <a:pt x="264" y="627"/>
                    <a:pt x="323" y="449"/>
                    <a:pt x="313" y="229"/>
                  </a:cubicBezTo>
                  <a:cubicBezTo>
                    <a:pt x="305" y="22"/>
                    <a:pt x="242" y="1"/>
                    <a:pt x="1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5350317" y="356522"/>
              <a:ext cx="287557" cy="362671"/>
            </a:xfrm>
            <a:custGeom>
              <a:avLst/>
              <a:gdLst/>
              <a:ahLst/>
              <a:cxnLst/>
              <a:rect l="l" t="t" r="r" b="b"/>
              <a:pathLst>
                <a:path w="3790" h="4780" extrusionOk="0">
                  <a:moveTo>
                    <a:pt x="3452" y="1"/>
                  </a:moveTo>
                  <a:cubicBezTo>
                    <a:pt x="3165" y="1"/>
                    <a:pt x="2337" y="178"/>
                    <a:pt x="1296" y="1967"/>
                  </a:cubicBezTo>
                  <a:cubicBezTo>
                    <a:pt x="0" y="4197"/>
                    <a:pt x="207" y="4416"/>
                    <a:pt x="207" y="4416"/>
                  </a:cubicBezTo>
                  <a:lnTo>
                    <a:pt x="2125" y="4779"/>
                  </a:lnTo>
                  <a:lnTo>
                    <a:pt x="3599" y="1532"/>
                  </a:lnTo>
                  <a:cubicBezTo>
                    <a:pt x="3761" y="1176"/>
                    <a:pt x="3789" y="778"/>
                    <a:pt x="3678" y="404"/>
                  </a:cubicBezTo>
                  <a:lnTo>
                    <a:pt x="3561" y="12"/>
                  </a:lnTo>
                  <a:cubicBezTo>
                    <a:pt x="3561" y="12"/>
                    <a:pt x="3523" y="1"/>
                    <a:pt x="34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8"/>
            <p:cNvSpPr/>
            <p:nvPr/>
          </p:nvSpPr>
          <p:spPr>
            <a:xfrm>
              <a:off x="-5260030" y="388616"/>
              <a:ext cx="211381" cy="291502"/>
            </a:xfrm>
            <a:custGeom>
              <a:avLst/>
              <a:gdLst/>
              <a:ahLst/>
              <a:cxnLst/>
              <a:rect l="l" t="t" r="r" b="b"/>
              <a:pathLst>
                <a:path w="2786" h="3842" extrusionOk="0">
                  <a:moveTo>
                    <a:pt x="2074" y="1"/>
                  </a:moveTo>
                  <a:cubicBezTo>
                    <a:pt x="1562" y="1"/>
                    <a:pt x="688" y="1081"/>
                    <a:pt x="364" y="2128"/>
                  </a:cubicBezTo>
                  <a:cubicBezTo>
                    <a:pt x="1" y="3306"/>
                    <a:pt x="2774" y="3842"/>
                    <a:pt x="2774" y="3842"/>
                  </a:cubicBezTo>
                  <a:lnTo>
                    <a:pt x="2785" y="3287"/>
                  </a:lnTo>
                  <a:cubicBezTo>
                    <a:pt x="2785" y="3287"/>
                    <a:pt x="1497" y="2817"/>
                    <a:pt x="1281" y="2264"/>
                  </a:cubicBezTo>
                  <a:cubicBezTo>
                    <a:pt x="1160" y="1949"/>
                    <a:pt x="2247" y="556"/>
                    <a:pt x="2247" y="556"/>
                  </a:cubicBezTo>
                  <a:cubicBezTo>
                    <a:pt x="2247" y="556"/>
                    <a:pt x="2483" y="226"/>
                    <a:pt x="2249" y="55"/>
                  </a:cubicBezTo>
                  <a:cubicBezTo>
                    <a:pt x="2198" y="18"/>
                    <a:pt x="2139" y="1"/>
                    <a:pt x="2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8"/>
            <p:cNvSpPr/>
            <p:nvPr/>
          </p:nvSpPr>
          <p:spPr>
            <a:xfrm>
              <a:off x="-5244325" y="843388"/>
              <a:ext cx="123748" cy="245751"/>
            </a:xfrm>
            <a:custGeom>
              <a:avLst/>
              <a:gdLst/>
              <a:ahLst/>
              <a:cxnLst/>
              <a:rect l="l" t="t" r="r" b="b"/>
              <a:pathLst>
                <a:path w="1631" h="3239" extrusionOk="0">
                  <a:moveTo>
                    <a:pt x="971" y="0"/>
                  </a:moveTo>
                  <a:lnTo>
                    <a:pt x="123" y="544"/>
                  </a:lnTo>
                  <a:lnTo>
                    <a:pt x="745" y="1401"/>
                  </a:lnTo>
                  <a:cubicBezTo>
                    <a:pt x="179" y="1745"/>
                    <a:pt x="0" y="3238"/>
                    <a:pt x="0" y="3238"/>
                  </a:cubicBezTo>
                  <a:lnTo>
                    <a:pt x="571" y="3238"/>
                  </a:lnTo>
                  <a:cubicBezTo>
                    <a:pt x="571" y="3238"/>
                    <a:pt x="1406" y="1779"/>
                    <a:pt x="1519" y="1344"/>
                  </a:cubicBezTo>
                  <a:cubicBezTo>
                    <a:pt x="1631" y="911"/>
                    <a:pt x="971" y="0"/>
                    <a:pt x="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5361243" y="691494"/>
              <a:ext cx="242109" cy="240743"/>
            </a:xfrm>
            <a:custGeom>
              <a:avLst/>
              <a:gdLst/>
              <a:ahLst/>
              <a:cxnLst/>
              <a:rect l="l" t="t" r="r" b="b"/>
              <a:pathLst>
                <a:path w="3191" h="3173" extrusionOk="0">
                  <a:moveTo>
                    <a:pt x="351" y="1"/>
                  </a:moveTo>
                  <a:cubicBezTo>
                    <a:pt x="351" y="1"/>
                    <a:pt x="0" y="926"/>
                    <a:pt x="507" y="1783"/>
                  </a:cubicBezTo>
                  <a:cubicBezTo>
                    <a:pt x="1012" y="2640"/>
                    <a:pt x="1491" y="3173"/>
                    <a:pt x="1491" y="3173"/>
                  </a:cubicBezTo>
                  <a:lnTo>
                    <a:pt x="3190" y="2563"/>
                  </a:lnTo>
                  <a:lnTo>
                    <a:pt x="2116" y="729"/>
                  </a:lnTo>
                  <a:lnTo>
                    <a:pt x="2271" y="364"/>
                  </a:lnTo>
                  <a:lnTo>
                    <a:pt x="3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5120199" y="217526"/>
              <a:ext cx="165326" cy="165326"/>
            </a:xfrm>
            <a:custGeom>
              <a:avLst/>
              <a:gdLst/>
              <a:ahLst/>
              <a:cxnLst/>
              <a:rect l="l" t="t" r="r" b="b"/>
              <a:pathLst>
                <a:path w="2179" h="2179" extrusionOk="0">
                  <a:moveTo>
                    <a:pt x="1090" y="1"/>
                  </a:moveTo>
                  <a:cubicBezTo>
                    <a:pt x="487" y="1"/>
                    <a:pt x="0" y="487"/>
                    <a:pt x="0" y="1090"/>
                  </a:cubicBezTo>
                  <a:cubicBezTo>
                    <a:pt x="0" y="1691"/>
                    <a:pt x="487" y="2179"/>
                    <a:pt x="1090" y="2179"/>
                  </a:cubicBezTo>
                  <a:cubicBezTo>
                    <a:pt x="1692" y="2179"/>
                    <a:pt x="2179" y="1691"/>
                    <a:pt x="2179" y="1090"/>
                  </a:cubicBezTo>
                  <a:cubicBezTo>
                    <a:pt x="2179" y="487"/>
                    <a:pt x="1692"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5120199" y="217678"/>
              <a:ext cx="142261" cy="142261"/>
            </a:xfrm>
            <a:custGeom>
              <a:avLst/>
              <a:gdLst/>
              <a:ahLst/>
              <a:cxnLst/>
              <a:rect l="l" t="t" r="r" b="b"/>
              <a:pathLst>
                <a:path w="1875" h="1875" extrusionOk="0">
                  <a:moveTo>
                    <a:pt x="1090" y="1"/>
                  </a:moveTo>
                  <a:cubicBezTo>
                    <a:pt x="489" y="1"/>
                    <a:pt x="0" y="489"/>
                    <a:pt x="0" y="1090"/>
                  </a:cubicBezTo>
                  <a:cubicBezTo>
                    <a:pt x="0" y="1313"/>
                    <a:pt x="67" y="1521"/>
                    <a:pt x="183" y="1694"/>
                  </a:cubicBezTo>
                  <a:cubicBezTo>
                    <a:pt x="354" y="1808"/>
                    <a:pt x="563" y="1875"/>
                    <a:pt x="786" y="1875"/>
                  </a:cubicBezTo>
                  <a:cubicBezTo>
                    <a:pt x="1386" y="1875"/>
                    <a:pt x="1875" y="1386"/>
                    <a:pt x="1875" y="786"/>
                  </a:cubicBezTo>
                  <a:cubicBezTo>
                    <a:pt x="1875" y="563"/>
                    <a:pt x="1808" y="354"/>
                    <a:pt x="1694" y="183"/>
                  </a:cubicBezTo>
                  <a:cubicBezTo>
                    <a:pt x="1521" y="67"/>
                    <a:pt x="1313" y="1"/>
                    <a:pt x="1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5119213" y="217526"/>
              <a:ext cx="163505" cy="71093"/>
            </a:xfrm>
            <a:custGeom>
              <a:avLst/>
              <a:gdLst/>
              <a:ahLst/>
              <a:cxnLst/>
              <a:rect l="l" t="t" r="r" b="b"/>
              <a:pathLst>
                <a:path w="2155" h="937" extrusionOk="0">
                  <a:moveTo>
                    <a:pt x="1077" y="1"/>
                  </a:moveTo>
                  <a:cubicBezTo>
                    <a:pt x="529" y="3"/>
                    <a:pt x="74" y="410"/>
                    <a:pt x="0" y="937"/>
                  </a:cubicBezTo>
                  <a:lnTo>
                    <a:pt x="2155" y="937"/>
                  </a:lnTo>
                  <a:cubicBezTo>
                    <a:pt x="2081" y="408"/>
                    <a:pt x="1628" y="1"/>
                    <a:pt x="1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5089472" y="256448"/>
              <a:ext cx="62291" cy="75569"/>
            </a:xfrm>
            <a:custGeom>
              <a:avLst/>
              <a:gdLst/>
              <a:ahLst/>
              <a:cxnLst/>
              <a:rect l="l" t="t" r="r" b="b"/>
              <a:pathLst>
                <a:path w="821" h="996" fill="none" extrusionOk="0">
                  <a:moveTo>
                    <a:pt x="1" y="88"/>
                  </a:moveTo>
                  <a:lnTo>
                    <a:pt x="548" y="995"/>
                  </a:lnTo>
                  <a:lnTo>
                    <a:pt x="821" y="0"/>
                  </a:lnTo>
                </a:path>
              </a:pathLst>
            </a:custGeom>
            <a:solidFill>
              <a:schemeClr val="dk1"/>
            </a:solidFill>
            <a:ln w="3500" cap="flat" cmpd="sng">
              <a:solidFill>
                <a:srgbClr val="33333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5129152" y="194992"/>
              <a:ext cx="204628" cy="79666"/>
            </a:xfrm>
            <a:custGeom>
              <a:avLst/>
              <a:gdLst/>
              <a:ahLst/>
              <a:cxnLst/>
              <a:rect l="l" t="t" r="r" b="b"/>
              <a:pathLst>
                <a:path w="2697" h="1050" extrusionOk="0">
                  <a:moveTo>
                    <a:pt x="1012" y="0"/>
                  </a:moveTo>
                  <a:cubicBezTo>
                    <a:pt x="427" y="0"/>
                    <a:pt x="1" y="481"/>
                    <a:pt x="1" y="983"/>
                  </a:cubicBezTo>
                  <a:cubicBezTo>
                    <a:pt x="1" y="1007"/>
                    <a:pt x="2" y="1029"/>
                    <a:pt x="2" y="1050"/>
                  </a:cubicBezTo>
                  <a:lnTo>
                    <a:pt x="2673" y="1050"/>
                  </a:lnTo>
                  <a:cubicBezTo>
                    <a:pt x="2675" y="1027"/>
                    <a:pt x="2697" y="998"/>
                    <a:pt x="2678" y="983"/>
                  </a:cubicBezTo>
                  <a:cubicBezTo>
                    <a:pt x="2203" y="635"/>
                    <a:pt x="1751" y="169"/>
                    <a:pt x="1338" y="49"/>
                  </a:cubicBezTo>
                  <a:cubicBezTo>
                    <a:pt x="1225" y="16"/>
                    <a:pt x="1116" y="0"/>
                    <a:pt x="10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5047894" y="331940"/>
              <a:ext cx="10850" cy="50683"/>
            </a:xfrm>
            <a:custGeom>
              <a:avLst/>
              <a:gdLst/>
              <a:ahLst/>
              <a:cxnLst/>
              <a:rect l="l" t="t" r="r" b="b"/>
              <a:pathLst>
                <a:path w="143" h="668" fill="none" extrusionOk="0">
                  <a:moveTo>
                    <a:pt x="0" y="0"/>
                  </a:moveTo>
                  <a:lnTo>
                    <a:pt x="142" y="667"/>
                  </a:lnTo>
                </a:path>
              </a:pathLst>
            </a:custGeom>
            <a:solidFill>
              <a:schemeClr val="dk1"/>
            </a:solidFill>
            <a:ln w="3500" cap="flat"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5292579" y="1203397"/>
              <a:ext cx="32246" cy="32246"/>
            </a:xfrm>
            <a:custGeom>
              <a:avLst/>
              <a:gdLst/>
              <a:ahLst/>
              <a:cxnLst/>
              <a:rect l="l" t="t" r="r" b="b"/>
              <a:pathLst>
                <a:path w="425" h="425" extrusionOk="0">
                  <a:moveTo>
                    <a:pt x="212" y="1"/>
                  </a:moveTo>
                  <a:cubicBezTo>
                    <a:pt x="94" y="1"/>
                    <a:pt x="0" y="95"/>
                    <a:pt x="0" y="213"/>
                  </a:cubicBezTo>
                  <a:cubicBezTo>
                    <a:pt x="0" y="331"/>
                    <a:pt x="94" y="425"/>
                    <a:pt x="212" y="425"/>
                  </a:cubicBezTo>
                  <a:cubicBezTo>
                    <a:pt x="330" y="425"/>
                    <a:pt x="424" y="331"/>
                    <a:pt x="424" y="213"/>
                  </a:cubicBezTo>
                  <a:cubicBezTo>
                    <a:pt x="424" y="95"/>
                    <a:pt x="330" y="1"/>
                    <a:pt x="2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5255099" y="1203397"/>
              <a:ext cx="32170" cy="32246"/>
            </a:xfrm>
            <a:custGeom>
              <a:avLst/>
              <a:gdLst/>
              <a:ahLst/>
              <a:cxnLst/>
              <a:rect l="l" t="t" r="r" b="b"/>
              <a:pathLst>
                <a:path w="424" h="425" extrusionOk="0">
                  <a:moveTo>
                    <a:pt x="212" y="1"/>
                  </a:moveTo>
                  <a:cubicBezTo>
                    <a:pt x="94" y="1"/>
                    <a:pt x="0" y="95"/>
                    <a:pt x="0" y="213"/>
                  </a:cubicBezTo>
                  <a:cubicBezTo>
                    <a:pt x="0" y="331"/>
                    <a:pt x="94" y="425"/>
                    <a:pt x="212" y="425"/>
                  </a:cubicBezTo>
                  <a:cubicBezTo>
                    <a:pt x="330" y="425"/>
                    <a:pt x="424" y="331"/>
                    <a:pt x="424" y="213"/>
                  </a:cubicBezTo>
                  <a:cubicBezTo>
                    <a:pt x="424" y="95"/>
                    <a:pt x="330" y="1"/>
                    <a:pt x="2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5218529" y="1203397"/>
              <a:ext cx="32246" cy="32246"/>
            </a:xfrm>
            <a:custGeom>
              <a:avLst/>
              <a:gdLst/>
              <a:ahLst/>
              <a:cxnLst/>
              <a:rect l="l" t="t" r="r" b="b"/>
              <a:pathLst>
                <a:path w="425" h="425" extrusionOk="0">
                  <a:moveTo>
                    <a:pt x="213" y="1"/>
                  </a:moveTo>
                  <a:cubicBezTo>
                    <a:pt x="97" y="1"/>
                    <a:pt x="1" y="95"/>
                    <a:pt x="1" y="213"/>
                  </a:cubicBezTo>
                  <a:cubicBezTo>
                    <a:pt x="1" y="331"/>
                    <a:pt x="97" y="425"/>
                    <a:pt x="213" y="425"/>
                  </a:cubicBezTo>
                  <a:cubicBezTo>
                    <a:pt x="331" y="425"/>
                    <a:pt x="425" y="331"/>
                    <a:pt x="425" y="213"/>
                  </a:cubicBezTo>
                  <a:cubicBezTo>
                    <a:pt x="425" y="95"/>
                    <a:pt x="331"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5177634" y="1203397"/>
              <a:ext cx="32170" cy="32246"/>
            </a:xfrm>
            <a:custGeom>
              <a:avLst/>
              <a:gdLst/>
              <a:ahLst/>
              <a:cxnLst/>
              <a:rect l="l" t="t" r="r" b="b"/>
              <a:pathLst>
                <a:path w="424" h="425" extrusionOk="0">
                  <a:moveTo>
                    <a:pt x="215" y="1"/>
                  </a:moveTo>
                  <a:cubicBezTo>
                    <a:pt x="214" y="1"/>
                    <a:pt x="213" y="1"/>
                    <a:pt x="212" y="1"/>
                  </a:cubicBezTo>
                  <a:cubicBezTo>
                    <a:pt x="94" y="1"/>
                    <a:pt x="0" y="95"/>
                    <a:pt x="0" y="213"/>
                  </a:cubicBezTo>
                  <a:cubicBezTo>
                    <a:pt x="0" y="331"/>
                    <a:pt x="94" y="425"/>
                    <a:pt x="212" y="425"/>
                  </a:cubicBezTo>
                  <a:cubicBezTo>
                    <a:pt x="328" y="425"/>
                    <a:pt x="424" y="331"/>
                    <a:pt x="424" y="213"/>
                  </a:cubicBezTo>
                  <a:cubicBezTo>
                    <a:pt x="424" y="96"/>
                    <a:pt x="328"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5276494" y="1219482"/>
              <a:ext cx="114719" cy="76"/>
            </a:xfrm>
            <a:custGeom>
              <a:avLst/>
              <a:gdLst/>
              <a:ahLst/>
              <a:cxnLst/>
              <a:rect l="l" t="t" r="r" b="b"/>
              <a:pathLst>
                <a:path w="1512" h="1" fill="none" extrusionOk="0">
                  <a:moveTo>
                    <a:pt x="0" y="1"/>
                  </a:moveTo>
                  <a:lnTo>
                    <a:pt x="1511" y="1"/>
                  </a:lnTo>
                </a:path>
              </a:pathLst>
            </a:custGeom>
            <a:solidFill>
              <a:schemeClr val="dk1"/>
            </a:solidFill>
            <a:ln w="25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5276494" y="1200059"/>
              <a:ext cx="4932" cy="19499"/>
            </a:xfrm>
            <a:custGeom>
              <a:avLst/>
              <a:gdLst/>
              <a:ahLst/>
              <a:cxnLst/>
              <a:rect l="l" t="t" r="r" b="b"/>
              <a:pathLst>
                <a:path w="65" h="257" fill="none" extrusionOk="0">
                  <a:moveTo>
                    <a:pt x="65" y="0"/>
                  </a:moveTo>
                  <a:lnTo>
                    <a:pt x="0" y="257"/>
                  </a:lnTo>
                </a:path>
              </a:pathLst>
            </a:custGeom>
            <a:solidFill>
              <a:schemeClr val="dk1"/>
            </a:solidFill>
            <a:ln w="2575" cap="rnd" cmpd="sng">
              <a:solidFill>
                <a:schemeClr val="accent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5202975" y="1200059"/>
              <a:ext cx="5083" cy="19499"/>
            </a:xfrm>
            <a:custGeom>
              <a:avLst/>
              <a:gdLst/>
              <a:ahLst/>
              <a:cxnLst/>
              <a:rect l="l" t="t" r="r" b="b"/>
              <a:pathLst>
                <a:path w="67" h="257" fill="none" extrusionOk="0">
                  <a:moveTo>
                    <a:pt x="67" y="0"/>
                  </a:moveTo>
                  <a:lnTo>
                    <a:pt x="1" y="257"/>
                  </a:lnTo>
                </a:path>
              </a:pathLst>
            </a:custGeom>
            <a:solidFill>
              <a:schemeClr val="dk1"/>
            </a:solidFill>
            <a:ln w="2575" cap="rnd" cmpd="sng">
              <a:solidFill>
                <a:schemeClr val="accent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5292427" y="1089287"/>
              <a:ext cx="161988" cy="110850"/>
            </a:xfrm>
            <a:custGeom>
              <a:avLst/>
              <a:gdLst/>
              <a:ahLst/>
              <a:cxnLst/>
              <a:rect l="l" t="t" r="r" b="b"/>
              <a:pathLst>
                <a:path w="2135" h="1461" extrusionOk="0">
                  <a:moveTo>
                    <a:pt x="577" y="1"/>
                  </a:moveTo>
                  <a:cubicBezTo>
                    <a:pt x="494" y="1"/>
                    <a:pt x="420" y="51"/>
                    <a:pt x="393" y="128"/>
                  </a:cubicBezTo>
                  <a:cubicBezTo>
                    <a:pt x="0" y="1127"/>
                    <a:pt x="92" y="1460"/>
                    <a:pt x="92" y="1460"/>
                  </a:cubicBezTo>
                  <a:lnTo>
                    <a:pt x="1989" y="1460"/>
                  </a:lnTo>
                  <a:cubicBezTo>
                    <a:pt x="2134" y="1079"/>
                    <a:pt x="1871" y="1018"/>
                    <a:pt x="1871" y="1018"/>
                  </a:cubicBezTo>
                  <a:lnTo>
                    <a:pt x="1128" y="775"/>
                  </a:lnTo>
                  <a:lnTo>
                    <a:pt x="14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8"/>
            <p:cNvSpPr/>
            <p:nvPr/>
          </p:nvSpPr>
          <p:spPr>
            <a:xfrm>
              <a:off x="-5229985" y="1107496"/>
              <a:ext cx="37329" cy="14036"/>
            </a:xfrm>
            <a:custGeom>
              <a:avLst/>
              <a:gdLst/>
              <a:ahLst/>
              <a:cxnLst/>
              <a:rect l="l" t="t" r="r" b="b"/>
              <a:pathLst>
                <a:path w="492" h="185" extrusionOk="0">
                  <a:moveTo>
                    <a:pt x="93" y="0"/>
                  </a:moveTo>
                  <a:cubicBezTo>
                    <a:pt x="41" y="0"/>
                    <a:pt x="1" y="41"/>
                    <a:pt x="1" y="93"/>
                  </a:cubicBezTo>
                  <a:cubicBezTo>
                    <a:pt x="1" y="142"/>
                    <a:pt x="41" y="185"/>
                    <a:pt x="93" y="185"/>
                  </a:cubicBezTo>
                  <a:lnTo>
                    <a:pt x="427" y="185"/>
                  </a:lnTo>
                  <a:lnTo>
                    <a:pt x="4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8"/>
            <p:cNvSpPr/>
            <p:nvPr/>
          </p:nvSpPr>
          <p:spPr>
            <a:xfrm>
              <a:off x="-5238104" y="1130713"/>
              <a:ext cx="37405" cy="14036"/>
            </a:xfrm>
            <a:custGeom>
              <a:avLst/>
              <a:gdLst/>
              <a:ahLst/>
              <a:cxnLst/>
              <a:rect l="l" t="t" r="r" b="b"/>
              <a:pathLst>
                <a:path w="493" h="185" extrusionOk="0">
                  <a:moveTo>
                    <a:pt x="93" y="0"/>
                  </a:moveTo>
                  <a:cubicBezTo>
                    <a:pt x="43" y="0"/>
                    <a:pt x="1" y="41"/>
                    <a:pt x="1" y="93"/>
                  </a:cubicBezTo>
                  <a:cubicBezTo>
                    <a:pt x="1" y="142"/>
                    <a:pt x="43" y="185"/>
                    <a:pt x="93" y="185"/>
                  </a:cubicBezTo>
                  <a:lnTo>
                    <a:pt x="428" y="185"/>
                  </a:lnTo>
                  <a:lnTo>
                    <a:pt x="4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5112916" y="1194293"/>
              <a:ext cx="32246" cy="32246"/>
            </a:xfrm>
            <a:custGeom>
              <a:avLst/>
              <a:gdLst/>
              <a:ahLst/>
              <a:cxnLst/>
              <a:rect l="l" t="t" r="r" b="b"/>
              <a:pathLst>
                <a:path w="425" h="425" extrusionOk="0">
                  <a:moveTo>
                    <a:pt x="212" y="1"/>
                  </a:moveTo>
                  <a:cubicBezTo>
                    <a:pt x="94" y="1"/>
                    <a:pt x="0" y="95"/>
                    <a:pt x="0" y="213"/>
                  </a:cubicBezTo>
                  <a:cubicBezTo>
                    <a:pt x="0" y="331"/>
                    <a:pt x="96" y="425"/>
                    <a:pt x="212" y="425"/>
                  </a:cubicBezTo>
                  <a:cubicBezTo>
                    <a:pt x="330" y="425"/>
                    <a:pt x="424" y="331"/>
                    <a:pt x="424" y="213"/>
                  </a:cubicBezTo>
                  <a:cubicBezTo>
                    <a:pt x="424" y="95"/>
                    <a:pt x="328" y="1"/>
                    <a:pt x="2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5075435" y="1194293"/>
              <a:ext cx="32246" cy="32246"/>
            </a:xfrm>
            <a:custGeom>
              <a:avLst/>
              <a:gdLst/>
              <a:ahLst/>
              <a:cxnLst/>
              <a:rect l="l" t="t" r="r" b="b"/>
              <a:pathLst>
                <a:path w="425" h="425" extrusionOk="0">
                  <a:moveTo>
                    <a:pt x="212" y="1"/>
                  </a:moveTo>
                  <a:cubicBezTo>
                    <a:pt x="94" y="1"/>
                    <a:pt x="0" y="95"/>
                    <a:pt x="0" y="213"/>
                  </a:cubicBezTo>
                  <a:cubicBezTo>
                    <a:pt x="0" y="331"/>
                    <a:pt x="94" y="425"/>
                    <a:pt x="212" y="425"/>
                  </a:cubicBezTo>
                  <a:cubicBezTo>
                    <a:pt x="330" y="425"/>
                    <a:pt x="424" y="331"/>
                    <a:pt x="424" y="213"/>
                  </a:cubicBezTo>
                  <a:cubicBezTo>
                    <a:pt x="424" y="95"/>
                    <a:pt x="330" y="1"/>
                    <a:pt x="2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5038789" y="1194293"/>
              <a:ext cx="32170" cy="32246"/>
            </a:xfrm>
            <a:custGeom>
              <a:avLst/>
              <a:gdLst/>
              <a:ahLst/>
              <a:cxnLst/>
              <a:rect l="l" t="t" r="r" b="b"/>
              <a:pathLst>
                <a:path w="424" h="425" extrusionOk="0">
                  <a:moveTo>
                    <a:pt x="212" y="1"/>
                  </a:moveTo>
                  <a:cubicBezTo>
                    <a:pt x="96" y="1"/>
                    <a:pt x="0" y="95"/>
                    <a:pt x="0" y="213"/>
                  </a:cubicBezTo>
                  <a:cubicBezTo>
                    <a:pt x="0" y="329"/>
                    <a:pt x="96" y="425"/>
                    <a:pt x="212" y="425"/>
                  </a:cubicBezTo>
                  <a:cubicBezTo>
                    <a:pt x="330" y="425"/>
                    <a:pt x="424" y="329"/>
                    <a:pt x="424" y="213"/>
                  </a:cubicBezTo>
                  <a:cubicBezTo>
                    <a:pt x="424" y="95"/>
                    <a:pt x="330" y="1"/>
                    <a:pt x="2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4998274" y="1194293"/>
              <a:ext cx="32246" cy="32246"/>
            </a:xfrm>
            <a:custGeom>
              <a:avLst/>
              <a:gdLst/>
              <a:ahLst/>
              <a:cxnLst/>
              <a:rect l="l" t="t" r="r" b="b"/>
              <a:pathLst>
                <a:path w="425" h="425" extrusionOk="0">
                  <a:moveTo>
                    <a:pt x="212" y="1"/>
                  </a:moveTo>
                  <a:cubicBezTo>
                    <a:pt x="96" y="1"/>
                    <a:pt x="0" y="95"/>
                    <a:pt x="0" y="213"/>
                  </a:cubicBezTo>
                  <a:cubicBezTo>
                    <a:pt x="0" y="331"/>
                    <a:pt x="96" y="425"/>
                    <a:pt x="212" y="425"/>
                  </a:cubicBezTo>
                  <a:cubicBezTo>
                    <a:pt x="330" y="425"/>
                    <a:pt x="424" y="331"/>
                    <a:pt x="424" y="213"/>
                  </a:cubicBezTo>
                  <a:cubicBezTo>
                    <a:pt x="424" y="95"/>
                    <a:pt x="330" y="1"/>
                    <a:pt x="2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5096983" y="1210378"/>
              <a:ext cx="114871" cy="76"/>
            </a:xfrm>
            <a:custGeom>
              <a:avLst/>
              <a:gdLst/>
              <a:ahLst/>
              <a:cxnLst/>
              <a:rect l="l" t="t" r="r" b="b"/>
              <a:pathLst>
                <a:path w="1514" h="1" fill="none" extrusionOk="0">
                  <a:moveTo>
                    <a:pt x="0" y="1"/>
                  </a:moveTo>
                  <a:lnTo>
                    <a:pt x="1513" y="1"/>
                  </a:lnTo>
                </a:path>
              </a:pathLst>
            </a:custGeom>
            <a:solidFill>
              <a:schemeClr val="dk1"/>
            </a:solidFill>
            <a:ln w="25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5096983" y="1190955"/>
              <a:ext cx="5083" cy="19499"/>
            </a:xfrm>
            <a:custGeom>
              <a:avLst/>
              <a:gdLst/>
              <a:ahLst/>
              <a:cxnLst/>
              <a:rect l="l" t="t" r="r" b="b"/>
              <a:pathLst>
                <a:path w="67" h="257" fill="none" extrusionOk="0">
                  <a:moveTo>
                    <a:pt x="67" y="1"/>
                  </a:moveTo>
                  <a:lnTo>
                    <a:pt x="0" y="257"/>
                  </a:lnTo>
                </a:path>
              </a:pathLst>
            </a:custGeom>
            <a:solidFill>
              <a:schemeClr val="dk1"/>
            </a:solidFill>
            <a:ln w="2575" cap="rnd" cmpd="sng">
              <a:solidFill>
                <a:schemeClr val="accent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5023160" y="1190955"/>
              <a:ext cx="4932" cy="19499"/>
            </a:xfrm>
            <a:custGeom>
              <a:avLst/>
              <a:gdLst/>
              <a:ahLst/>
              <a:cxnLst/>
              <a:rect l="l" t="t" r="r" b="b"/>
              <a:pathLst>
                <a:path w="65" h="257" fill="none" extrusionOk="0">
                  <a:moveTo>
                    <a:pt x="65" y="1"/>
                  </a:moveTo>
                  <a:lnTo>
                    <a:pt x="0" y="257"/>
                  </a:lnTo>
                </a:path>
              </a:pathLst>
            </a:custGeom>
            <a:solidFill>
              <a:schemeClr val="dk1"/>
            </a:solidFill>
            <a:ln w="2575" cap="rnd" cmpd="sng">
              <a:solidFill>
                <a:schemeClr val="accent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5123158" y="1080334"/>
              <a:ext cx="172231" cy="110850"/>
            </a:xfrm>
            <a:custGeom>
              <a:avLst/>
              <a:gdLst/>
              <a:ahLst/>
              <a:cxnLst/>
              <a:rect l="l" t="t" r="r" b="b"/>
              <a:pathLst>
                <a:path w="2270" h="1461" extrusionOk="0">
                  <a:moveTo>
                    <a:pt x="301" y="1"/>
                  </a:moveTo>
                  <a:cubicBezTo>
                    <a:pt x="1" y="998"/>
                    <a:pt x="227" y="1459"/>
                    <a:pt x="227" y="1460"/>
                  </a:cubicBezTo>
                  <a:lnTo>
                    <a:pt x="2124" y="1460"/>
                  </a:lnTo>
                  <a:cubicBezTo>
                    <a:pt x="2269" y="1079"/>
                    <a:pt x="2006" y="1018"/>
                    <a:pt x="2006" y="1018"/>
                  </a:cubicBezTo>
                  <a:lnTo>
                    <a:pt x="1263" y="775"/>
                  </a:lnTo>
                  <a:lnTo>
                    <a:pt x="12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5059502" y="1098543"/>
              <a:ext cx="32322" cy="14036"/>
            </a:xfrm>
            <a:custGeom>
              <a:avLst/>
              <a:gdLst/>
              <a:ahLst/>
              <a:cxnLst/>
              <a:rect l="l" t="t" r="r" b="b"/>
              <a:pathLst>
                <a:path w="426" h="185" extrusionOk="0">
                  <a:moveTo>
                    <a:pt x="92" y="1"/>
                  </a:moveTo>
                  <a:cubicBezTo>
                    <a:pt x="41" y="1"/>
                    <a:pt x="0" y="41"/>
                    <a:pt x="0" y="93"/>
                  </a:cubicBezTo>
                  <a:cubicBezTo>
                    <a:pt x="0" y="142"/>
                    <a:pt x="41" y="185"/>
                    <a:pt x="92" y="185"/>
                  </a:cubicBezTo>
                  <a:lnTo>
                    <a:pt x="426" y="185"/>
                  </a:lnTo>
                  <a:lnTo>
                    <a:pt x="4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5059502" y="1121608"/>
              <a:ext cx="32322" cy="14036"/>
            </a:xfrm>
            <a:custGeom>
              <a:avLst/>
              <a:gdLst/>
              <a:ahLst/>
              <a:cxnLst/>
              <a:rect l="l" t="t" r="r" b="b"/>
              <a:pathLst>
                <a:path w="426" h="185" extrusionOk="0">
                  <a:moveTo>
                    <a:pt x="92" y="1"/>
                  </a:moveTo>
                  <a:cubicBezTo>
                    <a:pt x="41" y="1"/>
                    <a:pt x="0" y="41"/>
                    <a:pt x="0" y="93"/>
                  </a:cubicBezTo>
                  <a:cubicBezTo>
                    <a:pt x="0" y="142"/>
                    <a:pt x="41" y="185"/>
                    <a:pt x="92" y="185"/>
                  </a:cubicBezTo>
                  <a:lnTo>
                    <a:pt x="426" y="185"/>
                  </a:lnTo>
                  <a:lnTo>
                    <a:pt x="4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pic>
        <p:nvPicPr>
          <p:cNvPr id="1515" name="Google Shape;1515;p50"/>
          <p:cNvPicPr preferRelativeResize="0">
            <a:picLocks noGrp="1"/>
          </p:cNvPicPr>
          <p:nvPr>
            <p:ph type="pic" idx="2"/>
          </p:nvPr>
        </p:nvPicPr>
        <p:blipFill>
          <a:blip r:embed="rId3">
            <a:extLst>
              <a:ext uri="{28A0092B-C50C-407E-A947-70E740481C1C}">
                <a14:useLocalDpi xmlns:a14="http://schemas.microsoft.com/office/drawing/2010/main" val="0"/>
              </a:ext>
            </a:extLst>
          </a:blip>
          <a:stretch>
            <a:fillRect/>
          </a:stretch>
        </p:blipFill>
        <p:spPr>
          <a:xfrm>
            <a:off x="5000025" y="440550"/>
            <a:ext cx="3196800" cy="4262400"/>
          </a:xfrm>
          <a:prstGeom prst="roundRect">
            <a:avLst>
              <a:gd name="adj" fmla="val 10162"/>
            </a:avLst>
          </a:prstGeom>
        </p:spPr>
      </p:pic>
      <p:sp>
        <p:nvSpPr>
          <p:cNvPr id="1516" name="Google Shape;1516;p50"/>
          <p:cNvSpPr txBox="1">
            <a:spLocks noGrp="1"/>
          </p:cNvSpPr>
          <p:nvPr>
            <p:ph type="title"/>
          </p:nvPr>
        </p:nvSpPr>
        <p:spPr>
          <a:xfrm>
            <a:off x="796200" y="1412271"/>
            <a:ext cx="3196800" cy="148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smtClean="0"/>
              <a:t>Insalubrité</a:t>
            </a:r>
            <a:r>
              <a:rPr lang="en-US" dirty="0" smtClean="0"/>
              <a:t> des  </a:t>
            </a:r>
            <a:r>
              <a:rPr lang="en-US" dirty="0" err="1" smtClean="0"/>
              <a:t>voies</a:t>
            </a:r>
            <a:r>
              <a:rPr lang="en-US" dirty="0" smtClean="0"/>
              <a:t> et </a:t>
            </a:r>
            <a:r>
              <a:rPr lang="en-US" dirty="0" err="1" smtClean="0"/>
              <a:t>chemins</a:t>
            </a:r>
            <a:endParaRPr dirty="0"/>
          </a:p>
        </p:txBody>
      </p:sp>
      <p:sp>
        <p:nvSpPr>
          <p:cNvPr id="1517" name="Google Shape;1517;p50"/>
          <p:cNvSpPr txBox="1">
            <a:spLocks noGrp="1"/>
          </p:cNvSpPr>
          <p:nvPr>
            <p:ph type="subTitle" idx="1"/>
          </p:nvPr>
        </p:nvSpPr>
        <p:spPr>
          <a:xfrm>
            <a:off x="796200" y="2896888"/>
            <a:ext cx="3196800" cy="97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smtClean="0"/>
              <a:t>U</a:t>
            </a:r>
            <a:r>
              <a:rPr lang="en" dirty="0" smtClean="0"/>
              <a:t>n lieu près du marché d’Andrainjato</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sp>
        <p:nvSpPr>
          <p:cNvPr id="1325" name="Google Shape;1325;p44"/>
          <p:cNvSpPr txBox="1">
            <a:spLocks noGrp="1"/>
          </p:cNvSpPr>
          <p:nvPr>
            <p:ph type="title"/>
          </p:nvPr>
        </p:nvSpPr>
        <p:spPr>
          <a:xfrm>
            <a:off x="720000" y="445024"/>
            <a:ext cx="7704000" cy="9773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Trop polué</a:t>
            </a:r>
            <a:endParaRPr dirty="0"/>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455" y="1126067"/>
            <a:ext cx="2247900" cy="2997200"/>
          </a:xfrm>
          <a:prstGeom prst="rect">
            <a:avLst/>
          </a:prstGeom>
        </p:spPr>
      </p:pic>
      <p:pic>
        <p:nvPicPr>
          <p:cNvPr id="3" name="Imag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52799" y="1394180"/>
            <a:ext cx="3281299" cy="2460974"/>
          </a:xfrm>
          <a:prstGeom prst="rect">
            <a:avLst/>
          </a:prstGeom>
        </p:spPr>
      </p:pic>
      <p:pic>
        <p:nvPicPr>
          <p:cNvPr id="8" name="Imag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51324" y="1518786"/>
            <a:ext cx="2163131" cy="1622348"/>
          </a:xfrm>
          <a:prstGeom prst="rect">
            <a:avLst/>
          </a:prstGeom>
        </p:spPr>
      </p:pic>
    </p:spTree>
    <p:extLst>
      <p:ext uri="{BB962C8B-B14F-4D97-AF65-F5344CB8AC3E}">
        <p14:creationId xmlns:p14="http://schemas.microsoft.com/office/powerpoint/2010/main" val="24284232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47"/>
        <p:cNvGrpSpPr/>
        <p:nvPr/>
      </p:nvGrpSpPr>
      <p:grpSpPr>
        <a:xfrm>
          <a:off x="0" y="0"/>
          <a:ext cx="0" cy="0"/>
          <a:chOff x="0" y="0"/>
          <a:chExt cx="0" cy="0"/>
        </a:xfrm>
      </p:grpSpPr>
      <p:sp>
        <p:nvSpPr>
          <p:cNvPr id="1648" name="Google Shape;1648;p57"/>
          <p:cNvSpPr txBox="1"/>
          <p:nvPr/>
        </p:nvSpPr>
        <p:spPr>
          <a:xfrm flipH="1">
            <a:off x="779025" y="1758650"/>
            <a:ext cx="2059500" cy="384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smtClean="0">
                <a:solidFill>
                  <a:schemeClr val="dk1"/>
                </a:solidFill>
                <a:latin typeface="Quando"/>
                <a:ea typeface="Quando"/>
                <a:cs typeface="Quando"/>
                <a:sym typeface="Quando"/>
              </a:rPr>
              <a:t>Andrainjato</a:t>
            </a:r>
            <a:endParaRPr sz="2000" b="1" dirty="0">
              <a:solidFill>
                <a:schemeClr val="dk1"/>
              </a:solidFill>
              <a:latin typeface="Quando"/>
              <a:ea typeface="Quando"/>
              <a:cs typeface="Quando"/>
              <a:sym typeface="Quando"/>
            </a:endParaRPr>
          </a:p>
        </p:txBody>
      </p:sp>
      <p:sp>
        <p:nvSpPr>
          <p:cNvPr id="1649" name="Google Shape;1649;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Carte pour la problematique</a:t>
            </a:r>
            <a:endParaRPr dirty="0"/>
          </a:p>
        </p:txBody>
      </p:sp>
      <p:sp>
        <p:nvSpPr>
          <p:cNvPr id="1650" name="Google Shape;1650;p57"/>
          <p:cNvSpPr txBox="1"/>
          <p:nvPr/>
        </p:nvSpPr>
        <p:spPr>
          <a:xfrm flipH="1">
            <a:off x="779016" y="2078265"/>
            <a:ext cx="2059500" cy="228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chemeClr val="dk1"/>
                </a:solidFill>
                <a:latin typeface="Asap"/>
                <a:ea typeface="Asap"/>
                <a:cs typeface="Asap"/>
                <a:sym typeface="Asap"/>
              </a:rPr>
              <a:t>Zone mal éclairés</a:t>
            </a:r>
          </a:p>
          <a:p>
            <a:pPr marL="0" lvl="0" indent="0" algn="l" rtl="0">
              <a:spcBef>
                <a:spcPts val="0"/>
              </a:spcBef>
              <a:spcAft>
                <a:spcPts val="0"/>
              </a:spcAft>
              <a:buNone/>
            </a:pPr>
            <a:r>
              <a:rPr lang="en" dirty="0" smtClean="0">
                <a:solidFill>
                  <a:schemeClr val="dk1"/>
                </a:solidFill>
                <a:latin typeface="Asap"/>
                <a:ea typeface="Asap"/>
                <a:cs typeface="Asap"/>
                <a:sym typeface="Asap"/>
              </a:rPr>
              <a:t>Route etoite</a:t>
            </a:r>
          </a:p>
          <a:p>
            <a:pPr marL="0" lvl="0" indent="0" algn="l" rtl="0">
              <a:spcBef>
                <a:spcPts val="0"/>
              </a:spcBef>
              <a:spcAft>
                <a:spcPts val="0"/>
              </a:spcAft>
              <a:buNone/>
            </a:pPr>
            <a:r>
              <a:rPr lang="en" dirty="0" smtClean="0">
                <a:solidFill>
                  <a:schemeClr val="dk1"/>
                </a:solidFill>
                <a:latin typeface="Asap"/>
                <a:ea typeface="Asap"/>
                <a:cs typeface="Asap"/>
                <a:sym typeface="Asap"/>
              </a:rPr>
              <a:t>Route en mauvais</a:t>
            </a:r>
          </a:p>
          <a:p>
            <a:pPr marL="0" lvl="0" indent="0" algn="l" rtl="0">
              <a:spcBef>
                <a:spcPts val="0"/>
              </a:spcBef>
              <a:spcAft>
                <a:spcPts val="0"/>
              </a:spcAft>
              <a:buNone/>
            </a:pPr>
            <a:r>
              <a:rPr lang="en" dirty="0" smtClean="0">
                <a:solidFill>
                  <a:schemeClr val="dk1"/>
                </a:solidFill>
                <a:latin typeface="Asap"/>
                <a:ea typeface="Asap"/>
                <a:cs typeface="Asap"/>
                <a:sym typeface="Asap"/>
              </a:rPr>
              <a:t>Itineraire dangereux</a:t>
            </a:r>
            <a:endParaRPr dirty="0">
              <a:solidFill>
                <a:schemeClr val="dk1"/>
              </a:solidFill>
              <a:latin typeface="Asap"/>
              <a:ea typeface="Asap"/>
              <a:cs typeface="Asap"/>
              <a:sym typeface="Asap"/>
            </a:endParaRPr>
          </a:p>
        </p:txBody>
      </p:sp>
      <p:sp>
        <p:nvSpPr>
          <p:cNvPr id="1703" name="Google Shape;1703;p57"/>
          <p:cNvSpPr/>
          <p:nvPr/>
        </p:nvSpPr>
        <p:spPr>
          <a:xfrm>
            <a:off x="882983" y="1318250"/>
            <a:ext cx="277500" cy="277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7"/>
          <p:cNvSpPr/>
          <p:nvPr/>
        </p:nvSpPr>
        <p:spPr>
          <a:xfrm>
            <a:off x="7032132" y="1832775"/>
            <a:ext cx="213300" cy="213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7"/>
          <p:cNvSpPr/>
          <p:nvPr/>
        </p:nvSpPr>
        <p:spPr>
          <a:xfrm>
            <a:off x="5774116" y="1758647"/>
            <a:ext cx="213300" cy="213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7"/>
          <p:cNvSpPr/>
          <p:nvPr/>
        </p:nvSpPr>
        <p:spPr>
          <a:xfrm>
            <a:off x="4318027" y="3181597"/>
            <a:ext cx="213300" cy="213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7"/>
          <p:cNvSpPr/>
          <p:nvPr/>
        </p:nvSpPr>
        <p:spPr>
          <a:xfrm>
            <a:off x="3173155" y="2143539"/>
            <a:ext cx="213300" cy="213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7"/>
          <p:cNvSpPr/>
          <p:nvPr/>
        </p:nvSpPr>
        <p:spPr>
          <a:xfrm>
            <a:off x="5109002" y="2143547"/>
            <a:ext cx="213300" cy="213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7"/>
          <p:cNvSpPr/>
          <p:nvPr/>
        </p:nvSpPr>
        <p:spPr>
          <a:xfrm>
            <a:off x="7505504" y="3583614"/>
            <a:ext cx="213300" cy="213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7"/>
          <p:cNvSpPr/>
          <p:nvPr/>
        </p:nvSpPr>
        <p:spPr>
          <a:xfrm>
            <a:off x="5395730" y="1930241"/>
            <a:ext cx="213300" cy="213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0814" y="939977"/>
            <a:ext cx="5573453" cy="333310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51"/>
        <p:cNvGrpSpPr/>
        <p:nvPr/>
      </p:nvGrpSpPr>
      <p:grpSpPr>
        <a:xfrm>
          <a:off x="0" y="0"/>
          <a:ext cx="0" cy="0"/>
          <a:chOff x="0" y="0"/>
          <a:chExt cx="0" cy="0"/>
        </a:xfrm>
      </p:grpSpPr>
      <p:sp>
        <p:nvSpPr>
          <p:cNvPr id="1752" name="Google Shape;1752;p59"/>
          <p:cNvSpPr txBox="1"/>
          <p:nvPr/>
        </p:nvSpPr>
        <p:spPr>
          <a:xfrm>
            <a:off x="6472086" y="1515175"/>
            <a:ext cx="1986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Venus</a:t>
            </a:r>
            <a:endParaRPr sz="2000" b="1">
              <a:solidFill>
                <a:schemeClr val="dk1"/>
              </a:solidFill>
              <a:latin typeface="Quando"/>
              <a:ea typeface="Quando"/>
              <a:cs typeface="Quando"/>
              <a:sym typeface="Quando"/>
            </a:endParaRPr>
          </a:p>
        </p:txBody>
      </p:sp>
      <p:sp>
        <p:nvSpPr>
          <p:cNvPr id="1753" name="Google Shape;1753;p59"/>
          <p:cNvSpPr txBox="1"/>
          <p:nvPr/>
        </p:nvSpPr>
        <p:spPr>
          <a:xfrm>
            <a:off x="6472101" y="1894325"/>
            <a:ext cx="198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Venus has extremely high temperatures</a:t>
            </a:r>
            <a:endParaRPr>
              <a:solidFill>
                <a:schemeClr val="dk1"/>
              </a:solidFill>
              <a:latin typeface="Asap"/>
              <a:ea typeface="Asap"/>
              <a:cs typeface="Asap"/>
              <a:sym typeface="Asap"/>
            </a:endParaRPr>
          </a:p>
        </p:txBody>
      </p:sp>
      <p:sp>
        <p:nvSpPr>
          <p:cNvPr id="1754" name="Google Shape;1754;p59"/>
          <p:cNvSpPr txBox="1"/>
          <p:nvPr/>
        </p:nvSpPr>
        <p:spPr>
          <a:xfrm>
            <a:off x="685914" y="2999588"/>
            <a:ext cx="19860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Quando"/>
                <a:ea typeface="Quando"/>
                <a:cs typeface="Quando"/>
                <a:sym typeface="Quando"/>
              </a:rPr>
              <a:t>Mercury</a:t>
            </a:r>
            <a:endParaRPr sz="2000" b="1">
              <a:solidFill>
                <a:schemeClr val="dk1"/>
              </a:solidFill>
              <a:latin typeface="Quando"/>
              <a:ea typeface="Quando"/>
              <a:cs typeface="Quando"/>
              <a:sym typeface="Quando"/>
            </a:endParaRPr>
          </a:p>
        </p:txBody>
      </p:sp>
      <p:sp>
        <p:nvSpPr>
          <p:cNvPr id="1755" name="Google Shape;1755;p59"/>
          <p:cNvSpPr txBox="1"/>
          <p:nvPr/>
        </p:nvSpPr>
        <p:spPr>
          <a:xfrm>
            <a:off x="686026" y="1894325"/>
            <a:ext cx="19860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ap"/>
                <a:ea typeface="Asap"/>
                <a:cs typeface="Asap"/>
                <a:sym typeface="Asap"/>
              </a:rPr>
              <a:t>Mars is actually a very cold place</a:t>
            </a:r>
            <a:endParaRPr>
              <a:solidFill>
                <a:schemeClr val="dk1"/>
              </a:solidFill>
              <a:latin typeface="Asap"/>
              <a:ea typeface="Asap"/>
              <a:cs typeface="Asap"/>
              <a:sym typeface="Asap"/>
            </a:endParaRPr>
          </a:p>
        </p:txBody>
      </p:sp>
      <p:sp>
        <p:nvSpPr>
          <p:cNvPr id="1756" name="Google Shape;1756;p59"/>
          <p:cNvSpPr txBox="1"/>
          <p:nvPr/>
        </p:nvSpPr>
        <p:spPr>
          <a:xfrm>
            <a:off x="686026" y="3378738"/>
            <a:ext cx="19860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p:txBody>
      </p:sp>
      <p:sp>
        <p:nvSpPr>
          <p:cNvPr id="1757" name="Google Shape;1757;p59"/>
          <p:cNvSpPr txBox="1"/>
          <p:nvPr/>
        </p:nvSpPr>
        <p:spPr>
          <a:xfrm>
            <a:off x="6472086" y="3001238"/>
            <a:ext cx="1986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Saturn</a:t>
            </a:r>
            <a:endParaRPr sz="2000" b="1">
              <a:solidFill>
                <a:schemeClr val="dk1"/>
              </a:solidFill>
              <a:latin typeface="Quando"/>
              <a:ea typeface="Quando"/>
              <a:cs typeface="Quando"/>
              <a:sym typeface="Quando"/>
            </a:endParaRPr>
          </a:p>
        </p:txBody>
      </p:sp>
      <p:sp>
        <p:nvSpPr>
          <p:cNvPr id="1758" name="Google Shape;1758;p59"/>
          <p:cNvSpPr txBox="1"/>
          <p:nvPr/>
        </p:nvSpPr>
        <p:spPr>
          <a:xfrm>
            <a:off x="6472101" y="3380388"/>
            <a:ext cx="198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p:txBody>
      </p:sp>
      <p:sp>
        <p:nvSpPr>
          <p:cNvPr id="1759" name="Google Shape;1759;p59"/>
          <p:cNvSpPr txBox="1"/>
          <p:nvPr/>
        </p:nvSpPr>
        <p:spPr>
          <a:xfrm>
            <a:off x="685914" y="1515175"/>
            <a:ext cx="19860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Quando"/>
                <a:ea typeface="Quando"/>
                <a:cs typeface="Quando"/>
                <a:sym typeface="Quando"/>
              </a:rPr>
              <a:t>Mars</a:t>
            </a:r>
            <a:endParaRPr sz="2000" b="1">
              <a:solidFill>
                <a:schemeClr val="dk1"/>
              </a:solidFill>
              <a:latin typeface="Quando"/>
              <a:ea typeface="Quando"/>
              <a:cs typeface="Quando"/>
              <a:sym typeface="Quando"/>
            </a:endParaRPr>
          </a:p>
        </p:txBody>
      </p:sp>
      <p:cxnSp>
        <p:nvCxnSpPr>
          <p:cNvPr id="1760" name="Google Shape;1760;p59"/>
          <p:cNvCxnSpPr>
            <a:stCxn id="1759" idx="3"/>
            <a:endCxn id="1761" idx="1"/>
          </p:cNvCxnSpPr>
          <p:nvPr/>
        </p:nvCxnSpPr>
        <p:spPr>
          <a:xfrm>
            <a:off x="2671914" y="1779025"/>
            <a:ext cx="1224900" cy="732000"/>
          </a:xfrm>
          <a:prstGeom prst="bentConnector3">
            <a:avLst>
              <a:gd name="adj1" fmla="val 49996"/>
            </a:avLst>
          </a:prstGeom>
          <a:noFill/>
          <a:ln w="9525" cap="flat" cmpd="sng">
            <a:solidFill>
              <a:schemeClr val="dk2"/>
            </a:solidFill>
            <a:prstDash val="solid"/>
            <a:round/>
            <a:headEnd type="oval" w="med" len="med"/>
            <a:tailEnd type="none" w="med" len="med"/>
          </a:ln>
        </p:spPr>
      </p:cxnSp>
      <p:cxnSp>
        <p:nvCxnSpPr>
          <p:cNvPr id="1762" name="Google Shape;1762;p59"/>
          <p:cNvCxnSpPr>
            <a:stCxn id="1752" idx="1"/>
            <a:endCxn id="1761" idx="3"/>
          </p:cNvCxnSpPr>
          <p:nvPr/>
        </p:nvCxnSpPr>
        <p:spPr>
          <a:xfrm flipH="1">
            <a:off x="5029686" y="1779025"/>
            <a:ext cx="1442400" cy="732000"/>
          </a:xfrm>
          <a:prstGeom prst="bentConnector3">
            <a:avLst>
              <a:gd name="adj1" fmla="val 49995"/>
            </a:avLst>
          </a:prstGeom>
          <a:noFill/>
          <a:ln w="9525" cap="flat" cmpd="sng">
            <a:solidFill>
              <a:schemeClr val="dk2"/>
            </a:solidFill>
            <a:prstDash val="solid"/>
            <a:round/>
            <a:headEnd type="oval" w="med" len="med"/>
            <a:tailEnd type="none" w="med" len="med"/>
          </a:ln>
        </p:spPr>
      </p:cxnSp>
      <p:cxnSp>
        <p:nvCxnSpPr>
          <p:cNvPr id="1763" name="Google Shape;1763;p59"/>
          <p:cNvCxnSpPr>
            <a:stCxn id="1754" idx="3"/>
            <a:endCxn id="1761" idx="1"/>
          </p:cNvCxnSpPr>
          <p:nvPr/>
        </p:nvCxnSpPr>
        <p:spPr>
          <a:xfrm rot="10800000" flipH="1">
            <a:off x="2671914" y="2511038"/>
            <a:ext cx="1224900" cy="752400"/>
          </a:xfrm>
          <a:prstGeom prst="bentConnector3">
            <a:avLst>
              <a:gd name="adj1" fmla="val 49996"/>
            </a:avLst>
          </a:prstGeom>
          <a:noFill/>
          <a:ln w="9525" cap="flat" cmpd="sng">
            <a:solidFill>
              <a:schemeClr val="dk2"/>
            </a:solidFill>
            <a:prstDash val="solid"/>
            <a:round/>
            <a:headEnd type="oval" w="med" len="med"/>
            <a:tailEnd type="none" w="med" len="med"/>
          </a:ln>
        </p:spPr>
      </p:cxnSp>
      <p:cxnSp>
        <p:nvCxnSpPr>
          <p:cNvPr id="1764" name="Google Shape;1764;p59"/>
          <p:cNvCxnSpPr>
            <a:stCxn id="1757" idx="1"/>
            <a:endCxn id="1761" idx="3"/>
          </p:cNvCxnSpPr>
          <p:nvPr/>
        </p:nvCxnSpPr>
        <p:spPr>
          <a:xfrm rot="10800000">
            <a:off x="5029686" y="2510888"/>
            <a:ext cx="1442400" cy="754200"/>
          </a:xfrm>
          <a:prstGeom prst="bentConnector3">
            <a:avLst>
              <a:gd name="adj1" fmla="val 49995"/>
            </a:avLst>
          </a:prstGeom>
          <a:noFill/>
          <a:ln w="9525" cap="flat" cmpd="sng">
            <a:solidFill>
              <a:schemeClr val="dk2"/>
            </a:solidFill>
            <a:prstDash val="solid"/>
            <a:round/>
            <a:headEnd type="oval" w="med" len="med"/>
            <a:tailEnd type="none" w="med" len="med"/>
          </a:ln>
        </p:spPr>
      </p:cxnSp>
      <p:sp>
        <p:nvSpPr>
          <p:cNvPr id="1765" name="Google Shape;1765;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Infographics are awesome</a:t>
            </a:r>
            <a:endParaRPr/>
          </a:p>
        </p:txBody>
      </p:sp>
      <p:sp>
        <p:nvSpPr>
          <p:cNvPr id="1761" name="Google Shape;1761;p59"/>
          <p:cNvSpPr/>
          <p:nvPr/>
        </p:nvSpPr>
        <p:spPr>
          <a:xfrm>
            <a:off x="3896727" y="1944350"/>
            <a:ext cx="1133100" cy="11331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6" name="Google Shape;1766;p59"/>
          <p:cNvGrpSpPr/>
          <p:nvPr/>
        </p:nvGrpSpPr>
        <p:grpSpPr>
          <a:xfrm>
            <a:off x="4134827" y="2086863"/>
            <a:ext cx="657109" cy="848362"/>
            <a:chOff x="5446664" y="2661091"/>
            <a:chExt cx="366854" cy="473628"/>
          </a:xfrm>
        </p:grpSpPr>
        <p:sp>
          <p:nvSpPr>
            <p:cNvPr id="1767" name="Google Shape;1767;p59"/>
            <p:cNvSpPr/>
            <p:nvPr/>
          </p:nvSpPr>
          <p:spPr>
            <a:xfrm>
              <a:off x="5648966" y="3098143"/>
              <a:ext cx="13869" cy="36573"/>
            </a:xfrm>
            <a:custGeom>
              <a:avLst/>
              <a:gdLst/>
              <a:ahLst/>
              <a:cxnLst/>
              <a:rect l="l" t="t" r="r" b="b"/>
              <a:pathLst>
                <a:path w="259" h="683" extrusionOk="0">
                  <a:moveTo>
                    <a:pt x="129" y="0"/>
                  </a:moveTo>
                  <a:cubicBezTo>
                    <a:pt x="57" y="0"/>
                    <a:pt x="0" y="58"/>
                    <a:pt x="0" y="129"/>
                  </a:cubicBezTo>
                  <a:lnTo>
                    <a:pt x="0" y="553"/>
                  </a:lnTo>
                  <a:cubicBezTo>
                    <a:pt x="0" y="625"/>
                    <a:pt x="57" y="682"/>
                    <a:pt x="129" y="682"/>
                  </a:cubicBezTo>
                  <a:cubicBezTo>
                    <a:pt x="199" y="682"/>
                    <a:pt x="258" y="625"/>
                    <a:pt x="258" y="553"/>
                  </a:cubicBezTo>
                  <a:lnTo>
                    <a:pt x="258" y="129"/>
                  </a:lnTo>
                  <a:cubicBezTo>
                    <a:pt x="258" y="58"/>
                    <a:pt x="199" y="0"/>
                    <a:pt x="1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9"/>
            <p:cNvSpPr/>
            <p:nvPr/>
          </p:nvSpPr>
          <p:spPr>
            <a:xfrm>
              <a:off x="5446664" y="2661091"/>
              <a:ext cx="366854" cy="473628"/>
            </a:xfrm>
            <a:custGeom>
              <a:avLst/>
              <a:gdLst/>
              <a:ahLst/>
              <a:cxnLst/>
              <a:rect l="l" t="t" r="r" b="b"/>
              <a:pathLst>
                <a:path w="6851" h="8845" extrusionOk="0">
                  <a:moveTo>
                    <a:pt x="3424" y="1"/>
                  </a:moveTo>
                  <a:cubicBezTo>
                    <a:pt x="2470" y="1"/>
                    <a:pt x="1552" y="404"/>
                    <a:pt x="905" y="1106"/>
                  </a:cubicBezTo>
                  <a:cubicBezTo>
                    <a:pt x="857" y="1160"/>
                    <a:pt x="859" y="1241"/>
                    <a:pt x="912" y="1289"/>
                  </a:cubicBezTo>
                  <a:cubicBezTo>
                    <a:pt x="937" y="1312"/>
                    <a:pt x="968" y="1323"/>
                    <a:pt x="1000" y="1323"/>
                  </a:cubicBezTo>
                  <a:cubicBezTo>
                    <a:pt x="1035" y="1323"/>
                    <a:pt x="1070" y="1309"/>
                    <a:pt x="1097" y="1281"/>
                  </a:cubicBezTo>
                  <a:cubicBezTo>
                    <a:pt x="1696" y="633"/>
                    <a:pt x="2542" y="259"/>
                    <a:pt x="3428" y="259"/>
                  </a:cubicBezTo>
                  <a:cubicBezTo>
                    <a:pt x="5173" y="259"/>
                    <a:pt x="6594" y="1681"/>
                    <a:pt x="6594" y="3426"/>
                  </a:cubicBezTo>
                  <a:cubicBezTo>
                    <a:pt x="6594" y="5173"/>
                    <a:pt x="5173" y="6594"/>
                    <a:pt x="3428" y="6594"/>
                  </a:cubicBezTo>
                  <a:cubicBezTo>
                    <a:pt x="1681" y="6594"/>
                    <a:pt x="260" y="5173"/>
                    <a:pt x="260" y="3426"/>
                  </a:cubicBezTo>
                  <a:cubicBezTo>
                    <a:pt x="260" y="2800"/>
                    <a:pt x="442" y="2193"/>
                    <a:pt x="789" y="1674"/>
                  </a:cubicBezTo>
                  <a:cubicBezTo>
                    <a:pt x="829" y="1613"/>
                    <a:pt x="813" y="1534"/>
                    <a:pt x="752" y="1493"/>
                  </a:cubicBezTo>
                  <a:cubicBezTo>
                    <a:pt x="731" y="1479"/>
                    <a:pt x="706" y="1472"/>
                    <a:pt x="682" y="1472"/>
                  </a:cubicBezTo>
                  <a:cubicBezTo>
                    <a:pt x="639" y="1472"/>
                    <a:pt x="598" y="1493"/>
                    <a:pt x="573" y="1530"/>
                  </a:cubicBezTo>
                  <a:cubicBezTo>
                    <a:pt x="197" y="2092"/>
                    <a:pt x="0" y="2750"/>
                    <a:pt x="0" y="3426"/>
                  </a:cubicBezTo>
                  <a:cubicBezTo>
                    <a:pt x="0" y="5105"/>
                    <a:pt x="1216" y="6509"/>
                    <a:pt x="2814" y="6797"/>
                  </a:cubicBezTo>
                  <a:lnTo>
                    <a:pt x="2814" y="8715"/>
                  </a:lnTo>
                  <a:cubicBezTo>
                    <a:pt x="2814" y="8787"/>
                    <a:pt x="2871" y="8844"/>
                    <a:pt x="2943" y="8844"/>
                  </a:cubicBezTo>
                  <a:cubicBezTo>
                    <a:pt x="3015" y="8844"/>
                    <a:pt x="3072" y="8787"/>
                    <a:pt x="3072" y="8715"/>
                  </a:cubicBezTo>
                  <a:lnTo>
                    <a:pt x="3072" y="6834"/>
                  </a:lnTo>
                  <a:cubicBezTo>
                    <a:pt x="3188" y="6845"/>
                    <a:pt x="3308" y="6852"/>
                    <a:pt x="3424" y="6852"/>
                  </a:cubicBezTo>
                  <a:cubicBezTo>
                    <a:pt x="3544" y="6852"/>
                    <a:pt x="3662" y="6845"/>
                    <a:pt x="3778" y="6834"/>
                  </a:cubicBezTo>
                  <a:lnTo>
                    <a:pt x="3778" y="7774"/>
                  </a:lnTo>
                  <a:cubicBezTo>
                    <a:pt x="3778" y="7846"/>
                    <a:pt x="3835" y="7903"/>
                    <a:pt x="3907" y="7903"/>
                  </a:cubicBezTo>
                  <a:cubicBezTo>
                    <a:pt x="3977" y="7903"/>
                    <a:pt x="4036" y="7846"/>
                    <a:pt x="4036" y="7774"/>
                  </a:cubicBezTo>
                  <a:lnTo>
                    <a:pt x="4036" y="6797"/>
                  </a:lnTo>
                  <a:cubicBezTo>
                    <a:pt x="5634" y="6509"/>
                    <a:pt x="6850" y="5105"/>
                    <a:pt x="6850" y="3426"/>
                  </a:cubicBezTo>
                  <a:cubicBezTo>
                    <a:pt x="6850" y="1537"/>
                    <a:pt x="5313" y="1"/>
                    <a:pt x="34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9"/>
            <p:cNvSpPr/>
            <p:nvPr/>
          </p:nvSpPr>
          <p:spPr>
            <a:xfrm>
              <a:off x="5510011" y="2751265"/>
              <a:ext cx="239946" cy="177296"/>
            </a:xfrm>
            <a:custGeom>
              <a:avLst/>
              <a:gdLst/>
              <a:ahLst/>
              <a:cxnLst/>
              <a:rect l="l" t="t" r="r" b="b"/>
              <a:pathLst>
                <a:path w="4481" h="3311" extrusionOk="0">
                  <a:moveTo>
                    <a:pt x="3096" y="946"/>
                  </a:moveTo>
                  <a:lnTo>
                    <a:pt x="2226" y="2070"/>
                  </a:lnTo>
                  <a:lnTo>
                    <a:pt x="2101" y="946"/>
                  </a:lnTo>
                  <a:close/>
                  <a:moveTo>
                    <a:pt x="1863" y="1180"/>
                  </a:moveTo>
                  <a:lnTo>
                    <a:pt x="1983" y="2269"/>
                  </a:lnTo>
                  <a:lnTo>
                    <a:pt x="1808" y="2269"/>
                  </a:lnTo>
                  <a:cubicBezTo>
                    <a:pt x="1777" y="2052"/>
                    <a:pt x="1668" y="1858"/>
                    <a:pt x="1510" y="1717"/>
                  </a:cubicBezTo>
                  <a:lnTo>
                    <a:pt x="1863" y="1180"/>
                  </a:lnTo>
                  <a:close/>
                  <a:moveTo>
                    <a:pt x="1366" y="1941"/>
                  </a:moveTo>
                  <a:cubicBezTo>
                    <a:pt x="1456" y="2028"/>
                    <a:pt x="1521" y="2144"/>
                    <a:pt x="1546" y="2273"/>
                  </a:cubicBezTo>
                  <a:lnTo>
                    <a:pt x="1148" y="2273"/>
                  </a:lnTo>
                  <a:lnTo>
                    <a:pt x="1366" y="1941"/>
                  </a:lnTo>
                  <a:close/>
                  <a:moveTo>
                    <a:pt x="911" y="1752"/>
                  </a:moveTo>
                  <a:cubicBezTo>
                    <a:pt x="995" y="1752"/>
                    <a:pt x="1077" y="1768"/>
                    <a:pt x="1152" y="1798"/>
                  </a:cubicBezTo>
                  <a:lnTo>
                    <a:pt x="802" y="2330"/>
                  </a:lnTo>
                  <a:cubicBezTo>
                    <a:pt x="776" y="2369"/>
                    <a:pt x="774" y="2421"/>
                    <a:pt x="796" y="2463"/>
                  </a:cubicBezTo>
                  <a:cubicBezTo>
                    <a:pt x="820" y="2505"/>
                    <a:pt x="865" y="2533"/>
                    <a:pt x="913" y="2533"/>
                  </a:cubicBezTo>
                  <a:lnTo>
                    <a:pt x="1550" y="2533"/>
                  </a:lnTo>
                  <a:cubicBezTo>
                    <a:pt x="1486" y="2828"/>
                    <a:pt x="1224" y="3051"/>
                    <a:pt x="911" y="3051"/>
                  </a:cubicBezTo>
                  <a:cubicBezTo>
                    <a:pt x="551" y="3051"/>
                    <a:pt x="260" y="2758"/>
                    <a:pt x="260" y="2402"/>
                  </a:cubicBezTo>
                  <a:cubicBezTo>
                    <a:pt x="260" y="2043"/>
                    <a:pt x="553" y="1752"/>
                    <a:pt x="911" y="1752"/>
                  </a:cubicBezTo>
                  <a:close/>
                  <a:moveTo>
                    <a:pt x="3657" y="1757"/>
                  </a:moveTo>
                  <a:lnTo>
                    <a:pt x="3657" y="1757"/>
                  </a:lnTo>
                  <a:cubicBezTo>
                    <a:pt x="3974" y="1796"/>
                    <a:pt x="4222" y="2070"/>
                    <a:pt x="4222" y="2402"/>
                  </a:cubicBezTo>
                  <a:cubicBezTo>
                    <a:pt x="4222" y="2761"/>
                    <a:pt x="3929" y="3051"/>
                    <a:pt x="3574" y="3051"/>
                  </a:cubicBezTo>
                  <a:cubicBezTo>
                    <a:pt x="3214" y="3051"/>
                    <a:pt x="2923" y="2758"/>
                    <a:pt x="2923" y="2402"/>
                  </a:cubicBezTo>
                  <a:cubicBezTo>
                    <a:pt x="2923" y="2104"/>
                    <a:pt x="3124" y="1853"/>
                    <a:pt x="3399" y="1776"/>
                  </a:cubicBezTo>
                  <a:lnTo>
                    <a:pt x="3446" y="2411"/>
                  </a:lnTo>
                  <a:cubicBezTo>
                    <a:pt x="3452" y="2480"/>
                    <a:pt x="3509" y="2531"/>
                    <a:pt x="3575" y="2531"/>
                  </a:cubicBezTo>
                  <a:lnTo>
                    <a:pt x="3585" y="2531"/>
                  </a:lnTo>
                  <a:cubicBezTo>
                    <a:pt x="3657" y="2526"/>
                    <a:pt x="3708" y="2463"/>
                    <a:pt x="3704" y="2393"/>
                  </a:cubicBezTo>
                  <a:lnTo>
                    <a:pt x="3657" y="1757"/>
                  </a:lnTo>
                  <a:close/>
                  <a:moveTo>
                    <a:pt x="2873" y="1"/>
                  </a:moveTo>
                  <a:cubicBezTo>
                    <a:pt x="2801" y="1"/>
                    <a:pt x="2744" y="58"/>
                    <a:pt x="2744" y="130"/>
                  </a:cubicBezTo>
                  <a:cubicBezTo>
                    <a:pt x="2744" y="202"/>
                    <a:pt x="2801" y="259"/>
                    <a:pt x="2873" y="259"/>
                  </a:cubicBezTo>
                  <a:lnTo>
                    <a:pt x="3281" y="259"/>
                  </a:lnTo>
                  <a:lnTo>
                    <a:pt x="3314" y="685"/>
                  </a:lnTo>
                  <a:lnTo>
                    <a:pt x="2072" y="685"/>
                  </a:lnTo>
                  <a:lnTo>
                    <a:pt x="2062" y="592"/>
                  </a:lnTo>
                  <a:lnTo>
                    <a:pt x="2295" y="592"/>
                  </a:lnTo>
                  <a:cubicBezTo>
                    <a:pt x="2367" y="592"/>
                    <a:pt x="2424" y="535"/>
                    <a:pt x="2424" y="463"/>
                  </a:cubicBezTo>
                  <a:cubicBezTo>
                    <a:pt x="2424" y="393"/>
                    <a:pt x="2367" y="334"/>
                    <a:pt x="2295" y="334"/>
                  </a:cubicBezTo>
                  <a:lnTo>
                    <a:pt x="1539" y="334"/>
                  </a:lnTo>
                  <a:cubicBezTo>
                    <a:pt x="1467" y="334"/>
                    <a:pt x="1410" y="393"/>
                    <a:pt x="1410" y="463"/>
                  </a:cubicBezTo>
                  <a:cubicBezTo>
                    <a:pt x="1410" y="535"/>
                    <a:pt x="1467" y="592"/>
                    <a:pt x="1539" y="592"/>
                  </a:cubicBezTo>
                  <a:lnTo>
                    <a:pt x="1803" y="592"/>
                  </a:lnTo>
                  <a:lnTo>
                    <a:pt x="1823" y="777"/>
                  </a:lnTo>
                  <a:lnTo>
                    <a:pt x="1296" y="1577"/>
                  </a:lnTo>
                  <a:cubicBezTo>
                    <a:pt x="1178" y="1521"/>
                    <a:pt x="1047" y="1492"/>
                    <a:pt x="911" y="1492"/>
                  </a:cubicBezTo>
                  <a:cubicBezTo>
                    <a:pt x="408" y="1492"/>
                    <a:pt x="0" y="1899"/>
                    <a:pt x="0" y="2402"/>
                  </a:cubicBezTo>
                  <a:cubicBezTo>
                    <a:pt x="0" y="2903"/>
                    <a:pt x="408" y="3311"/>
                    <a:pt x="911" y="3311"/>
                  </a:cubicBezTo>
                  <a:cubicBezTo>
                    <a:pt x="1370" y="3311"/>
                    <a:pt x="1749" y="2970"/>
                    <a:pt x="1812" y="2531"/>
                  </a:cubicBezTo>
                  <a:lnTo>
                    <a:pt x="2131" y="2531"/>
                  </a:lnTo>
                  <a:cubicBezTo>
                    <a:pt x="2171" y="2531"/>
                    <a:pt x="2210" y="2513"/>
                    <a:pt x="2232" y="2480"/>
                  </a:cubicBezTo>
                  <a:lnTo>
                    <a:pt x="3341" y="1051"/>
                  </a:lnTo>
                  <a:lnTo>
                    <a:pt x="3375" y="1512"/>
                  </a:lnTo>
                  <a:cubicBezTo>
                    <a:pt x="2967" y="1602"/>
                    <a:pt x="2661" y="1965"/>
                    <a:pt x="2661" y="2402"/>
                  </a:cubicBezTo>
                  <a:cubicBezTo>
                    <a:pt x="2661" y="2903"/>
                    <a:pt x="3069" y="3311"/>
                    <a:pt x="3572" y="3311"/>
                  </a:cubicBezTo>
                  <a:cubicBezTo>
                    <a:pt x="4073" y="3311"/>
                    <a:pt x="4480" y="2903"/>
                    <a:pt x="4480" y="2402"/>
                  </a:cubicBezTo>
                  <a:cubicBezTo>
                    <a:pt x="4480" y="1919"/>
                    <a:pt x="4106" y="1527"/>
                    <a:pt x="3633" y="1494"/>
                  </a:cubicBezTo>
                  <a:lnTo>
                    <a:pt x="3529" y="121"/>
                  </a:lnTo>
                  <a:cubicBezTo>
                    <a:pt x="3526" y="54"/>
                    <a:pt x="3467" y="1"/>
                    <a:pt x="34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73"/>
        <p:cNvGrpSpPr/>
        <p:nvPr/>
      </p:nvGrpSpPr>
      <p:grpSpPr>
        <a:xfrm>
          <a:off x="0" y="0"/>
          <a:ext cx="0" cy="0"/>
          <a:chOff x="0" y="0"/>
          <a:chExt cx="0" cy="0"/>
        </a:xfrm>
      </p:grpSpPr>
      <p:sp>
        <p:nvSpPr>
          <p:cNvPr id="1774" name="Google Shape;1774;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Tables represent your data</a:t>
            </a:r>
            <a:endParaRPr/>
          </a:p>
        </p:txBody>
      </p:sp>
      <p:graphicFrame>
        <p:nvGraphicFramePr>
          <p:cNvPr id="1775" name="Google Shape;1775;p60"/>
          <p:cNvGraphicFramePr/>
          <p:nvPr/>
        </p:nvGraphicFramePr>
        <p:xfrm>
          <a:off x="1346663" y="2426610"/>
          <a:ext cx="6450675" cy="1904025"/>
        </p:xfrm>
        <a:graphic>
          <a:graphicData uri="http://schemas.openxmlformats.org/drawingml/2006/table">
            <a:tbl>
              <a:tblPr>
                <a:noFill/>
                <a:tableStyleId>{ED2E46EE-EAAE-40FD-B068-592CCB11A3E0}</a:tableStyleId>
              </a:tblPr>
              <a:tblGrid>
                <a:gridCol w="2061050"/>
                <a:gridCol w="2194850"/>
                <a:gridCol w="2194775"/>
              </a:tblGrid>
              <a:tr h="454325">
                <a:tc>
                  <a:txBody>
                    <a:bodyPr/>
                    <a:lstStyle/>
                    <a:p>
                      <a:pPr marL="0" lvl="0" indent="0" algn="ctr" rtl="0">
                        <a:spcBef>
                          <a:spcPts val="0"/>
                        </a:spcBef>
                        <a:spcAft>
                          <a:spcPts val="0"/>
                        </a:spcAft>
                        <a:buNone/>
                      </a:pPr>
                      <a:r>
                        <a:rPr lang="en" sz="2000" b="1">
                          <a:solidFill>
                            <a:schemeClr val="dk1"/>
                          </a:solidFill>
                          <a:latin typeface="Quando"/>
                          <a:ea typeface="Quando"/>
                          <a:cs typeface="Quando"/>
                          <a:sym typeface="Quando"/>
                        </a:rPr>
                        <a:t>Type A</a:t>
                      </a:r>
                      <a:endParaRPr sz="2000" b="1">
                        <a:solidFill>
                          <a:schemeClr val="dk1"/>
                        </a:solidFill>
                        <a:latin typeface="Quando"/>
                        <a:ea typeface="Quando"/>
                        <a:cs typeface="Quando"/>
                        <a:sym typeface="Quand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dk1"/>
                          </a:solidFill>
                          <a:latin typeface="Quando"/>
                          <a:ea typeface="Quando"/>
                          <a:cs typeface="Quando"/>
                          <a:sym typeface="Quando"/>
                        </a:rPr>
                        <a:t>Type B</a:t>
                      </a:r>
                      <a:endParaRPr sz="2000" b="1">
                        <a:solidFill>
                          <a:schemeClr val="dk1"/>
                        </a:solidFill>
                        <a:latin typeface="Quando"/>
                        <a:ea typeface="Quando"/>
                        <a:cs typeface="Quando"/>
                        <a:sym typeface="Quand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dk1"/>
                          </a:solidFill>
                          <a:latin typeface="Quando"/>
                          <a:ea typeface="Quando"/>
                          <a:cs typeface="Quando"/>
                          <a:sym typeface="Quando"/>
                        </a:rPr>
                        <a:t>Type C</a:t>
                      </a:r>
                      <a:endParaRPr sz="2000" b="1">
                        <a:solidFill>
                          <a:schemeClr val="dk1"/>
                        </a:solidFill>
                        <a:latin typeface="Quando"/>
                        <a:ea typeface="Quando"/>
                        <a:cs typeface="Quando"/>
                        <a:sym typeface="Quand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72125">
                <a:tc>
                  <a:txBody>
                    <a:bodyPr/>
                    <a:lstStyle/>
                    <a:p>
                      <a:pPr marL="0" lvl="0" indent="0" algn="ctr" rtl="0">
                        <a:spcBef>
                          <a:spcPts val="0"/>
                        </a:spcBef>
                        <a:spcAft>
                          <a:spcPts val="0"/>
                        </a:spcAft>
                        <a:buNone/>
                      </a:pPr>
                      <a:r>
                        <a:rPr lang="en">
                          <a:solidFill>
                            <a:schemeClr val="dk1"/>
                          </a:solidFill>
                          <a:latin typeface="Asap"/>
                          <a:ea typeface="Asap"/>
                          <a:cs typeface="Asap"/>
                          <a:sym typeface="Asap"/>
                        </a:rPr>
                        <a:t>Mercury is small</a:t>
                      </a:r>
                      <a:endParaRPr>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Venus is very hot</a:t>
                      </a:r>
                      <a:endParaRPr>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Earth has life</a:t>
                      </a:r>
                      <a:endParaRPr>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72125">
                <a:tc>
                  <a:txBody>
                    <a:bodyPr/>
                    <a:lstStyle/>
                    <a:p>
                      <a:pPr marL="0" lvl="0" indent="0" algn="ctr" rtl="0">
                        <a:spcBef>
                          <a:spcPts val="0"/>
                        </a:spcBef>
                        <a:spcAft>
                          <a:spcPts val="0"/>
                        </a:spcAft>
                        <a:buNone/>
                      </a:pPr>
                      <a:r>
                        <a:rPr lang="en">
                          <a:solidFill>
                            <a:schemeClr val="dk1"/>
                          </a:solidFill>
                          <a:latin typeface="Asap"/>
                          <a:ea typeface="Asap"/>
                          <a:cs typeface="Asap"/>
                          <a:sym typeface="Asap"/>
                        </a:rPr>
                        <a:t>We all live on Earth</a:t>
                      </a:r>
                      <a:endParaRPr>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Mars is very cold</a:t>
                      </a:r>
                      <a:endParaRPr>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Jupiter is big</a:t>
                      </a:r>
                      <a:endParaRPr>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72125">
                <a:tc>
                  <a:txBody>
                    <a:bodyPr/>
                    <a:lstStyle/>
                    <a:p>
                      <a:pPr marL="0" lvl="0" indent="0" algn="ctr" rtl="0">
                        <a:spcBef>
                          <a:spcPts val="0"/>
                        </a:spcBef>
                        <a:spcAft>
                          <a:spcPts val="0"/>
                        </a:spcAft>
                        <a:buNone/>
                      </a:pPr>
                      <a:r>
                        <a:rPr lang="en">
                          <a:solidFill>
                            <a:schemeClr val="dk1"/>
                          </a:solidFill>
                          <a:latin typeface="Asap"/>
                          <a:ea typeface="Asap"/>
                          <a:cs typeface="Asap"/>
                          <a:sym typeface="Asap"/>
                        </a:rPr>
                        <a:t>Saturn has rings</a:t>
                      </a:r>
                      <a:endParaRPr>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Neptune is cold</a:t>
                      </a:r>
                      <a:endParaRPr>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sap"/>
                          <a:ea typeface="Asap"/>
                          <a:cs typeface="Asap"/>
                          <a:sym typeface="Asap"/>
                        </a:rPr>
                        <a:t>Saturn is a gas giant</a:t>
                      </a:r>
                      <a:endParaRPr>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bl>
          </a:graphicData>
        </a:graphic>
      </p:graphicFrame>
      <p:sp>
        <p:nvSpPr>
          <p:cNvPr id="1776" name="Google Shape;1776;p60"/>
          <p:cNvSpPr/>
          <p:nvPr/>
        </p:nvSpPr>
        <p:spPr>
          <a:xfrm>
            <a:off x="4153200" y="1455750"/>
            <a:ext cx="837600" cy="8376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0"/>
          <p:cNvSpPr/>
          <p:nvPr/>
        </p:nvSpPr>
        <p:spPr>
          <a:xfrm>
            <a:off x="1915000" y="1455750"/>
            <a:ext cx="837600" cy="8376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0"/>
          <p:cNvSpPr/>
          <p:nvPr/>
        </p:nvSpPr>
        <p:spPr>
          <a:xfrm>
            <a:off x="6301025" y="1438513"/>
            <a:ext cx="837600" cy="8376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0"/>
          <p:cNvSpPr/>
          <p:nvPr/>
        </p:nvSpPr>
        <p:spPr>
          <a:xfrm>
            <a:off x="2096884" y="1656976"/>
            <a:ext cx="473842" cy="400696"/>
          </a:xfrm>
          <a:custGeom>
            <a:avLst/>
            <a:gdLst/>
            <a:ahLst/>
            <a:cxnLst/>
            <a:rect l="l" t="t" r="r" b="b"/>
            <a:pathLst>
              <a:path w="8849" h="7483" extrusionOk="0">
                <a:moveTo>
                  <a:pt x="6141" y="255"/>
                </a:moveTo>
                <a:cubicBezTo>
                  <a:pt x="6333" y="255"/>
                  <a:pt x="6490" y="412"/>
                  <a:pt x="6490" y="603"/>
                </a:cubicBezTo>
                <a:cubicBezTo>
                  <a:pt x="6490" y="793"/>
                  <a:pt x="6333" y="950"/>
                  <a:pt x="6141" y="950"/>
                </a:cubicBezTo>
                <a:cubicBezTo>
                  <a:pt x="5951" y="950"/>
                  <a:pt x="5795" y="793"/>
                  <a:pt x="5795" y="603"/>
                </a:cubicBezTo>
                <a:cubicBezTo>
                  <a:pt x="5795" y="412"/>
                  <a:pt x="5951" y="255"/>
                  <a:pt x="6141" y="255"/>
                </a:cubicBezTo>
                <a:close/>
                <a:moveTo>
                  <a:pt x="5826" y="1121"/>
                </a:moveTo>
                <a:cubicBezTo>
                  <a:pt x="5856" y="1140"/>
                  <a:pt x="5889" y="1156"/>
                  <a:pt x="5920" y="1169"/>
                </a:cubicBezTo>
                <a:lnTo>
                  <a:pt x="6025" y="1549"/>
                </a:lnTo>
                <a:lnTo>
                  <a:pt x="5819" y="1567"/>
                </a:lnTo>
                <a:cubicBezTo>
                  <a:pt x="5813" y="1568"/>
                  <a:pt x="5807" y="1568"/>
                  <a:pt x="5801" y="1568"/>
                </a:cubicBezTo>
                <a:cubicBezTo>
                  <a:pt x="5703" y="1568"/>
                  <a:pt x="5658" y="1496"/>
                  <a:pt x="5647" y="1471"/>
                </a:cubicBezTo>
                <a:cubicBezTo>
                  <a:pt x="5635" y="1446"/>
                  <a:pt x="5601" y="1355"/>
                  <a:pt x="5679" y="1276"/>
                </a:cubicBezTo>
                <a:lnTo>
                  <a:pt x="5826" y="1121"/>
                </a:lnTo>
                <a:close/>
                <a:moveTo>
                  <a:pt x="6350" y="1171"/>
                </a:moveTo>
                <a:lnTo>
                  <a:pt x="6550" y="1914"/>
                </a:lnTo>
                <a:lnTo>
                  <a:pt x="6528" y="1921"/>
                </a:lnTo>
                <a:lnTo>
                  <a:pt x="6403" y="1963"/>
                </a:lnTo>
                <a:lnTo>
                  <a:pt x="6197" y="1206"/>
                </a:lnTo>
                <a:cubicBezTo>
                  <a:pt x="6250" y="1202"/>
                  <a:pt x="6302" y="1189"/>
                  <a:pt x="6350" y="1171"/>
                </a:cubicBezTo>
                <a:close/>
                <a:moveTo>
                  <a:pt x="6777" y="1748"/>
                </a:moveTo>
                <a:lnTo>
                  <a:pt x="6947" y="1761"/>
                </a:lnTo>
                <a:cubicBezTo>
                  <a:pt x="7124" y="1776"/>
                  <a:pt x="7273" y="1881"/>
                  <a:pt x="7343" y="2045"/>
                </a:cubicBezTo>
                <a:cubicBezTo>
                  <a:pt x="7411" y="2210"/>
                  <a:pt x="7383" y="2391"/>
                  <a:pt x="7269" y="2526"/>
                </a:cubicBezTo>
                <a:lnTo>
                  <a:pt x="6790" y="3091"/>
                </a:lnTo>
                <a:lnTo>
                  <a:pt x="6681" y="2690"/>
                </a:lnTo>
                <a:lnTo>
                  <a:pt x="6786" y="2653"/>
                </a:lnTo>
                <a:cubicBezTo>
                  <a:pt x="6886" y="2618"/>
                  <a:pt x="6965" y="2550"/>
                  <a:pt x="7011" y="2456"/>
                </a:cubicBezTo>
                <a:cubicBezTo>
                  <a:pt x="7057" y="2360"/>
                  <a:pt x="7061" y="2257"/>
                  <a:pt x="7030" y="2157"/>
                </a:cubicBezTo>
                <a:cubicBezTo>
                  <a:pt x="6995" y="2056"/>
                  <a:pt x="6921" y="1978"/>
                  <a:pt x="6829" y="1934"/>
                </a:cubicBezTo>
                <a:lnTo>
                  <a:pt x="6777" y="1748"/>
                </a:lnTo>
                <a:close/>
                <a:moveTo>
                  <a:pt x="2520" y="2726"/>
                </a:moveTo>
                <a:lnTo>
                  <a:pt x="2754" y="3019"/>
                </a:lnTo>
                <a:cubicBezTo>
                  <a:pt x="2662" y="3034"/>
                  <a:pt x="2583" y="3078"/>
                  <a:pt x="2524" y="3145"/>
                </a:cubicBezTo>
                <a:lnTo>
                  <a:pt x="2297" y="2859"/>
                </a:lnTo>
                <a:cubicBezTo>
                  <a:pt x="2363" y="2804"/>
                  <a:pt x="2441" y="2761"/>
                  <a:pt x="2520" y="2726"/>
                </a:cubicBezTo>
                <a:close/>
                <a:moveTo>
                  <a:pt x="5815" y="3298"/>
                </a:moveTo>
                <a:lnTo>
                  <a:pt x="4509" y="4649"/>
                </a:lnTo>
                <a:cubicBezTo>
                  <a:pt x="4474" y="4643"/>
                  <a:pt x="4437" y="4639"/>
                  <a:pt x="4400" y="4639"/>
                </a:cubicBezTo>
                <a:cubicBezTo>
                  <a:pt x="4387" y="4639"/>
                  <a:pt x="4372" y="4639"/>
                  <a:pt x="4359" y="4641"/>
                </a:cubicBezTo>
                <a:lnTo>
                  <a:pt x="3593" y="3668"/>
                </a:lnTo>
                <a:lnTo>
                  <a:pt x="5815" y="3298"/>
                </a:lnTo>
                <a:close/>
                <a:moveTo>
                  <a:pt x="3300" y="3714"/>
                </a:moveTo>
                <a:lnTo>
                  <a:pt x="4087" y="4715"/>
                </a:lnTo>
                <a:cubicBezTo>
                  <a:pt x="4011" y="4755"/>
                  <a:pt x="3943" y="4809"/>
                  <a:pt x="3884" y="4875"/>
                </a:cubicBezTo>
                <a:lnTo>
                  <a:pt x="3051" y="3819"/>
                </a:lnTo>
                <a:lnTo>
                  <a:pt x="3080" y="3751"/>
                </a:lnTo>
                <a:lnTo>
                  <a:pt x="3300" y="3714"/>
                </a:lnTo>
                <a:close/>
                <a:moveTo>
                  <a:pt x="6068" y="3410"/>
                </a:moveTo>
                <a:lnTo>
                  <a:pt x="6147" y="3701"/>
                </a:lnTo>
                <a:lnTo>
                  <a:pt x="4958" y="4930"/>
                </a:lnTo>
                <a:cubicBezTo>
                  <a:pt x="4907" y="4860"/>
                  <a:pt x="4846" y="4798"/>
                  <a:pt x="4772" y="4752"/>
                </a:cubicBezTo>
                <a:lnTo>
                  <a:pt x="6068" y="3410"/>
                </a:lnTo>
                <a:close/>
                <a:moveTo>
                  <a:pt x="7241" y="4755"/>
                </a:moveTo>
                <a:lnTo>
                  <a:pt x="7241" y="4755"/>
                </a:lnTo>
                <a:cubicBezTo>
                  <a:pt x="7324" y="4768"/>
                  <a:pt x="7404" y="4790"/>
                  <a:pt x="7481" y="4824"/>
                </a:cubicBezTo>
                <a:lnTo>
                  <a:pt x="7306" y="4999"/>
                </a:lnTo>
                <a:lnTo>
                  <a:pt x="7241" y="4755"/>
                </a:lnTo>
                <a:close/>
                <a:moveTo>
                  <a:pt x="1770" y="4744"/>
                </a:moveTo>
                <a:lnTo>
                  <a:pt x="1623" y="5074"/>
                </a:lnTo>
                <a:lnTo>
                  <a:pt x="1372" y="4824"/>
                </a:lnTo>
                <a:cubicBezTo>
                  <a:pt x="1488" y="4772"/>
                  <a:pt x="1617" y="4744"/>
                  <a:pt x="1752" y="4744"/>
                </a:cubicBezTo>
                <a:close/>
                <a:moveTo>
                  <a:pt x="2933" y="4083"/>
                </a:moveTo>
                <a:lnTo>
                  <a:pt x="3685" y="5037"/>
                </a:lnTo>
                <a:lnTo>
                  <a:pt x="3383" y="5080"/>
                </a:lnTo>
                <a:cubicBezTo>
                  <a:pt x="3265" y="4785"/>
                  <a:pt x="3069" y="4525"/>
                  <a:pt x="2819" y="4332"/>
                </a:cubicBezTo>
                <a:lnTo>
                  <a:pt x="2933" y="4083"/>
                </a:lnTo>
                <a:close/>
                <a:moveTo>
                  <a:pt x="2704" y="4573"/>
                </a:moveTo>
                <a:cubicBezTo>
                  <a:pt x="2883" y="4722"/>
                  <a:pt x="3025" y="4910"/>
                  <a:pt x="3117" y="5120"/>
                </a:cubicBezTo>
                <a:lnTo>
                  <a:pt x="2855" y="5161"/>
                </a:lnTo>
                <a:cubicBezTo>
                  <a:pt x="2787" y="5032"/>
                  <a:pt x="2701" y="4916"/>
                  <a:pt x="2594" y="4816"/>
                </a:cubicBezTo>
                <a:lnTo>
                  <a:pt x="2704" y="4573"/>
                </a:lnTo>
                <a:close/>
                <a:moveTo>
                  <a:pt x="2480" y="5069"/>
                </a:moveTo>
                <a:cubicBezTo>
                  <a:pt x="2516" y="5111"/>
                  <a:pt x="2551" y="5157"/>
                  <a:pt x="2581" y="5203"/>
                </a:cubicBezTo>
                <a:lnTo>
                  <a:pt x="2406" y="5229"/>
                </a:lnTo>
                <a:lnTo>
                  <a:pt x="2480" y="5069"/>
                </a:lnTo>
                <a:close/>
                <a:moveTo>
                  <a:pt x="6490" y="4958"/>
                </a:moveTo>
                <a:lnTo>
                  <a:pt x="6602" y="5380"/>
                </a:lnTo>
                <a:lnTo>
                  <a:pt x="6335" y="5113"/>
                </a:lnTo>
                <a:cubicBezTo>
                  <a:pt x="6381" y="5058"/>
                  <a:pt x="6432" y="5004"/>
                  <a:pt x="6490" y="4958"/>
                </a:cubicBezTo>
                <a:close/>
                <a:moveTo>
                  <a:pt x="7711" y="4962"/>
                </a:moveTo>
                <a:cubicBezTo>
                  <a:pt x="7767" y="5004"/>
                  <a:pt x="7816" y="5056"/>
                  <a:pt x="7863" y="5113"/>
                </a:cubicBezTo>
                <a:lnTo>
                  <a:pt x="7450" y="5526"/>
                </a:lnTo>
                <a:lnTo>
                  <a:pt x="7385" y="5286"/>
                </a:lnTo>
                <a:lnTo>
                  <a:pt x="7711" y="4962"/>
                </a:lnTo>
                <a:close/>
                <a:moveTo>
                  <a:pt x="1143" y="4958"/>
                </a:moveTo>
                <a:lnTo>
                  <a:pt x="1507" y="5323"/>
                </a:lnTo>
                <a:lnTo>
                  <a:pt x="1411" y="5533"/>
                </a:lnTo>
                <a:lnTo>
                  <a:pt x="989" y="5111"/>
                </a:lnTo>
                <a:cubicBezTo>
                  <a:pt x="1035" y="5056"/>
                  <a:pt x="1088" y="5004"/>
                  <a:pt x="1143" y="4958"/>
                </a:cubicBezTo>
                <a:close/>
                <a:moveTo>
                  <a:pt x="4400" y="4899"/>
                </a:moveTo>
                <a:cubicBezTo>
                  <a:pt x="4632" y="4899"/>
                  <a:pt x="4822" y="5087"/>
                  <a:pt x="4822" y="5321"/>
                </a:cubicBezTo>
                <a:cubicBezTo>
                  <a:pt x="4822" y="5474"/>
                  <a:pt x="4739" y="5611"/>
                  <a:pt x="4615" y="5684"/>
                </a:cubicBezTo>
                <a:lnTo>
                  <a:pt x="4527" y="5294"/>
                </a:lnTo>
                <a:cubicBezTo>
                  <a:pt x="4513" y="5233"/>
                  <a:pt x="4459" y="5191"/>
                  <a:pt x="4399" y="5191"/>
                </a:cubicBezTo>
                <a:cubicBezTo>
                  <a:pt x="4390" y="5191"/>
                  <a:pt x="4381" y="5192"/>
                  <a:pt x="4372" y="5194"/>
                </a:cubicBezTo>
                <a:cubicBezTo>
                  <a:pt x="4304" y="5209"/>
                  <a:pt x="4260" y="5279"/>
                  <a:pt x="4274" y="5347"/>
                </a:cubicBezTo>
                <a:lnTo>
                  <a:pt x="4361" y="5740"/>
                </a:lnTo>
                <a:cubicBezTo>
                  <a:pt x="4147" y="5719"/>
                  <a:pt x="3980" y="5539"/>
                  <a:pt x="3980" y="5321"/>
                </a:cubicBezTo>
                <a:cubicBezTo>
                  <a:pt x="3980" y="5087"/>
                  <a:pt x="4168" y="4899"/>
                  <a:pt x="4400" y="4899"/>
                </a:cubicBezTo>
                <a:close/>
                <a:moveTo>
                  <a:pt x="5896" y="2763"/>
                </a:moveTo>
                <a:lnTo>
                  <a:pt x="5964" y="3014"/>
                </a:lnTo>
                <a:lnTo>
                  <a:pt x="2975" y="3511"/>
                </a:lnTo>
                <a:cubicBezTo>
                  <a:pt x="2933" y="3519"/>
                  <a:pt x="2896" y="3547"/>
                  <a:pt x="2878" y="3585"/>
                </a:cubicBezTo>
                <a:lnTo>
                  <a:pt x="2074" y="5343"/>
                </a:lnTo>
                <a:cubicBezTo>
                  <a:pt x="2054" y="5388"/>
                  <a:pt x="2059" y="5437"/>
                  <a:pt x="2087" y="5474"/>
                </a:cubicBezTo>
                <a:cubicBezTo>
                  <a:pt x="2113" y="5507"/>
                  <a:pt x="2150" y="5526"/>
                  <a:pt x="2192" y="5526"/>
                </a:cubicBezTo>
                <a:cubicBezTo>
                  <a:pt x="2198" y="5526"/>
                  <a:pt x="2205" y="5526"/>
                  <a:pt x="2210" y="5524"/>
                </a:cubicBezTo>
                <a:lnTo>
                  <a:pt x="3723" y="5294"/>
                </a:lnTo>
                <a:lnTo>
                  <a:pt x="3723" y="5321"/>
                </a:lnTo>
                <a:cubicBezTo>
                  <a:pt x="3723" y="5400"/>
                  <a:pt x="3736" y="5478"/>
                  <a:pt x="3762" y="5548"/>
                </a:cubicBezTo>
                <a:lnTo>
                  <a:pt x="1772" y="5850"/>
                </a:lnTo>
                <a:cubicBezTo>
                  <a:pt x="1768" y="5850"/>
                  <a:pt x="1761" y="5852"/>
                  <a:pt x="1753" y="5852"/>
                </a:cubicBezTo>
                <a:cubicBezTo>
                  <a:pt x="1713" y="5852"/>
                  <a:pt x="1676" y="5833"/>
                  <a:pt x="1650" y="5802"/>
                </a:cubicBezTo>
                <a:cubicBezTo>
                  <a:pt x="1623" y="5763"/>
                  <a:pt x="1615" y="5714"/>
                  <a:pt x="1636" y="5671"/>
                </a:cubicBezTo>
                <a:lnTo>
                  <a:pt x="2658" y="3436"/>
                </a:lnTo>
                <a:lnTo>
                  <a:pt x="2699" y="3353"/>
                </a:lnTo>
                <a:cubicBezTo>
                  <a:pt x="2717" y="3314"/>
                  <a:pt x="2750" y="3287"/>
                  <a:pt x="2795" y="3279"/>
                </a:cubicBezTo>
                <a:lnTo>
                  <a:pt x="5896" y="2763"/>
                </a:lnTo>
                <a:close/>
                <a:moveTo>
                  <a:pt x="6657" y="2157"/>
                </a:moveTo>
                <a:cubicBezTo>
                  <a:pt x="6711" y="2157"/>
                  <a:pt x="6762" y="2192"/>
                  <a:pt x="6781" y="2245"/>
                </a:cubicBezTo>
                <a:cubicBezTo>
                  <a:pt x="6792" y="2277"/>
                  <a:pt x="6790" y="2312"/>
                  <a:pt x="6773" y="2345"/>
                </a:cubicBezTo>
                <a:cubicBezTo>
                  <a:pt x="6757" y="2376"/>
                  <a:pt x="6731" y="2400"/>
                  <a:pt x="6700" y="2411"/>
                </a:cubicBezTo>
                <a:lnTo>
                  <a:pt x="6480" y="2487"/>
                </a:lnTo>
                <a:cubicBezTo>
                  <a:pt x="6416" y="2511"/>
                  <a:pt x="6379" y="2577"/>
                  <a:pt x="6397" y="2644"/>
                </a:cubicBezTo>
                <a:lnTo>
                  <a:pt x="7225" y="5692"/>
                </a:lnTo>
                <a:cubicBezTo>
                  <a:pt x="7243" y="5760"/>
                  <a:pt x="7201" y="5832"/>
                  <a:pt x="7133" y="5850"/>
                </a:cubicBezTo>
                <a:cubicBezTo>
                  <a:pt x="7120" y="5852"/>
                  <a:pt x="7109" y="5856"/>
                  <a:pt x="7098" y="5856"/>
                </a:cubicBezTo>
                <a:cubicBezTo>
                  <a:pt x="7041" y="5856"/>
                  <a:pt x="6987" y="5815"/>
                  <a:pt x="6974" y="5758"/>
                </a:cubicBezTo>
                <a:lnTo>
                  <a:pt x="6084" y="2478"/>
                </a:lnTo>
                <a:cubicBezTo>
                  <a:pt x="6068" y="2411"/>
                  <a:pt x="6103" y="2341"/>
                  <a:pt x="6167" y="2319"/>
                </a:cubicBezTo>
                <a:lnTo>
                  <a:pt x="6617" y="2164"/>
                </a:lnTo>
                <a:cubicBezTo>
                  <a:pt x="6630" y="2161"/>
                  <a:pt x="6644" y="2157"/>
                  <a:pt x="6657" y="2157"/>
                </a:cubicBezTo>
                <a:close/>
                <a:moveTo>
                  <a:pt x="856" y="5343"/>
                </a:moveTo>
                <a:lnTo>
                  <a:pt x="1236" y="5723"/>
                </a:lnTo>
                <a:lnTo>
                  <a:pt x="856" y="6104"/>
                </a:lnTo>
                <a:cubicBezTo>
                  <a:pt x="804" y="5986"/>
                  <a:pt x="777" y="5857"/>
                  <a:pt x="777" y="5723"/>
                </a:cubicBezTo>
                <a:cubicBezTo>
                  <a:pt x="777" y="5587"/>
                  <a:pt x="804" y="5461"/>
                  <a:pt x="856" y="5343"/>
                </a:cubicBezTo>
                <a:close/>
                <a:moveTo>
                  <a:pt x="2695" y="5972"/>
                </a:moveTo>
                <a:lnTo>
                  <a:pt x="2695" y="5972"/>
                </a:lnTo>
                <a:cubicBezTo>
                  <a:pt x="2686" y="6016"/>
                  <a:pt x="2671" y="6060"/>
                  <a:pt x="2653" y="6104"/>
                </a:cubicBezTo>
                <a:lnTo>
                  <a:pt x="2544" y="5996"/>
                </a:lnTo>
                <a:lnTo>
                  <a:pt x="2695" y="5972"/>
                </a:lnTo>
                <a:close/>
                <a:moveTo>
                  <a:pt x="6200" y="5343"/>
                </a:moveTo>
                <a:lnTo>
                  <a:pt x="6580" y="5723"/>
                </a:lnTo>
                <a:lnTo>
                  <a:pt x="6200" y="6104"/>
                </a:lnTo>
                <a:cubicBezTo>
                  <a:pt x="6149" y="5986"/>
                  <a:pt x="6121" y="5857"/>
                  <a:pt x="6121" y="5723"/>
                </a:cubicBezTo>
                <a:cubicBezTo>
                  <a:pt x="6121" y="5590"/>
                  <a:pt x="6149" y="5461"/>
                  <a:pt x="6200" y="5343"/>
                </a:cubicBezTo>
                <a:close/>
                <a:moveTo>
                  <a:pt x="7999" y="5343"/>
                </a:moveTo>
                <a:cubicBezTo>
                  <a:pt x="8049" y="5459"/>
                  <a:pt x="8076" y="5587"/>
                  <a:pt x="8076" y="5723"/>
                </a:cubicBezTo>
                <a:cubicBezTo>
                  <a:pt x="8076" y="5859"/>
                  <a:pt x="8049" y="5986"/>
                  <a:pt x="7999" y="6104"/>
                </a:cubicBezTo>
                <a:lnTo>
                  <a:pt x="7619" y="5723"/>
                </a:lnTo>
                <a:lnTo>
                  <a:pt x="7999" y="5343"/>
                </a:lnTo>
                <a:close/>
                <a:moveTo>
                  <a:pt x="1413" y="5909"/>
                </a:moveTo>
                <a:cubicBezTo>
                  <a:pt x="1422" y="5926"/>
                  <a:pt x="1431" y="5942"/>
                  <a:pt x="1442" y="5955"/>
                </a:cubicBezTo>
                <a:cubicBezTo>
                  <a:pt x="1475" y="5999"/>
                  <a:pt x="1518" y="6036"/>
                  <a:pt x="1564" y="6062"/>
                </a:cubicBezTo>
                <a:lnTo>
                  <a:pt x="1143" y="6484"/>
                </a:lnTo>
                <a:cubicBezTo>
                  <a:pt x="1088" y="6438"/>
                  <a:pt x="1035" y="6386"/>
                  <a:pt x="991" y="6331"/>
                </a:cubicBezTo>
                <a:lnTo>
                  <a:pt x="1413" y="5909"/>
                </a:lnTo>
                <a:close/>
                <a:moveTo>
                  <a:pt x="6759" y="5909"/>
                </a:moveTo>
                <a:cubicBezTo>
                  <a:pt x="6794" y="5975"/>
                  <a:pt x="6849" y="6027"/>
                  <a:pt x="6912" y="6062"/>
                </a:cubicBezTo>
                <a:lnTo>
                  <a:pt x="6490" y="6484"/>
                </a:lnTo>
                <a:cubicBezTo>
                  <a:pt x="6432" y="6440"/>
                  <a:pt x="6381" y="6390"/>
                  <a:pt x="6338" y="6331"/>
                </a:cubicBezTo>
                <a:lnTo>
                  <a:pt x="6759" y="5909"/>
                </a:lnTo>
                <a:close/>
                <a:moveTo>
                  <a:pt x="2225" y="6044"/>
                </a:moveTo>
                <a:lnTo>
                  <a:pt x="2516" y="6335"/>
                </a:lnTo>
                <a:cubicBezTo>
                  <a:pt x="2487" y="6373"/>
                  <a:pt x="2452" y="6407"/>
                  <a:pt x="2415" y="6442"/>
                </a:cubicBezTo>
                <a:cubicBezTo>
                  <a:pt x="2398" y="6458"/>
                  <a:pt x="2380" y="6473"/>
                  <a:pt x="2362" y="6486"/>
                </a:cubicBezTo>
                <a:lnTo>
                  <a:pt x="1962" y="6084"/>
                </a:lnTo>
                <a:lnTo>
                  <a:pt x="2225" y="6044"/>
                </a:lnTo>
                <a:close/>
                <a:moveTo>
                  <a:pt x="7439" y="5913"/>
                </a:moveTo>
                <a:lnTo>
                  <a:pt x="7861" y="6335"/>
                </a:lnTo>
                <a:cubicBezTo>
                  <a:pt x="7816" y="6390"/>
                  <a:pt x="7767" y="6440"/>
                  <a:pt x="7708" y="6486"/>
                </a:cubicBezTo>
                <a:lnTo>
                  <a:pt x="7288" y="6064"/>
                </a:lnTo>
                <a:cubicBezTo>
                  <a:pt x="7352" y="6027"/>
                  <a:pt x="7404" y="5974"/>
                  <a:pt x="7439" y="5913"/>
                </a:cubicBezTo>
                <a:close/>
                <a:moveTo>
                  <a:pt x="1753" y="6243"/>
                </a:moveTo>
                <a:lnTo>
                  <a:pt x="2133" y="6622"/>
                </a:lnTo>
                <a:cubicBezTo>
                  <a:pt x="2013" y="6672"/>
                  <a:pt x="1884" y="6700"/>
                  <a:pt x="1753" y="6700"/>
                </a:cubicBezTo>
                <a:cubicBezTo>
                  <a:pt x="1617" y="6700"/>
                  <a:pt x="1492" y="6672"/>
                  <a:pt x="1374" y="6622"/>
                </a:cubicBezTo>
                <a:lnTo>
                  <a:pt x="1753" y="6243"/>
                </a:lnTo>
                <a:close/>
                <a:moveTo>
                  <a:pt x="7098" y="6243"/>
                </a:moveTo>
                <a:lnTo>
                  <a:pt x="7477" y="6622"/>
                </a:lnTo>
                <a:cubicBezTo>
                  <a:pt x="7361" y="6672"/>
                  <a:pt x="7232" y="6700"/>
                  <a:pt x="7098" y="6700"/>
                </a:cubicBezTo>
                <a:cubicBezTo>
                  <a:pt x="6965" y="6700"/>
                  <a:pt x="6836" y="6672"/>
                  <a:pt x="6718" y="6622"/>
                </a:cubicBezTo>
                <a:lnTo>
                  <a:pt x="7098" y="6243"/>
                </a:lnTo>
                <a:close/>
                <a:moveTo>
                  <a:pt x="1753" y="4230"/>
                </a:moveTo>
                <a:cubicBezTo>
                  <a:pt x="1836" y="4230"/>
                  <a:pt x="1919" y="4238"/>
                  <a:pt x="2000" y="4252"/>
                </a:cubicBezTo>
                <a:lnTo>
                  <a:pt x="1890" y="4494"/>
                </a:lnTo>
                <a:cubicBezTo>
                  <a:pt x="1846" y="4488"/>
                  <a:pt x="1800" y="4486"/>
                  <a:pt x="1753" y="4486"/>
                </a:cubicBezTo>
                <a:cubicBezTo>
                  <a:pt x="1072" y="4486"/>
                  <a:pt x="517" y="5041"/>
                  <a:pt x="517" y="5723"/>
                </a:cubicBezTo>
                <a:cubicBezTo>
                  <a:pt x="517" y="6405"/>
                  <a:pt x="1072" y="6959"/>
                  <a:pt x="1753" y="6959"/>
                </a:cubicBezTo>
                <a:cubicBezTo>
                  <a:pt x="2065" y="6959"/>
                  <a:pt x="2363" y="6843"/>
                  <a:pt x="2592" y="6633"/>
                </a:cubicBezTo>
                <a:cubicBezTo>
                  <a:pt x="2795" y="6447"/>
                  <a:pt x="2926" y="6200"/>
                  <a:pt x="2972" y="5933"/>
                </a:cubicBezTo>
                <a:lnTo>
                  <a:pt x="3235" y="5894"/>
                </a:lnTo>
                <a:lnTo>
                  <a:pt x="3235" y="5894"/>
                </a:lnTo>
                <a:cubicBezTo>
                  <a:pt x="3196" y="6228"/>
                  <a:pt x="3045" y="6539"/>
                  <a:pt x="2802" y="6781"/>
                </a:cubicBezTo>
                <a:cubicBezTo>
                  <a:pt x="2520" y="7059"/>
                  <a:pt x="2148" y="7212"/>
                  <a:pt x="1753" y="7212"/>
                </a:cubicBezTo>
                <a:cubicBezTo>
                  <a:pt x="932" y="7212"/>
                  <a:pt x="263" y="6543"/>
                  <a:pt x="263" y="5721"/>
                </a:cubicBezTo>
                <a:cubicBezTo>
                  <a:pt x="263" y="4899"/>
                  <a:pt x="932" y="4230"/>
                  <a:pt x="1753" y="4230"/>
                </a:cubicBezTo>
                <a:close/>
                <a:moveTo>
                  <a:pt x="6145" y="1"/>
                </a:moveTo>
                <a:cubicBezTo>
                  <a:pt x="5810" y="1"/>
                  <a:pt x="5539" y="274"/>
                  <a:pt x="5539" y="607"/>
                </a:cubicBezTo>
                <a:cubicBezTo>
                  <a:pt x="5539" y="732"/>
                  <a:pt x="5576" y="849"/>
                  <a:pt x="5642" y="944"/>
                </a:cubicBezTo>
                <a:lnTo>
                  <a:pt x="5494" y="1097"/>
                </a:lnTo>
                <a:cubicBezTo>
                  <a:pt x="5367" y="1228"/>
                  <a:pt x="5338" y="1420"/>
                  <a:pt x="5417" y="1586"/>
                </a:cubicBezTo>
                <a:cubicBezTo>
                  <a:pt x="5491" y="1739"/>
                  <a:pt x="5640" y="1831"/>
                  <a:pt x="5806" y="1831"/>
                </a:cubicBezTo>
                <a:cubicBezTo>
                  <a:pt x="5819" y="1831"/>
                  <a:pt x="5834" y="1831"/>
                  <a:pt x="5846" y="1827"/>
                </a:cubicBezTo>
                <a:lnTo>
                  <a:pt x="6095" y="1805"/>
                </a:lnTo>
                <a:lnTo>
                  <a:pt x="6163" y="2052"/>
                </a:lnTo>
                <a:lnTo>
                  <a:pt x="6086" y="2076"/>
                </a:lnTo>
                <a:cubicBezTo>
                  <a:pt x="5907" y="2139"/>
                  <a:pt x="5799" y="2325"/>
                  <a:pt x="5832" y="2509"/>
                </a:cubicBezTo>
                <a:lnTo>
                  <a:pt x="3049" y="2973"/>
                </a:lnTo>
                <a:lnTo>
                  <a:pt x="2800" y="2656"/>
                </a:lnTo>
                <a:cubicBezTo>
                  <a:pt x="2841" y="2653"/>
                  <a:pt x="2885" y="2647"/>
                  <a:pt x="2926" y="2647"/>
                </a:cubicBezTo>
                <a:lnTo>
                  <a:pt x="3261" y="2647"/>
                </a:lnTo>
                <a:cubicBezTo>
                  <a:pt x="3331" y="2647"/>
                  <a:pt x="3390" y="2590"/>
                  <a:pt x="3390" y="2518"/>
                </a:cubicBezTo>
                <a:cubicBezTo>
                  <a:pt x="3390" y="2159"/>
                  <a:pt x="3097" y="1864"/>
                  <a:pt x="2736" y="1864"/>
                </a:cubicBezTo>
                <a:lnTo>
                  <a:pt x="1726" y="1864"/>
                </a:lnTo>
                <a:cubicBezTo>
                  <a:pt x="1678" y="1864"/>
                  <a:pt x="1630" y="1870"/>
                  <a:pt x="1584" y="1881"/>
                </a:cubicBezTo>
                <a:cubicBezTo>
                  <a:pt x="1514" y="1897"/>
                  <a:pt x="1470" y="1965"/>
                  <a:pt x="1484" y="2035"/>
                </a:cubicBezTo>
                <a:cubicBezTo>
                  <a:pt x="1499" y="2096"/>
                  <a:pt x="1554" y="2137"/>
                  <a:pt x="1615" y="2137"/>
                </a:cubicBezTo>
                <a:cubicBezTo>
                  <a:pt x="1623" y="2137"/>
                  <a:pt x="1631" y="2136"/>
                  <a:pt x="1639" y="2135"/>
                </a:cubicBezTo>
                <a:cubicBezTo>
                  <a:pt x="1667" y="2128"/>
                  <a:pt x="1696" y="2126"/>
                  <a:pt x="1726" y="2126"/>
                </a:cubicBezTo>
                <a:lnTo>
                  <a:pt x="2736" y="2126"/>
                </a:lnTo>
                <a:cubicBezTo>
                  <a:pt x="2907" y="2126"/>
                  <a:pt x="3053" y="2236"/>
                  <a:pt x="3108" y="2389"/>
                </a:cubicBezTo>
                <a:lnTo>
                  <a:pt x="2926" y="2389"/>
                </a:lnTo>
                <a:cubicBezTo>
                  <a:pt x="2572" y="2389"/>
                  <a:pt x="2238" y="2533"/>
                  <a:pt x="2010" y="2784"/>
                </a:cubicBezTo>
                <a:cubicBezTo>
                  <a:pt x="1936" y="2866"/>
                  <a:pt x="1829" y="2913"/>
                  <a:pt x="1717" y="2913"/>
                </a:cubicBezTo>
                <a:cubicBezTo>
                  <a:pt x="1608" y="2913"/>
                  <a:pt x="1510" y="2872"/>
                  <a:pt x="1433" y="2793"/>
                </a:cubicBezTo>
                <a:cubicBezTo>
                  <a:pt x="1359" y="2717"/>
                  <a:pt x="1319" y="2616"/>
                  <a:pt x="1322" y="2507"/>
                </a:cubicBezTo>
                <a:cubicBezTo>
                  <a:pt x="1322" y="2467"/>
                  <a:pt x="1331" y="2424"/>
                  <a:pt x="1346" y="2386"/>
                </a:cubicBezTo>
                <a:cubicBezTo>
                  <a:pt x="1372" y="2319"/>
                  <a:pt x="1337" y="2242"/>
                  <a:pt x="1271" y="2218"/>
                </a:cubicBezTo>
                <a:cubicBezTo>
                  <a:pt x="1255" y="2212"/>
                  <a:pt x="1240" y="2209"/>
                  <a:pt x="1224" y="2209"/>
                </a:cubicBezTo>
                <a:cubicBezTo>
                  <a:pt x="1171" y="2209"/>
                  <a:pt x="1121" y="2242"/>
                  <a:pt x="1101" y="2293"/>
                </a:cubicBezTo>
                <a:cubicBezTo>
                  <a:pt x="1077" y="2360"/>
                  <a:pt x="1062" y="2430"/>
                  <a:pt x="1061" y="2500"/>
                </a:cubicBezTo>
                <a:cubicBezTo>
                  <a:pt x="1055" y="2679"/>
                  <a:pt x="1120" y="2846"/>
                  <a:pt x="1245" y="2975"/>
                </a:cubicBezTo>
                <a:cubicBezTo>
                  <a:pt x="1368" y="3102"/>
                  <a:pt x="1534" y="3172"/>
                  <a:pt x="1713" y="3172"/>
                </a:cubicBezTo>
                <a:cubicBezTo>
                  <a:pt x="1855" y="3172"/>
                  <a:pt x="1993" y="3124"/>
                  <a:pt x="2105" y="3042"/>
                </a:cubicBezTo>
                <a:lnTo>
                  <a:pt x="2389" y="3401"/>
                </a:lnTo>
                <a:lnTo>
                  <a:pt x="2109" y="4015"/>
                </a:lnTo>
                <a:cubicBezTo>
                  <a:pt x="1991" y="3989"/>
                  <a:pt x="1873" y="3978"/>
                  <a:pt x="1752" y="3978"/>
                </a:cubicBezTo>
                <a:cubicBezTo>
                  <a:pt x="786" y="3978"/>
                  <a:pt x="1" y="4763"/>
                  <a:pt x="1" y="5728"/>
                </a:cubicBezTo>
                <a:cubicBezTo>
                  <a:pt x="1" y="6692"/>
                  <a:pt x="786" y="7479"/>
                  <a:pt x="1752" y="7479"/>
                </a:cubicBezTo>
                <a:cubicBezTo>
                  <a:pt x="2216" y="7479"/>
                  <a:pt x="2653" y="7299"/>
                  <a:pt x="2984" y="6972"/>
                </a:cubicBezTo>
                <a:cubicBezTo>
                  <a:pt x="3289" y="6672"/>
                  <a:pt x="3467" y="6278"/>
                  <a:pt x="3497" y="5857"/>
                </a:cubicBezTo>
                <a:lnTo>
                  <a:pt x="3906" y="5795"/>
                </a:lnTo>
                <a:cubicBezTo>
                  <a:pt x="4029" y="5926"/>
                  <a:pt x="4204" y="6007"/>
                  <a:pt x="4398" y="6007"/>
                </a:cubicBezTo>
                <a:lnTo>
                  <a:pt x="4416" y="6007"/>
                </a:lnTo>
                <a:lnTo>
                  <a:pt x="4459" y="6195"/>
                </a:lnTo>
                <a:lnTo>
                  <a:pt x="4258" y="6195"/>
                </a:lnTo>
                <a:cubicBezTo>
                  <a:pt x="4186" y="6195"/>
                  <a:pt x="4129" y="6254"/>
                  <a:pt x="4129" y="6324"/>
                </a:cubicBezTo>
                <a:cubicBezTo>
                  <a:pt x="4129" y="6396"/>
                  <a:pt x="4186" y="6453"/>
                  <a:pt x="4258" y="6453"/>
                </a:cubicBezTo>
                <a:lnTo>
                  <a:pt x="4896" y="6453"/>
                </a:lnTo>
                <a:cubicBezTo>
                  <a:pt x="4967" y="6453"/>
                  <a:pt x="5025" y="6396"/>
                  <a:pt x="5025" y="6324"/>
                </a:cubicBezTo>
                <a:cubicBezTo>
                  <a:pt x="5025" y="6254"/>
                  <a:pt x="4967" y="6195"/>
                  <a:pt x="4896" y="6195"/>
                </a:cubicBezTo>
                <a:lnTo>
                  <a:pt x="4722" y="6195"/>
                </a:lnTo>
                <a:lnTo>
                  <a:pt x="4667" y="5950"/>
                </a:lnTo>
                <a:cubicBezTo>
                  <a:pt x="4907" y="5843"/>
                  <a:pt x="5076" y="5603"/>
                  <a:pt x="5076" y="5325"/>
                </a:cubicBezTo>
                <a:cubicBezTo>
                  <a:pt x="5076" y="5279"/>
                  <a:pt x="5071" y="5235"/>
                  <a:pt x="5061" y="5194"/>
                </a:cubicBezTo>
                <a:lnTo>
                  <a:pt x="6221" y="3996"/>
                </a:lnTo>
                <a:lnTo>
                  <a:pt x="6270" y="4182"/>
                </a:lnTo>
                <a:cubicBezTo>
                  <a:pt x="5705" y="4485"/>
                  <a:pt x="5343" y="5078"/>
                  <a:pt x="5343" y="5728"/>
                </a:cubicBezTo>
                <a:cubicBezTo>
                  <a:pt x="5343" y="6091"/>
                  <a:pt x="5454" y="6440"/>
                  <a:pt x="5660" y="6735"/>
                </a:cubicBezTo>
                <a:cubicBezTo>
                  <a:pt x="5686" y="6771"/>
                  <a:pt x="5725" y="6790"/>
                  <a:pt x="5767" y="6790"/>
                </a:cubicBezTo>
                <a:cubicBezTo>
                  <a:pt x="5791" y="6790"/>
                  <a:pt x="5819" y="6783"/>
                  <a:pt x="5841" y="6766"/>
                </a:cubicBezTo>
                <a:cubicBezTo>
                  <a:pt x="5898" y="6725"/>
                  <a:pt x="5911" y="6644"/>
                  <a:pt x="5872" y="6587"/>
                </a:cubicBezTo>
                <a:cubicBezTo>
                  <a:pt x="5695" y="6337"/>
                  <a:pt x="5601" y="6038"/>
                  <a:pt x="5601" y="5730"/>
                </a:cubicBezTo>
                <a:cubicBezTo>
                  <a:pt x="5601" y="5198"/>
                  <a:pt x="5887" y="4708"/>
                  <a:pt x="6340" y="4442"/>
                </a:cubicBezTo>
                <a:lnTo>
                  <a:pt x="6409" y="4698"/>
                </a:lnTo>
                <a:cubicBezTo>
                  <a:pt x="6066" y="4927"/>
                  <a:pt x="5854" y="5310"/>
                  <a:pt x="5854" y="5730"/>
                </a:cubicBezTo>
                <a:cubicBezTo>
                  <a:pt x="5854" y="6412"/>
                  <a:pt x="6409" y="6967"/>
                  <a:pt x="7090" y="6967"/>
                </a:cubicBezTo>
                <a:cubicBezTo>
                  <a:pt x="7772" y="6967"/>
                  <a:pt x="8329" y="6412"/>
                  <a:pt x="8329" y="5730"/>
                </a:cubicBezTo>
                <a:cubicBezTo>
                  <a:pt x="8329" y="5071"/>
                  <a:pt x="7809" y="4532"/>
                  <a:pt x="7160" y="4496"/>
                </a:cubicBezTo>
                <a:lnTo>
                  <a:pt x="7090" y="4239"/>
                </a:lnTo>
                <a:lnTo>
                  <a:pt x="7094" y="4239"/>
                </a:lnTo>
                <a:cubicBezTo>
                  <a:pt x="7916" y="4239"/>
                  <a:pt x="8583" y="4908"/>
                  <a:pt x="8583" y="5730"/>
                </a:cubicBezTo>
                <a:cubicBezTo>
                  <a:pt x="8583" y="6552"/>
                  <a:pt x="7916" y="7221"/>
                  <a:pt x="7094" y="7221"/>
                </a:cubicBezTo>
                <a:cubicBezTo>
                  <a:pt x="6772" y="7221"/>
                  <a:pt x="6464" y="7120"/>
                  <a:pt x="6204" y="6928"/>
                </a:cubicBezTo>
                <a:cubicBezTo>
                  <a:pt x="6181" y="6911"/>
                  <a:pt x="6155" y="6902"/>
                  <a:pt x="6128" y="6902"/>
                </a:cubicBezTo>
                <a:cubicBezTo>
                  <a:pt x="6088" y="6902"/>
                  <a:pt x="6048" y="6921"/>
                  <a:pt x="6022" y="6956"/>
                </a:cubicBezTo>
                <a:cubicBezTo>
                  <a:pt x="5979" y="7013"/>
                  <a:pt x="5992" y="7094"/>
                  <a:pt x="6049" y="7138"/>
                </a:cubicBezTo>
                <a:cubicBezTo>
                  <a:pt x="6353" y="7363"/>
                  <a:pt x="6713" y="7483"/>
                  <a:pt x="7094" y="7483"/>
                </a:cubicBezTo>
                <a:cubicBezTo>
                  <a:pt x="8058" y="7483"/>
                  <a:pt x="8845" y="6698"/>
                  <a:pt x="8845" y="5732"/>
                </a:cubicBezTo>
                <a:cubicBezTo>
                  <a:pt x="8848" y="4757"/>
                  <a:pt x="8063" y="3972"/>
                  <a:pt x="7100" y="3972"/>
                </a:cubicBezTo>
                <a:cubicBezTo>
                  <a:pt x="7077" y="3972"/>
                  <a:pt x="7052" y="3972"/>
                  <a:pt x="7030" y="3974"/>
                </a:cubicBezTo>
                <a:lnTo>
                  <a:pt x="6873" y="3397"/>
                </a:lnTo>
                <a:lnTo>
                  <a:pt x="7466" y="2697"/>
                </a:lnTo>
                <a:cubicBezTo>
                  <a:pt x="7643" y="2487"/>
                  <a:pt x="7687" y="2201"/>
                  <a:pt x="7582" y="1947"/>
                </a:cubicBezTo>
                <a:cubicBezTo>
                  <a:pt x="7476" y="1694"/>
                  <a:pt x="7241" y="1527"/>
                  <a:pt x="6967" y="1506"/>
                </a:cubicBezTo>
                <a:lnTo>
                  <a:pt x="6703" y="1486"/>
                </a:lnTo>
                <a:lnTo>
                  <a:pt x="6580" y="1025"/>
                </a:lnTo>
                <a:cubicBezTo>
                  <a:pt x="6685" y="919"/>
                  <a:pt x="6749" y="769"/>
                  <a:pt x="6749" y="607"/>
                </a:cubicBezTo>
                <a:cubicBezTo>
                  <a:pt x="6749" y="274"/>
                  <a:pt x="6479" y="1"/>
                  <a:pt x="61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 name="Google Shape;1780;p60"/>
          <p:cNvGrpSpPr/>
          <p:nvPr/>
        </p:nvGrpSpPr>
        <p:grpSpPr>
          <a:xfrm>
            <a:off x="4364701" y="1627713"/>
            <a:ext cx="324215" cy="473628"/>
            <a:chOff x="5111251" y="1750225"/>
            <a:chExt cx="324215" cy="473628"/>
          </a:xfrm>
        </p:grpSpPr>
        <p:sp>
          <p:nvSpPr>
            <p:cNvPr id="1781" name="Google Shape;1781;p60"/>
            <p:cNvSpPr/>
            <p:nvPr/>
          </p:nvSpPr>
          <p:spPr>
            <a:xfrm>
              <a:off x="5201624" y="1750225"/>
              <a:ext cx="233842" cy="473628"/>
            </a:xfrm>
            <a:custGeom>
              <a:avLst/>
              <a:gdLst/>
              <a:ahLst/>
              <a:cxnLst/>
              <a:rect l="l" t="t" r="r" b="b"/>
              <a:pathLst>
                <a:path w="4367" h="8845" extrusionOk="0">
                  <a:moveTo>
                    <a:pt x="1895" y="266"/>
                  </a:moveTo>
                  <a:cubicBezTo>
                    <a:pt x="1801" y="386"/>
                    <a:pt x="1742" y="535"/>
                    <a:pt x="1742" y="699"/>
                  </a:cubicBezTo>
                  <a:lnTo>
                    <a:pt x="1742" y="1116"/>
                  </a:lnTo>
                  <a:lnTo>
                    <a:pt x="1521" y="1116"/>
                  </a:lnTo>
                  <a:lnTo>
                    <a:pt x="1521" y="699"/>
                  </a:lnTo>
                  <a:lnTo>
                    <a:pt x="1524" y="699"/>
                  </a:lnTo>
                  <a:cubicBezTo>
                    <a:pt x="1524" y="480"/>
                    <a:pt x="1685" y="299"/>
                    <a:pt x="1895" y="266"/>
                  </a:cubicBezTo>
                  <a:close/>
                  <a:moveTo>
                    <a:pt x="2980" y="1374"/>
                  </a:moveTo>
                  <a:lnTo>
                    <a:pt x="2980" y="1838"/>
                  </a:lnTo>
                  <a:cubicBezTo>
                    <a:pt x="2980" y="2238"/>
                    <a:pt x="2652" y="2566"/>
                    <a:pt x="2252" y="2566"/>
                  </a:cubicBezTo>
                  <a:cubicBezTo>
                    <a:pt x="1851" y="2566"/>
                    <a:pt x="1524" y="2238"/>
                    <a:pt x="1524" y="1838"/>
                  </a:cubicBezTo>
                  <a:lnTo>
                    <a:pt x="1524" y="1374"/>
                  </a:lnTo>
                  <a:close/>
                  <a:moveTo>
                    <a:pt x="1631" y="2607"/>
                  </a:moveTo>
                  <a:cubicBezTo>
                    <a:pt x="1803" y="2743"/>
                    <a:pt x="2016" y="2826"/>
                    <a:pt x="2252" y="2826"/>
                  </a:cubicBezTo>
                  <a:cubicBezTo>
                    <a:pt x="2374" y="2826"/>
                    <a:pt x="2492" y="2802"/>
                    <a:pt x="2599" y="2763"/>
                  </a:cubicBezTo>
                  <a:cubicBezTo>
                    <a:pt x="2717" y="2879"/>
                    <a:pt x="2783" y="3038"/>
                    <a:pt x="2783" y="3204"/>
                  </a:cubicBezTo>
                  <a:lnTo>
                    <a:pt x="2783" y="4621"/>
                  </a:lnTo>
                  <a:lnTo>
                    <a:pt x="1948" y="4621"/>
                  </a:lnTo>
                  <a:lnTo>
                    <a:pt x="1948" y="3475"/>
                  </a:lnTo>
                  <a:cubicBezTo>
                    <a:pt x="1948" y="3405"/>
                    <a:pt x="1889" y="3346"/>
                    <a:pt x="1819" y="3346"/>
                  </a:cubicBezTo>
                  <a:cubicBezTo>
                    <a:pt x="1747" y="3346"/>
                    <a:pt x="1690" y="3405"/>
                    <a:pt x="1690" y="3475"/>
                  </a:cubicBezTo>
                  <a:lnTo>
                    <a:pt x="1690" y="3768"/>
                  </a:lnTo>
                  <a:lnTo>
                    <a:pt x="1147" y="3768"/>
                  </a:lnTo>
                  <a:lnTo>
                    <a:pt x="1147" y="3766"/>
                  </a:lnTo>
                  <a:lnTo>
                    <a:pt x="1147" y="3242"/>
                  </a:lnTo>
                  <a:cubicBezTo>
                    <a:pt x="1147" y="2940"/>
                    <a:pt x="1346" y="2682"/>
                    <a:pt x="1631" y="2607"/>
                  </a:cubicBezTo>
                  <a:close/>
                  <a:moveTo>
                    <a:pt x="2781" y="4879"/>
                  </a:moveTo>
                  <a:lnTo>
                    <a:pt x="2781" y="6045"/>
                  </a:lnTo>
                  <a:lnTo>
                    <a:pt x="2468" y="6045"/>
                  </a:lnTo>
                  <a:lnTo>
                    <a:pt x="2468" y="5413"/>
                  </a:lnTo>
                  <a:cubicBezTo>
                    <a:pt x="2468" y="5341"/>
                    <a:pt x="2411" y="5284"/>
                    <a:pt x="2339" y="5284"/>
                  </a:cubicBezTo>
                  <a:cubicBezTo>
                    <a:pt x="2267" y="5284"/>
                    <a:pt x="2210" y="5341"/>
                    <a:pt x="2210" y="5413"/>
                  </a:cubicBezTo>
                  <a:lnTo>
                    <a:pt x="2210" y="6045"/>
                  </a:lnTo>
                  <a:lnTo>
                    <a:pt x="1546" y="6045"/>
                  </a:lnTo>
                  <a:lnTo>
                    <a:pt x="1546" y="5806"/>
                  </a:lnTo>
                  <a:cubicBezTo>
                    <a:pt x="1777" y="5747"/>
                    <a:pt x="1945" y="5539"/>
                    <a:pt x="1945" y="5293"/>
                  </a:cubicBezTo>
                  <a:lnTo>
                    <a:pt x="1945" y="4879"/>
                  </a:lnTo>
                  <a:close/>
                  <a:moveTo>
                    <a:pt x="2210" y="6303"/>
                  </a:moveTo>
                  <a:lnTo>
                    <a:pt x="2210" y="7486"/>
                  </a:lnTo>
                  <a:cubicBezTo>
                    <a:pt x="2210" y="7667"/>
                    <a:pt x="2061" y="7818"/>
                    <a:pt x="1878" y="7818"/>
                  </a:cubicBezTo>
                  <a:cubicBezTo>
                    <a:pt x="1834" y="7818"/>
                    <a:pt x="1793" y="7809"/>
                    <a:pt x="1755" y="7794"/>
                  </a:cubicBezTo>
                  <a:lnTo>
                    <a:pt x="1755" y="7728"/>
                  </a:lnTo>
                  <a:cubicBezTo>
                    <a:pt x="1755" y="7538"/>
                    <a:pt x="1674" y="7367"/>
                    <a:pt x="1546" y="7247"/>
                  </a:cubicBezTo>
                  <a:lnTo>
                    <a:pt x="1546" y="6303"/>
                  </a:lnTo>
                  <a:close/>
                  <a:moveTo>
                    <a:pt x="2783" y="6303"/>
                  </a:moveTo>
                  <a:lnTo>
                    <a:pt x="2783" y="7486"/>
                  </a:lnTo>
                  <a:cubicBezTo>
                    <a:pt x="2783" y="7667"/>
                    <a:pt x="2634" y="7818"/>
                    <a:pt x="2451" y="7818"/>
                  </a:cubicBezTo>
                  <a:cubicBezTo>
                    <a:pt x="2424" y="7818"/>
                    <a:pt x="2400" y="7814"/>
                    <a:pt x="2374" y="7809"/>
                  </a:cubicBezTo>
                  <a:cubicBezTo>
                    <a:pt x="2433" y="7717"/>
                    <a:pt x="2470" y="7606"/>
                    <a:pt x="2470" y="7486"/>
                  </a:cubicBezTo>
                  <a:lnTo>
                    <a:pt x="2470" y="6303"/>
                  </a:lnTo>
                  <a:close/>
                  <a:moveTo>
                    <a:pt x="3159" y="8082"/>
                  </a:moveTo>
                  <a:cubicBezTo>
                    <a:pt x="3201" y="8082"/>
                    <a:pt x="3233" y="8117"/>
                    <a:pt x="3233" y="8155"/>
                  </a:cubicBezTo>
                  <a:cubicBezTo>
                    <a:pt x="3233" y="8194"/>
                    <a:pt x="3198" y="8229"/>
                    <a:pt x="3159" y="8229"/>
                  </a:cubicBezTo>
                  <a:lnTo>
                    <a:pt x="1751" y="8229"/>
                  </a:lnTo>
                  <a:cubicBezTo>
                    <a:pt x="1755" y="8216"/>
                    <a:pt x="1755" y="8200"/>
                    <a:pt x="1755" y="8181"/>
                  </a:cubicBezTo>
                  <a:lnTo>
                    <a:pt x="1755" y="8082"/>
                  </a:lnTo>
                  <a:close/>
                  <a:moveTo>
                    <a:pt x="1206" y="7335"/>
                  </a:moveTo>
                  <a:cubicBezTo>
                    <a:pt x="1373" y="7387"/>
                    <a:pt x="1497" y="7542"/>
                    <a:pt x="1497" y="7726"/>
                  </a:cubicBezTo>
                  <a:lnTo>
                    <a:pt x="1497" y="8181"/>
                  </a:lnTo>
                  <a:cubicBezTo>
                    <a:pt x="1497" y="8365"/>
                    <a:pt x="1373" y="8522"/>
                    <a:pt x="1206" y="8570"/>
                  </a:cubicBezTo>
                  <a:cubicBezTo>
                    <a:pt x="1287" y="8459"/>
                    <a:pt x="1333" y="8327"/>
                    <a:pt x="1333" y="8181"/>
                  </a:cubicBezTo>
                  <a:lnTo>
                    <a:pt x="1333" y="7726"/>
                  </a:lnTo>
                  <a:cubicBezTo>
                    <a:pt x="1333" y="7580"/>
                    <a:pt x="1287" y="7444"/>
                    <a:pt x="1206" y="7335"/>
                  </a:cubicBezTo>
                  <a:close/>
                  <a:moveTo>
                    <a:pt x="3813" y="7335"/>
                  </a:moveTo>
                  <a:cubicBezTo>
                    <a:pt x="3981" y="7387"/>
                    <a:pt x="4104" y="7542"/>
                    <a:pt x="4104" y="7726"/>
                  </a:cubicBezTo>
                  <a:lnTo>
                    <a:pt x="4104" y="8181"/>
                  </a:lnTo>
                  <a:cubicBezTo>
                    <a:pt x="4104" y="8365"/>
                    <a:pt x="3981" y="8522"/>
                    <a:pt x="3813" y="8570"/>
                  </a:cubicBezTo>
                  <a:cubicBezTo>
                    <a:pt x="3894" y="8459"/>
                    <a:pt x="3940" y="8327"/>
                    <a:pt x="3940" y="8181"/>
                  </a:cubicBezTo>
                  <a:lnTo>
                    <a:pt x="3940" y="7726"/>
                  </a:lnTo>
                  <a:cubicBezTo>
                    <a:pt x="3940" y="7582"/>
                    <a:pt x="3896" y="7450"/>
                    <a:pt x="3813" y="7335"/>
                  </a:cubicBezTo>
                  <a:close/>
                  <a:moveTo>
                    <a:pt x="664" y="7317"/>
                  </a:moveTo>
                  <a:cubicBezTo>
                    <a:pt x="890" y="7317"/>
                    <a:pt x="1073" y="7499"/>
                    <a:pt x="1073" y="7726"/>
                  </a:cubicBezTo>
                  <a:lnTo>
                    <a:pt x="1073" y="8181"/>
                  </a:lnTo>
                  <a:cubicBezTo>
                    <a:pt x="1073" y="8404"/>
                    <a:pt x="890" y="8588"/>
                    <a:pt x="664" y="8588"/>
                  </a:cubicBezTo>
                  <a:cubicBezTo>
                    <a:pt x="439" y="8588"/>
                    <a:pt x="256" y="8408"/>
                    <a:pt x="256" y="8181"/>
                  </a:cubicBezTo>
                  <a:lnTo>
                    <a:pt x="256" y="7726"/>
                  </a:lnTo>
                  <a:cubicBezTo>
                    <a:pt x="256" y="7501"/>
                    <a:pt x="439" y="7317"/>
                    <a:pt x="664" y="7317"/>
                  </a:cubicBezTo>
                  <a:close/>
                  <a:moveTo>
                    <a:pt x="3271" y="7321"/>
                  </a:moveTo>
                  <a:cubicBezTo>
                    <a:pt x="3380" y="7321"/>
                    <a:pt x="3481" y="7361"/>
                    <a:pt x="3559" y="7440"/>
                  </a:cubicBezTo>
                  <a:cubicBezTo>
                    <a:pt x="3636" y="7516"/>
                    <a:pt x="3681" y="7619"/>
                    <a:pt x="3681" y="7728"/>
                  </a:cubicBezTo>
                  <a:lnTo>
                    <a:pt x="3681" y="8183"/>
                  </a:lnTo>
                  <a:cubicBezTo>
                    <a:pt x="3681" y="8408"/>
                    <a:pt x="3498" y="8592"/>
                    <a:pt x="3271" y="8592"/>
                  </a:cubicBezTo>
                  <a:cubicBezTo>
                    <a:pt x="3176" y="8588"/>
                    <a:pt x="3083" y="8555"/>
                    <a:pt x="3012" y="8493"/>
                  </a:cubicBezTo>
                  <a:lnTo>
                    <a:pt x="3159" y="8493"/>
                  </a:lnTo>
                  <a:cubicBezTo>
                    <a:pt x="3343" y="8493"/>
                    <a:pt x="3493" y="8343"/>
                    <a:pt x="3493" y="8159"/>
                  </a:cubicBezTo>
                  <a:cubicBezTo>
                    <a:pt x="3493" y="7975"/>
                    <a:pt x="3343" y="7824"/>
                    <a:pt x="3159" y="7824"/>
                  </a:cubicBezTo>
                  <a:lnTo>
                    <a:pt x="2936" y="7824"/>
                  </a:lnTo>
                  <a:cubicBezTo>
                    <a:pt x="3002" y="7728"/>
                    <a:pt x="3041" y="7612"/>
                    <a:pt x="3041" y="7486"/>
                  </a:cubicBezTo>
                  <a:lnTo>
                    <a:pt x="3041" y="7391"/>
                  </a:lnTo>
                  <a:cubicBezTo>
                    <a:pt x="3107" y="7345"/>
                    <a:pt x="3188" y="7321"/>
                    <a:pt x="3271" y="7321"/>
                  </a:cubicBezTo>
                  <a:close/>
                  <a:moveTo>
                    <a:pt x="1961" y="1"/>
                  </a:moveTo>
                  <a:cubicBezTo>
                    <a:pt x="1576" y="1"/>
                    <a:pt x="1265" y="314"/>
                    <a:pt x="1265" y="697"/>
                  </a:cubicBezTo>
                  <a:lnTo>
                    <a:pt x="1265" y="1114"/>
                  </a:lnTo>
                  <a:lnTo>
                    <a:pt x="669" y="1114"/>
                  </a:lnTo>
                  <a:cubicBezTo>
                    <a:pt x="597" y="1114"/>
                    <a:pt x="540" y="1171"/>
                    <a:pt x="540" y="1243"/>
                  </a:cubicBezTo>
                  <a:cubicBezTo>
                    <a:pt x="540" y="1315"/>
                    <a:pt x="597" y="1372"/>
                    <a:pt x="669" y="1372"/>
                  </a:cubicBezTo>
                  <a:lnTo>
                    <a:pt x="1265" y="1372"/>
                  </a:lnTo>
                  <a:lnTo>
                    <a:pt x="1265" y="1834"/>
                  </a:lnTo>
                  <a:cubicBezTo>
                    <a:pt x="1265" y="2043"/>
                    <a:pt x="1329" y="2236"/>
                    <a:pt x="1440" y="2395"/>
                  </a:cubicBezTo>
                  <a:cubicBezTo>
                    <a:pt x="1112" y="2537"/>
                    <a:pt x="887" y="2863"/>
                    <a:pt x="887" y="3237"/>
                  </a:cubicBezTo>
                  <a:lnTo>
                    <a:pt x="887" y="4599"/>
                  </a:lnTo>
                  <a:cubicBezTo>
                    <a:pt x="887" y="4671"/>
                    <a:pt x="946" y="4728"/>
                    <a:pt x="1018" y="4728"/>
                  </a:cubicBezTo>
                  <a:cubicBezTo>
                    <a:pt x="1088" y="4728"/>
                    <a:pt x="1147" y="4671"/>
                    <a:pt x="1147" y="4599"/>
                  </a:cubicBezTo>
                  <a:lnTo>
                    <a:pt x="1147" y="4020"/>
                  </a:lnTo>
                  <a:lnTo>
                    <a:pt x="1687" y="4020"/>
                  </a:lnTo>
                  <a:lnTo>
                    <a:pt x="1687" y="5290"/>
                  </a:lnTo>
                  <a:cubicBezTo>
                    <a:pt x="1687" y="5439"/>
                    <a:pt x="1565" y="5559"/>
                    <a:pt x="1417" y="5559"/>
                  </a:cubicBezTo>
                  <a:cubicBezTo>
                    <a:pt x="1346" y="5559"/>
                    <a:pt x="1277" y="5531"/>
                    <a:pt x="1226" y="5481"/>
                  </a:cubicBezTo>
                  <a:cubicBezTo>
                    <a:pt x="1176" y="5430"/>
                    <a:pt x="1148" y="5362"/>
                    <a:pt x="1148" y="5290"/>
                  </a:cubicBezTo>
                  <a:lnTo>
                    <a:pt x="1148" y="5115"/>
                  </a:lnTo>
                  <a:cubicBezTo>
                    <a:pt x="1148" y="5043"/>
                    <a:pt x="1091" y="4986"/>
                    <a:pt x="1019" y="4986"/>
                  </a:cubicBezTo>
                  <a:cubicBezTo>
                    <a:pt x="948" y="4986"/>
                    <a:pt x="890" y="5043"/>
                    <a:pt x="890" y="5115"/>
                  </a:cubicBezTo>
                  <a:lnTo>
                    <a:pt x="890" y="5290"/>
                  </a:lnTo>
                  <a:cubicBezTo>
                    <a:pt x="890" y="5430"/>
                    <a:pt x="946" y="5564"/>
                    <a:pt x="1045" y="5664"/>
                  </a:cubicBezTo>
                  <a:cubicBezTo>
                    <a:pt x="1113" y="5732"/>
                    <a:pt x="1196" y="5778"/>
                    <a:pt x="1288" y="5802"/>
                  </a:cubicBezTo>
                  <a:lnTo>
                    <a:pt x="1288" y="7087"/>
                  </a:lnTo>
                  <a:cubicBezTo>
                    <a:pt x="1226" y="7066"/>
                    <a:pt x="1159" y="7057"/>
                    <a:pt x="1091" y="7057"/>
                  </a:cubicBezTo>
                  <a:lnTo>
                    <a:pt x="667" y="7057"/>
                  </a:lnTo>
                  <a:cubicBezTo>
                    <a:pt x="301" y="7057"/>
                    <a:pt x="0" y="7356"/>
                    <a:pt x="0" y="7722"/>
                  </a:cubicBezTo>
                  <a:lnTo>
                    <a:pt x="0" y="8179"/>
                  </a:lnTo>
                  <a:cubicBezTo>
                    <a:pt x="0" y="8544"/>
                    <a:pt x="301" y="8845"/>
                    <a:pt x="667" y="8845"/>
                  </a:cubicBezTo>
                  <a:lnTo>
                    <a:pt x="1091" y="8845"/>
                  </a:lnTo>
                  <a:cubicBezTo>
                    <a:pt x="1346" y="8845"/>
                    <a:pt x="1567" y="8699"/>
                    <a:pt x="1681" y="8489"/>
                  </a:cubicBezTo>
                  <a:lnTo>
                    <a:pt x="2687" y="8489"/>
                  </a:lnTo>
                  <a:cubicBezTo>
                    <a:pt x="2800" y="8706"/>
                    <a:pt x="3028" y="8845"/>
                    <a:pt x="3277" y="8845"/>
                  </a:cubicBezTo>
                  <a:lnTo>
                    <a:pt x="3701" y="8845"/>
                  </a:lnTo>
                  <a:cubicBezTo>
                    <a:pt x="4068" y="8845"/>
                    <a:pt x="4366" y="8544"/>
                    <a:pt x="4366" y="8179"/>
                  </a:cubicBezTo>
                  <a:lnTo>
                    <a:pt x="4366" y="7722"/>
                  </a:lnTo>
                  <a:cubicBezTo>
                    <a:pt x="4362" y="7359"/>
                    <a:pt x="4064" y="7061"/>
                    <a:pt x="3695" y="7061"/>
                  </a:cubicBezTo>
                  <a:lnTo>
                    <a:pt x="3271" y="7061"/>
                  </a:lnTo>
                  <a:cubicBezTo>
                    <a:pt x="3194" y="7061"/>
                    <a:pt x="3115" y="7075"/>
                    <a:pt x="3041" y="7103"/>
                  </a:cubicBezTo>
                  <a:lnTo>
                    <a:pt x="3041" y="3204"/>
                  </a:lnTo>
                  <a:cubicBezTo>
                    <a:pt x="3041" y="2994"/>
                    <a:pt x="2967" y="2793"/>
                    <a:pt x="2835" y="2636"/>
                  </a:cubicBezTo>
                  <a:cubicBezTo>
                    <a:pt x="3078" y="2457"/>
                    <a:pt x="3240" y="2166"/>
                    <a:pt x="3240" y="1840"/>
                  </a:cubicBezTo>
                  <a:lnTo>
                    <a:pt x="3240" y="959"/>
                  </a:lnTo>
                  <a:cubicBezTo>
                    <a:pt x="3240" y="889"/>
                    <a:pt x="3183" y="830"/>
                    <a:pt x="3111" y="830"/>
                  </a:cubicBezTo>
                  <a:cubicBezTo>
                    <a:pt x="3039" y="830"/>
                    <a:pt x="2982" y="889"/>
                    <a:pt x="2982" y="959"/>
                  </a:cubicBezTo>
                  <a:lnTo>
                    <a:pt x="2982" y="1119"/>
                  </a:lnTo>
                  <a:lnTo>
                    <a:pt x="2005" y="1119"/>
                  </a:lnTo>
                  <a:lnTo>
                    <a:pt x="2005" y="699"/>
                  </a:lnTo>
                  <a:cubicBezTo>
                    <a:pt x="2005" y="458"/>
                    <a:pt x="2201" y="262"/>
                    <a:pt x="2442" y="262"/>
                  </a:cubicBezTo>
                  <a:lnTo>
                    <a:pt x="2543" y="262"/>
                  </a:lnTo>
                  <a:cubicBezTo>
                    <a:pt x="2709" y="262"/>
                    <a:pt x="2862" y="355"/>
                    <a:pt x="2936" y="504"/>
                  </a:cubicBezTo>
                  <a:cubicBezTo>
                    <a:pt x="2958" y="549"/>
                    <a:pt x="3004" y="575"/>
                    <a:pt x="3051" y="575"/>
                  </a:cubicBezTo>
                  <a:cubicBezTo>
                    <a:pt x="3071" y="575"/>
                    <a:pt x="3091" y="571"/>
                    <a:pt x="3109" y="561"/>
                  </a:cubicBezTo>
                  <a:cubicBezTo>
                    <a:pt x="3174" y="530"/>
                    <a:pt x="3198" y="450"/>
                    <a:pt x="3166" y="388"/>
                  </a:cubicBezTo>
                  <a:cubicBezTo>
                    <a:pt x="3048" y="152"/>
                    <a:pt x="2809" y="1"/>
                    <a:pt x="2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0"/>
            <p:cNvSpPr/>
            <p:nvPr/>
          </p:nvSpPr>
          <p:spPr>
            <a:xfrm>
              <a:off x="5111251" y="1941936"/>
              <a:ext cx="70147" cy="50817"/>
            </a:xfrm>
            <a:custGeom>
              <a:avLst/>
              <a:gdLst/>
              <a:ahLst/>
              <a:cxnLst/>
              <a:rect l="l" t="t" r="r" b="b"/>
              <a:pathLst>
                <a:path w="1310" h="949" extrusionOk="0">
                  <a:moveTo>
                    <a:pt x="432" y="259"/>
                  </a:moveTo>
                  <a:lnTo>
                    <a:pt x="898" y="292"/>
                  </a:lnTo>
                  <a:cubicBezTo>
                    <a:pt x="981" y="296"/>
                    <a:pt x="1049" y="368"/>
                    <a:pt x="1049" y="451"/>
                  </a:cubicBezTo>
                  <a:lnTo>
                    <a:pt x="1049" y="495"/>
                  </a:lnTo>
                  <a:cubicBezTo>
                    <a:pt x="1049" y="578"/>
                    <a:pt x="985" y="648"/>
                    <a:pt x="898" y="653"/>
                  </a:cubicBezTo>
                  <a:lnTo>
                    <a:pt x="432" y="685"/>
                  </a:lnTo>
                  <a:cubicBezTo>
                    <a:pt x="425" y="686"/>
                    <a:pt x="418" y="686"/>
                    <a:pt x="411" y="686"/>
                  </a:cubicBezTo>
                  <a:cubicBezTo>
                    <a:pt x="374" y="686"/>
                    <a:pt x="339" y="671"/>
                    <a:pt x="312" y="646"/>
                  </a:cubicBezTo>
                  <a:cubicBezTo>
                    <a:pt x="279" y="616"/>
                    <a:pt x="261" y="574"/>
                    <a:pt x="261" y="528"/>
                  </a:cubicBezTo>
                  <a:lnTo>
                    <a:pt x="261" y="421"/>
                  </a:lnTo>
                  <a:cubicBezTo>
                    <a:pt x="261" y="377"/>
                    <a:pt x="279" y="333"/>
                    <a:pt x="312" y="303"/>
                  </a:cubicBezTo>
                  <a:cubicBezTo>
                    <a:pt x="342" y="276"/>
                    <a:pt x="380" y="259"/>
                    <a:pt x="419" y="259"/>
                  </a:cubicBezTo>
                  <a:close/>
                  <a:moveTo>
                    <a:pt x="424" y="0"/>
                  </a:moveTo>
                  <a:cubicBezTo>
                    <a:pt x="317" y="0"/>
                    <a:pt x="213" y="40"/>
                    <a:pt x="134" y="113"/>
                  </a:cubicBezTo>
                  <a:cubicBezTo>
                    <a:pt x="49" y="193"/>
                    <a:pt x="1" y="305"/>
                    <a:pt x="1" y="421"/>
                  </a:cubicBezTo>
                  <a:lnTo>
                    <a:pt x="1" y="528"/>
                  </a:lnTo>
                  <a:cubicBezTo>
                    <a:pt x="1" y="644"/>
                    <a:pt x="49" y="757"/>
                    <a:pt x="134" y="836"/>
                  </a:cubicBezTo>
                  <a:cubicBezTo>
                    <a:pt x="213" y="906"/>
                    <a:pt x="314" y="948"/>
                    <a:pt x="419" y="948"/>
                  </a:cubicBezTo>
                  <a:lnTo>
                    <a:pt x="451" y="948"/>
                  </a:lnTo>
                  <a:lnTo>
                    <a:pt x="917" y="915"/>
                  </a:lnTo>
                  <a:cubicBezTo>
                    <a:pt x="1136" y="900"/>
                    <a:pt x="1309" y="718"/>
                    <a:pt x="1309" y="497"/>
                  </a:cubicBezTo>
                  <a:lnTo>
                    <a:pt x="1309" y="452"/>
                  </a:lnTo>
                  <a:cubicBezTo>
                    <a:pt x="1309" y="233"/>
                    <a:pt x="1136" y="49"/>
                    <a:pt x="917" y="34"/>
                  </a:cubicBezTo>
                  <a:lnTo>
                    <a:pt x="451" y="1"/>
                  </a:lnTo>
                  <a:cubicBezTo>
                    <a:pt x="442" y="0"/>
                    <a:pt x="433" y="0"/>
                    <a:pt x="4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0"/>
            <p:cNvSpPr/>
            <p:nvPr/>
          </p:nvSpPr>
          <p:spPr>
            <a:xfrm>
              <a:off x="5133152" y="1877786"/>
              <a:ext cx="70147" cy="50817"/>
            </a:xfrm>
            <a:custGeom>
              <a:avLst/>
              <a:gdLst/>
              <a:ahLst/>
              <a:cxnLst/>
              <a:rect l="l" t="t" r="r" b="b"/>
              <a:pathLst>
                <a:path w="1310" h="949" extrusionOk="0">
                  <a:moveTo>
                    <a:pt x="432" y="261"/>
                  </a:moveTo>
                  <a:lnTo>
                    <a:pt x="900" y="294"/>
                  </a:lnTo>
                  <a:cubicBezTo>
                    <a:pt x="983" y="298"/>
                    <a:pt x="1050" y="370"/>
                    <a:pt x="1050" y="453"/>
                  </a:cubicBezTo>
                  <a:lnTo>
                    <a:pt x="1050" y="497"/>
                  </a:lnTo>
                  <a:cubicBezTo>
                    <a:pt x="1050" y="580"/>
                    <a:pt x="985" y="652"/>
                    <a:pt x="900" y="655"/>
                  </a:cubicBezTo>
                  <a:lnTo>
                    <a:pt x="432" y="688"/>
                  </a:lnTo>
                  <a:cubicBezTo>
                    <a:pt x="430" y="689"/>
                    <a:pt x="427" y="689"/>
                    <a:pt x="425" y="689"/>
                  </a:cubicBezTo>
                  <a:cubicBezTo>
                    <a:pt x="382" y="689"/>
                    <a:pt x="344" y="674"/>
                    <a:pt x="312" y="644"/>
                  </a:cubicBezTo>
                  <a:cubicBezTo>
                    <a:pt x="281" y="615"/>
                    <a:pt x="263" y="572"/>
                    <a:pt x="263" y="526"/>
                  </a:cubicBezTo>
                  <a:lnTo>
                    <a:pt x="263" y="423"/>
                  </a:lnTo>
                  <a:cubicBezTo>
                    <a:pt x="263" y="379"/>
                    <a:pt x="281" y="335"/>
                    <a:pt x="312" y="305"/>
                  </a:cubicBezTo>
                  <a:cubicBezTo>
                    <a:pt x="342" y="278"/>
                    <a:pt x="382" y="261"/>
                    <a:pt x="421" y="261"/>
                  </a:cubicBezTo>
                  <a:close/>
                  <a:moveTo>
                    <a:pt x="424" y="0"/>
                  </a:moveTo>
                  <a:cubicBezTo>
                    <a:pt x="319" y="0"/>
                    <a:pt x="214" y="40"/>
                    <a:pt x="135" y="113"/>
                  </a:cubicBezTo>
                  <a:cubicBezTo>
                    <a:pt x="49" y="193"/>
                    <a:pt x="1" y="305"/>
                    <a:pt x="1" y="421"/>
                  </a:cubicBezTo>
                  <a:lnTo>
                    <a:pt x="1" y="528"/>
                  </a:lnTo>
                  <a:cubicBezTo>
                    <a:pt x="5" y="646"/>
                    <a:pt x="53" y="757"/>
                    <a:pt x="137" y="836"/>
                  </a:cubicBezTo>
                  <a:cubicBezTo>
                    <a:pt x="217" y="906"/>
                    <a:pt x="316" y="948"/>
                    <a:pt x="423" y="948"/>
                  </a:cubicBezTo>
                  <a:lnTo>
                    <a:pt x="451" y="948"/>
                  </a:lnTo>
                  <a:lnTo>
                    <a:pt x="919" y="915"/>
                  </a:lnTo>
                  <a:cubicBezTo>
                    <a:pt x="1138" y="900"/>
                    <a:pt x="1309" y="718"/>
                    <a:pt x="1309" y="497"/>
                  </a:cubicBezTo>
                  <a:lnTo>
                    <a:pt x="1309" y="453"/>
                  </a:lnTo>
                  <a:cubicBezTo>
                    <a:pt x="1309" y="233"/>
                    <a:pt x="1138" y="49"/>
                    <a:pt x="919" y="34"/>
                  </a:cubicBezTo>
                  <a:lnTo>
                    <a:pt x="451" y="1"/>
                  </a:lnTo>
                  <a:cubicBezTo>
                    <a:pt x="442" y="1"/>
                    <a:pt x="433" y="0"/>
                    <a:pt x="4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0"/>
            <p:cNvSpPr/>
            <p:nvPr/>
          </p:nvSpPr>
          <p:spPr>
            <a:xfrm>
              <a:off x="5133152" y="2006032"/>
              <a:ext cx="70147" cy="50870"/>
            </a:xfrm>
            <a:custGeom>
              <a:avLst/>
              <a:gdLst/>
              <a:ahLst/>
              <a:cxnLst/>
              <a:rect l="l" t="t" r="r" b="b"/>
              <a:pathLst>
                <a:path w="1310" h="950" extrusionOk="0">
                  <a:moveTo>
                    <a:pt x="434" y="258"/>
                  </a:moveTo>
                  <a:lnTo>
                    <a:pt x="902" y="289"/>
                  </a:lnTo>
                  <a:cubicBezTo>
                    <a:pt x="985" y="295"/>
                    <a:pt x="1051" y="367"/>
                    <a:pt x="1051" y="450"/>
                  </a:cubicBezTo>
                  <a:lnTo>
                    <a:pt x="1051" y="492"/>
                  </a:lnTo>
                  <a:cubicBezTo>
                    <a:pt x="1051" y="580"/>
                    <a:pt x="985" y="652"/>
                    <a:pt x="902" y="656"/>
                  </a:cubicBezTo>
                  <a:lnTo>
                    <a:pt x="434" y="689"/>
                  </a:lnTo>
                  <a:cubicBezTo>
                    <a:pt x="431" y="689"/>
                    <a:pt x="429" y="689"/>
                    <a:pt x="426" y="689"/>
                  </a:cubicBezTo>
                  <a:cubicBezTo>
                    <a:pt x="383" y="689"/>
                    <a:pt x="346" y="675"/>
                    <a:pt x="314" y="645"/>
                  </a:cubicBezTo>
                  <a:cubicBezTo>
                    <a:pt x="283" y="614"/>
                    <a:pt x="264" y="573"/>
                    <a:pt x="264" y="527"/>
                  </a:cubicBezTo>
                  <a:lnTo>
                    <a:pt x="264" y="418"/>
                  </a:lnTo>
                  <a:cubicBezTo>
                    <a:pt x="264" y="376"/>
                    <a:pt x="283" y="332"/>
                    <a:pt x="314" y="302"/>
                  </a:cubicBezTo>
                  <a:cubicBezTo>
                    <a:pt x="346" y="275"/>
                    <a:pt x="384" y="258"/>
                    <a:pt x="423" y="258"/>
                  </a:cubicBezTo>
                  <a:close/>
                  <a:moveTo>
                    <a:pt x="424" y="1"/>
                  </a:moveTo>
                  <a:cubicBezTo>
                    <a:pt x="319" y="1"/>
                    <a:pt x="214" y="41"/>
                    <a:pt x="135" y="114"/>
                  </a:cubicBezTo>
                  <a:cubicBezTo>
                    <a:pt x="51" y="193"/>
                    <a:pt x="1" y="306"/>
                    <a:pt x="1" y="422"/>
                  </a:cubicBezTo>
                  <a:lnTo>
                    <a:pt x="1" y="529"/>
                  </a:lnTo>
                  <a:cubicBezTo>
                    <a:pt x="1" y="645"/>
                    <a:pt x="51" y="757"/>
                    <a:pt x="135" y="837"/>
                  </a:cubicBezTo>
                  <a:cubicBezTo>
                    <a:pt x="213" y="907"/>
                    <a:pt x="314" y="949"/>
                    <a:pt x="421" y="949"/>
                  </a:cubicBezTo>
                  <a:lnTo>
                    <a:pt x="449" y="949"/>
                  </a:lnTo>
                  <a:lnTo>
                    <a:pt x="917" y="916"/>
                  </a:lnTo>
                  <a:cubicBezTo>
                    <a:pt x="1140" y="901"/>
                    <a:pt x="1309" y="717"/>
                    <a:pt x="1309" y="498"/>
                  </a:cubicBezTo>
                  <a:lnTo>
                    <a:pt x="1309" y="453"/>
                  </a:lnTo>
                  <a:cubicBezTo>
                    <a:pt x="1309" y="234"/>
                    <a:pt x="1138" y="50"/>
                    <a:pt x="919" y="35"/>
                  </a:cubicBezTo>
                  <a:lnTo>
                    <a:pt x="451" y="2"/>
                  </a:lnTo>
                  <a:cubicBezTo>
                    <a:pt x="442" y="1"/>
                    <a:pt x="433" y="1"/>
                    <a:pt x="4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 name="Google Shape;1785;p60"/>
          <p:cNvGrpSpPr/>
          <p:nvPr/>
        </p:nvGrpSpPr>
        <p:grpSpPr>
          <a:xfrm>
            <a:off x="6512516" y="1659575"/>
            <a:ext cx="414618" cy="473360"/>
            <a:chOff x="6764729" y="4132675"/>
            <a:chExt cx="414618" cy="473360"/>
          </a:xfrm>
        </p:grpSpPr>
        <p:sp>
          <p:nvSpPr>
            <p:cNvPr id="1786" name="Google Shape;1786;p60"/>
            <p:cNvSpPr/>
            <p:nvPr/>
          </p:nvSpPr>
          <p:spPr>
            <a:xfrm>
              <a:off x="6862613" y="4170961"/>
              <a:ext cx="61151" cy="70522"/>
            </a:xfrm>
            <a:custGeom>
              <a:avLst/>
              <a:gdLst/>
              <a:ahLst/>
              <a:cxnLst/>
              <a:rect l="l" t="t" r="r" b="b"/>
              <a:pathLst>
                <a:path w="1142" h="1317" extrusionOk="0">
                  <a:moveTo>
                    <a:pt x="540" y="263"/>
                  </a:moveTo>
                  <a:cubicBezTo>
                    <a:pt x="566" y="263"/>
                    <a:pt x="591" y="269"/>
                    <a:pt x="614" y="281"/>
                  </a:cubicBezTo>
                  <a:cubicBezTo>
                    <a:pt x="656" y="301"/>
                    <a:pt x="686" y="336"/>
                    <a:pt x="697" y="382"/>
                  </a:cubicBezTo>
                  <a:lnTo>
                    <a:pt x="832" y="838"/>
                  </a:lnTo>
                  <a:cubicBezTo>
                    <a:pt x="854" y="921"/>
                    <a:pt x="809" y="1009"/>
                    <a:pt x="730" y="1039"/>
                  </a:cubicBezTo>
                  <a:lnTo>
                    <a:pt x="688" y="1055"/>
                  </a:lnTo>
                  <a:cubicBezTo>
                    <a:pt x="669" y="1062"/>
                    <a:pt x="651" y="1065"/>
                    <a:pt x="632" y="1065"/>
                  </a:cubicBezTo>
                  <a:cubicBezTo>
                    <a:pt x="569" y="1065"/>
                    <a:pt x="510" y="1028"/>
                    <a:pt x="483" y="967"/>
                  </a:cubicBezTo>
                  <a:lnTo>
                    <a:pt x="290" y="534"/>
                  </a:lnTo>
                  <a:cubicBezTo>
                    <a:pt x="271" y="487"/>
                    <a:pt x="269" y="441"/>
                    <a:pt x="288" y="401"/>
                  </a:cubicBezTo>
                  <a:cubicBezTo>
                    <a:pt x="306" y="358"/>
                    <a:pt x="338" y="327"/>
                    <a:pt x="382" y="311"/>
                  </a:cubicBezTo>
                  <a:lnTo>
                    <a:pt x="483" y="274"/>
                  </a:lnTo>
                  <a:cubicBezTo>
                    <a:pt x="502" y="267"/>
                    <a:pt x="521" y="263"/>
                    <a:pt x="540" y="263"/>
                  </a:cubicBezTo>
                  <a:close/>
                  <a:moveTo>
                    <a:pt x="539" y="1"/>
                  </a:moveTo>
                  <a:cubicBezTo>
                    <a:pt x="489" y="1"/>
                    <a:pt x="440" y="9"/>
                    <a:pt x="393" y="27"/>
                  </a:cubicBezTo>
                  <a:lnTo>
                    <a:pt x="292" y="64"/>
                  </a:lnTo>
                  <a:cubicBezTo>
                    <a:pt x="181" y="106"/>
                    <a:pt x="93" y="189"/>
                    <a:pt x="46" y="298"/>
                  </a:cubicBezTo>
                  <a:cubicBezTo>
                    <a:pt x="0" y="405"/>
                    <a:pt x="4" y="528"/>
                    <a:pt x="52" y="633"/>
                  </a:cubicBezTo>
                  <a:lnTo>
                    <a:pt x="245" y="1068"/>
                  </a:lnTo>
                  <a:cubicBezTo>
                    <a:pt x="316" y="1225"/>
                    <a:pt x="468" y="1317"/>
                    <a:pt x="632" y="1317"/>
                  </a:cubicBezTo>
                  <a:cubicBezTo>
                    <a:pt x="680" y="1317"/>
                    <a:pt x="730" y="1308"/>
                    <a:pt x="778" y="1293"/>
                  </a:cubicBezTo>
                  <a:lnTo>
                    <a:pt x="819" y="1276"/>
                  </a:lnTo>
                  <a:cubicBezTo>
                    <a:pt x="1027" y="1201"/>
                    <a:pt x="1141" y="972"/>
                    <a:pt x="1078" y="760"/>
                  </a:cubicBezTo>
                  <a:lnTo>
                    <a:pt x="946" y="303"/>
                  </a:lnTo>
                  <a:cubicBezTo>
                    <a:pt x="914" y="191"/>
                    <a:pt x="835" y="97"/>
                    <a:pt x="730" y="45"/>
                  </a:cubicBezTo>
                  <a:cubicBezTo>
                    <a:pt x="670" y="16"/>
                    <a:pt x="604" y="1"/>
                    <a:pt x="5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0"/>
            <p:cNvSpPr/>
            <p:nvPr/>
          </p:nvSpPr>
          <p:spPr>
            <a:xfrm>
              <a:off x="6798570" y="4217280"/>
              <a:ext cx="70201" cy="64685"/>
            </a:xfrm>
            <a:custGeom>
              <a:avLst/>
              <a:gdLst/>
              <a:ahLst/>
              <a:cxnLst/>
              <a:rect l="l" t="t" r="r" b="b"/>
              <a:pathLst>
                <a:path w="1311" h="1208" extrusionOk="0">
                  <a:moveTo>
                    <a:pt x="502" y="258"/>
                  </a:moveTo>
                  <a:cubicBezTo>
                    <a:pt x="544" y="258"/>
                    <a:pt x="585" y="275"/>
                    <a:pt x="614" y="304"/>
                  </a:cubicBezTo>
                  <a:lnTo>
                    <a:pt x="959" y="632"/>
                  </a:lnTo>
                  <a:cubicBezTo>
                    <a:pt x="1019" y="691"/>
                    <a:pt x="1025" y="789"/>
                    <a:pt x="972" y="855"/>
                  </a:cubicBezTo>
                  <a:lnTo>
                    <a:pt x="944" y="890"/>
                  </a:lnTo>
                  <a:cubicBezTo>
                    <a:pt x="912" y="929"/>
                    <a:pt x="865" y="949"/>
                    <a:pt x="818" y="949"/>
                  </a:cubicBezTo>
                  <a:cubicBezTo>
                    <a:pt x="785" y="949"/>
                    <a:pt x="751" y="939"/>
                    <a:pt x="723" y="918"/>
                  </a:cubicBezTo>
                  <a:lnTo>
                    <a:pt x="338" y="638"/>
                  </a:lnTo>
                  <a:cubicBezTo>
                    <a:pt x="301" y="610"/>
                    <a:pt x="279" y="572"/>
                    <a:pt x="271" y="525"/>
                  </a:cubicBezTo>
                  <a:cubicBezTo>
                    <a:pt x="264" y="479"/>
                    <a:pt x="279" y="437"/>
                    <a:pt x="306" y="402"/>
                  </a:cubicBezTo>
                  <a:lnTo>
                    <a:pt x="374" y="319"/>
                  </a:lnTo>
                  <a:cubicBezTo>
                    <a:pt x="406" y="284"/>
                    <a:pt x="446" y="264"/>
                    <a:pt x="492" y="258"/>
                  </a:cubicBezTo>
                  <a:close/>
                  <a:moveTo>
                    <a:pt x="494" y="0"/>
                  </a:moveTo>
                  <a:cubicBezTo>
                    <a:pt x="489" y="0"/>
                    <a:pt x="484" y="0"/>
                    <a:pt x="480" y="0"/>
                  </a:cubicBezTo>
                  <a:cubicBezTo>
                    <a:pt x="362" y="8"/>
                    <a:pt x="253" y="63"/>
                    <a:pt x="177" y="153"/>
                  </a:cubicBezTo>
                  <a:lnTo>
                    <a:pt x="107" y="236"/>
                  </a:lnTo>
                  <a:cubicBezTo>
                    <a:pt x="34" y="326"/>
                    <a:pt x="0" y="443"/>
                    <a:pt x="13" y="559"/>
                  </a:cubicBezTo>
                  <a:cubicBezTo>
                    <a:pt x="28" y="677"/>
                    <a:pt x="89" y="780"/>
                    <a:pt x="186" y="848"/>
                  </a:cubicBezTo>
                  <a:lnTo>
                    <a:pt x="572" y="1128"/>
                  </a:lnTo>
                  <a:cubicBezTo>
                    <a:pt x="645" y="1180"/>
                    <a:pt x="732" y="1207"/>
                    <a:pt x="817" y="1207"/>
                  </a:cubicBezTo>
                  <a:cubicBezTo>
                    <a:pt x="940" y="1207"/>
                    <a:pt x="1060" y="1156"/>
                    <a:pt x="1143" y="1056"/>
                  </a:cubicBezTo>
                  <a:lnTo>
                    <a:pt x="1171" y="1021"/>
                  </a:lnTo>
                  <a:cubicBezTo>
                    <a:pt x="1311" y="852"/>
                    <a:pt x="1296" y="597"/>
                    <a:pt x="1137" y="446"/>
                  </a:cubicBezTo>
                  <a:lnTo>
                    <a:pt x="795" y="118"/>
                  </a:lnTo>
                  <a:cubicBezTo>
                    <a:pt x="713" y="41"/>
                    <a:pt x="603" y="0"/>
                    <a:pt x="4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0"/>
            <p:cNvSpPr/>
            <p:nvPr/>
          </p:nvSpPr>
          <p:spPr>
            <a:xfrm>
              <a:off x="6764996" y="4289354"/>
              <a:ext cx="73307" cy="53601"/>
            </a:xfrm>
            <a:custGeom>
              <a:avLst/>
              <a:gdLst/>
              <a:ahLst/>
              <a:cxnLst/>
              <a:rect l="l" t="t" r="r" b="b"/>
              <a:pathLst>
                <a:path w="1369" h="1001" extrusionOk="0">
                  <a:moveTo>
                    <a:pt x="454" y="261"/>
                  </a:moveTo>
                  <a:cubicBezTo>
                    <a:pt x="467" y="261"/>
                    <a:pt x="480" y="263"/>
                    <a:pt x="493" y="265"/>
                  </a:cubicBezTo>
                  <a:lnTo>
                    <a:pt x="954" y="377"/>
                  </a:lnTo>
                  <a:cubicBezTo>
                    <a:pt x="1036" y="398"/>
                    <a:pt x="1092" y="479"/>
                    <a:pt x="1075" y="565"/>
                  </a:cubicBezTo>
                  <a:lnTo>
                    <a:pt x="1070" y="608"/>
                  </a:lnTo>
                  <a:cubicBezTo>
                    <a:pt x="1056" y="688"/>
                    <a:pt x="986" y="745"/>
                    <a:pt x="905" y="745"/>
                  </a:cubicBezTo>
                  <a:cubicBezTo>
                    <a:pt x="901" y="745"/>
                    <a:pt x="896" y="744"/>
                    <a:pt x="891" y="744"/>
                  </a:cubicBezTo>
                  <a:lnTo>
                    <a:pt x="419" y="696"/>
                  </a:lnTo>
                  <a:cubicBezTo>
                    <a:pt x="373" y="691"/>
                    <a:pt x="334" y="669"/>
                    <a:pt x="307" y="632"/>
                  </a:cubicBezTo>
                  <a:cubicBezTo>
                    <a:pt x="277" y="591"/>
                    <a:pt x="264" y="545"/>
                    <a:pt x="274" y="503"/>
                  </a:cubicBezTo>
                  <a:lnTo>
                    <a:pt x="292" y="396"/>
                  </a:lnTo>
                  <a:cubicBezTo>
                    <a:pt x="299" y="350"/>
                    <a:pt x="325" y="313"/>
                    <a:pt x="364" y="289"/>
                  </a:cubicBezTo>
                  <a:cubicBezTo>
                    <a:pt x="391" y="269"/>
                    <a:pt x="421" y="261"/>
                    <a:pt x="454" y="261"/>
                  </a:cubicBezTo>
                  <a:close/>
                  <a:moveTo>
                    <a:pt x="454" y="0"/>
                  </a:moveTo>
                  <a:cubicBezTo>
                    <a:pt x="372" y="0"/>
                    <a:pt x="292" y="24"/>
                    <a:pt x="224" y="70"/>
                  </a:cubicBezTo>
                  <a:cubicBezTo>
                    <a:pt x="126" y="134"/>
                    <a:pt x="58" y="235"/>
                    <a:pt x="39" y="350"/>
                  </a:cubicBezTo>
                  <a:lnTo>
                    <a:pt x="21" y="457"/>
                  </a:lnTo>
                  <a:cubicBezTo>
                    <a:pt x="1" y="571"/>
                    <a:pt x="30" y="691"/>
                    <a:pt x="102" y="783"/>
                  </a:cubicBezTo>
                  <a:cubicBezTo>
                    <a:pt x="168" y="879"/>
                    <a:pt x="277" y="938"/>
                    <a:pt x="391" y="949"/>
                  </a:cubicBezTo>
                  <a:lnTo>
                    <a:pt x="863" y="998"/>
                  </a:lnTo>
                  <a:cubicBezTo>
                    <a:pt x="878" y="1000"/>
                    <a:pt x="891" y="1000"/>
                    <a:pt x="907" y="1000"/>
                  </a:cubicBezTo>
                  <a:cubicBezTo>
                    <a:pt x="1110" y="1000"/>
                    <a:pt x="1291" y="853"/>
                    <a:pt x="1324" y="650"/>
                  </a:cubicBezTo>
                  <a:lnTo>
                    <a:pt x="1331" y="606"/>
                  </a:lnTo>
                  <a:cubicBezTo>
                    <a:pt x="1368" y="387"/>
                    <a:pt x="1230" y="175"/>
                    <a:pt x="1016" y="125"/>
                  </a:cubicBezTo>
                  <a:lnTo>
                    <a:pt x="555" y="12"/>
                  </a:lnTo>
                  <a:cubicBezTo>
                    <a:pt x="522" y="4"/>
                    <a:pt x="488" y="0"/>
                    <a:pt x="4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0"/>
            <p:cNvSpPr/>
            <p:nvPr/>
          </p:nvSpPr>
          <p:spPr>
            <a:xfrm>
              <a:off x="6764729" y="4132675"/>
              <a:ext cx="414618" cy="473360"/>
            </a:xfrm>
            <a:custGeom>
              <a:avLst/>
              <a:gdLst/>
              <a:ahLst/>
              <a:cxnLst/>
              <a:rect l="l" t="t" r="r" b="b"/>
              <a:pathLst>
                <a:path w="7743" h="8840" extrusionOk="0">
                  <a:moveTo>
                    <a:pt x="5888" y="259"/>
                  </a:moveTo>
                  <a:cubicBezTo>
                    <a:pt x="6144" y="259"/>
                    <a:pt x="6349" y="465"/>
                    <a:pt x="6349" y="720"/>
                  </a:cubicBezTo>
                  <a:lnTo>
                    <a:pt x="6349" y="1160"/>
                  </a:lnTo>
                  <a:lnTo>
                    <a:pt x="5319" y="1160"/>
                  </a:lnTo>
                  <a:lnTo>
                    <a:pt x="5319" y="722"/>
                  </a:lnTo>
                  <a:cubicBezTo>
                    <a:pt x="5319" y="465"/>
                    <a:pt x="5527" y="261"/>
                    <a:pt x="5783" y="261"/>
                  </a:cubicBezTo>
                  <a:lnTo>
                    <a:pt x="5888" y="261"/>
                  </a:lnTo>
                  <a:lnTo>
                    <a:pt x="5888" y="259"/>
                  </a:lnTo>
                  <a:close/>
                  <a:moveTo>
                    <a:pt x="5225" y="263"/>
                  </a:moveTo>
                  <a:lnTo>
                    <a:pt x="5225" y="263"/>
                  </a:lnTo>
                  <a:cubicBezTo>
                    <a:pt x="5122" y="388"/>
                    <a:pt x="5059" y="546"/>
                    <a:pt x="5059" y="722"/>
                  </a:cubicBezTo>
                  <a:lnTo>
                    <a:pt x="5059" y="1162"/>
                  </a:lnTo>
                  <a:lnTo>
                    <a:pt x="4817" y="1162"/>
                  </a:lnTo>
                  <a:lnTo>
                    <a:pt x="4817" y="722"/>
                  </a:lnTo>
                  <a:lnTo>
                    <a:pt x="4819" y="722"/>
                  </a:lnTo>
                  <a:cubicBezTo>
                    <a:pt x="4819" y="487"/>
                    <a:pt x="4996" y="290"/>
                    <a:pt x="5225" y="263"/>
                  </a:cubicBezTo>
                  <a:close/>
                  <a:moveTo>
                    <a:pt x="6349" y="1422"/>
                  </a:moveTo>
                  <a:lnTo>
                    <a:pt x="6349" y="1910"/>
                  </a:lnTo>
                  <a:cubicBezTo>
                    <a:pt x="6349" y="2332"/>
                    <a:pt x="6006" y="2675"/>
                    <a:pt x="5584" y="2675"/>
                  </a:cubicBezTo>
                  <a:cubicBezTo>
                    <a:pt x="5162" y="2675"/>
                    <a:pt x="4819" y="2332"/>
                    <a:pt x="4819" y="1910"/>
                  </a:cubicBezTo>
                  <a:lnTo>
                    <a:pt x="4819" y="1422"/>
                  </a:lnTo>
                  <a:close/>
                  <a:moveTo>
                    <a:pt x="5085" y="3353"/>
                  </a:moveTo>
                  <a:lnTo>
                    <a:pt x="5647" y="3913"/>
                  </a:lnTo>
                  <a:cubicBezTo>
                    <a:pt x="5671" y="3939"/>
                    <a:pt x="5704" y="3952"/>
                    <a:pt x="5739" y="3952"/>
                  </a:cubicBezTo>
                  <a:lnTo>
                    <a:pt x="6679" y="3952"/>
                  </a:lnTo>
                  <a:cubicBezTo>
                    <a:pt x="6852" y="3952"/>
                    <a:pt x="6992" y="4092"/>
                    <a:pt x="6992" y="4267"/>
                  </a:cubicBezTo>
                  <a:cubicBezTo>
                    <a:pt x="6992" y="4352"/>
                    <a:pt x="6959" y="4431"/>
                    <a:pt x="6900" y="4490"/>
                  </a:cubicBezTo>
                  <a:cubicBezTo>
                    <a:pt x="6889" y="4501"/>
                    <a:pt x="6874" y="4512"/>
                    <a:pt x="6861" y="4521"/>
                  </a:cubicBezTo>
                  <a:cubicBezTo>
                    <a:pt x="6824" y="4319"/>
                    <a:pt x="6649" y="4166"/>
                    <a:pt x="6437" y="4166"/>
                  </a:cubicBezTo>
                  <a:cubicBezTo>
                    <a:pt x="6203" y="4166"/>
                    <a:pt x="6014" y="4350"/>
                    <a:pt x="6006" y="4582"/>
                  </a:cubicBezTo>
                  <a:lnTo>
                    <a:pt x="5555" y="4582"/>
                  </a:lnTo>
                  <a:cubicBezTo>
                    <a:pt x="5468" y="4582"/>
                    <a:pt x="5391" y="4551"/>
                    <a:pt x="5330" y="4490"/>
                  </a:cubicBezTo>
                  <a:lnTo>
                    <a:pt x="4637" y="3799"/>
                  </a:lnTo>
                  <a:lnTo>
                    <a:pt x="5085" y="3353"/>
                  </a:lnTo>
                  <a:close/>
                  <a:moveTo>
                    <a:pt x="6437" y="4426"/>
                  </a:moveTo>
                  <a:cubicBezTo>
                    <a:pt x="6531" y="4426"/>
                    <a:pt x="6609" y="4505"/>
                    <a:pt x="6609" y="4599"/>
                  </a:cubicBezTo>
                  <a:cubicBezTo>
                    <a:pt x="6609" y="4693"/>
                    <a:pt x="6531" y="4772"/>
                    <a:pt x="6437" y="4772"/>
                  </a:cubicBezTo>
                  <a:cubicBezTo>
                    <a:pt x="6342" y="4772"/>
                    <a:pt x="6264" y="4693"/>
                    <a:pt x="6264" y="4599"/>
                  </a:cubicBezTo>
                  <a:cubicBezTo>
                    <a:pt x="6264" y="4505"/>
                    <a:pt x="6342" y="4426"/>
                    <a:pt x="6437" y="4426"/>
                  </a:cubicBezTo>
                  <a:close/>
                  <a:moveTo>
                    <a:pt x="4692" y="2411"/>
                  </a:moveTo>
                  <a:cubicBezTo>
                    <a:pt x="4864" y="2719"/>
                    <a:pt x="5193" y="2929"/>
                    <a:pt x="5573" y="2933"/>
                  </a:cubicBezTo>
                  <a:cubicBezTo>
                    <a:pt x="5700" y="3128"/>
                    <a:pt x="5743" y="3366"/>
                    <a:pt x="5695" y="3595"/>
                  </a:cubicBezTo>
                  <a:lnTo>
                    <a:pt x="5177" y="3077"/>
                  </a:lnTo>
                  <a:lnTo>
                    <a:pt x="5013" y="2913"/>
                  </a:lnTo>
                  <a:cubicBezTo>
                    <a:pt x="4987" y="2887"/>
                    <a:pt x="4954" y="2874"/>
                    <a:pt x="4921" y="2874"/>
                  </a:cubicBezTo>
                  <a:cubicBezTo>
                    <a:pt x="4888" y="2874"/>
                    <a:pt x="4854" y="2887"/>
                    <a:pt x="4829" y="2913"/>
                  </a:cubicBezTo>
                  <a:cubicBezTo>
                    <a:pt x="4777" y="2962"/>
                    <a:pt x="4777" y="3045"/>
                    <a:pt x="4829" y="3097"/>
                  </a:cubicBezTo>
                  <a:lnTo>
                    <a:pt x="4900" y="3169"/>
                  </a:lnTo>
                  <a:lnTo>
                    <a:pt x="4453" y="3615"/>
                  </a:lnTo>
                  <a:lnTo>
                    <a:pt x="4383" y="3543"/>
                  </a:lnTo>
                  <a:cubicBezTo>
                    <a:pt x="4357" y="3518"/>
                    <a:pt x="4323" y="3506"/>
                    <a:pt x="4290" y="3506"/>
                  </a:cubicBezTo>
                  <a:cubicBezTo>
                    <a:pt x="4256" y="3506"/>
                    <a:pt x="4223" y="3518"/>
                    <a:pt x="4198" y="3543"/>
                  </a:cubicBezTo>
                  <a:cubicBezTo>
                    <a:pt x="4147" y="3595"/>
                    <a:pt x="4147" y="3677"/>
                    <a:pt x="4198" y="3727"/>
                  </a:cubicBezTo>
                  <a:lnTo>
                    <a:pt x="4360" y="3889"/>
                  </a:lnTo>
                  <a:lnTo>
                    <a:pt x="4364" y="3891"/>
                  </a:lnTo>
                  <a:lnTo>
                    <a:pt x="4983" y="4510"/>
                  </a:lnTo>
                  <a:lnTo>
                    <a:pt x="4596" y="4897"/>
                  </a:lnTo>
                  <a:lnTo>
                    <a:pt x="3411" y="3714"/>
                  </a:lnTo>
                  <a:lnTo>
                    <a:pt x="4692" y="2411"/>
                  </a:lnTo>
                  <a:close/>
                  <a:moveTo>
                    <a:pt x="5166" y="4689"/>
                  </a:moveTo>
                  <a:cubicBezTo>
                    <a:pt x="5271" y="4785"/>
                    <a:pt x="5409" y="4838"/>
                    <a:pt x="5553" y="4838"/>
                  </a:cubicBezTo>
                  <a:lnTo>
                    <a:pt x="6080" y="4838"/>
                  </a:lnTo>
                  <a:cubicBezTo>
                    <a:pt x="6102" y="4873"/>
                    <a:pt x="6130" y="4903"/>
                    <a:pt x="6159" y="4929"/>
                  </a:cubicBezTo>
                  <a:lnTo>
                    <a:pt x="6487" y="7339"/>
                  </a:lnTo>
                  <a:lnTo>
                    <a:pt x="4913" y="7339"/>
                  </a:lnTo>
                  <a:cubicBezTo>
                    <a:pt x="4974" y="7251"/>
                    <a:pt x="5009" y="7142"/>
                    <a:pt x="5009" y="7024"/>
                  </a:cubicBezTo>
                  <a:lnTo>
                    <a:pt x="5009" y="5550"/>
                  </a:lnTo>
                  <a:cubicBezTo>
                    <a:pt x="5011" y="5399"/>
                    <a:pt x="4950" y="5253"/>
                    <a:pt x="4843" y="5144"/>
                  </a:cubicBezTo>
                  <a:lnTo>
                    <a:pt x="4775" y="5078"/>
                  </a:lnTo>
                  <a:lnTo>
                    <a:pt x="5166" y="4689"/>
                  </a:lnTo>
                  <a:close/>
                  <a:moveTo>
                    <a:pt x="3234" y="3902"/>
                  </a:moveTo>
                  <a:lnTo>
                    <a:pt x="4661" y="5329"/>
                  </a:lnTo>
                  <a:cubicBezTo>
                    <a:pt x="4720" y="5389"/>
                    <a:pt x="4753" y="5467"/>
                    <a:pt x="4753" y="5552"/>
                  </a:cubicBezTo>
                  <a:lnTo>
                    <a:pt x="4753" y="7026"/>
                  </a:lnTo>
                  <a:cubicBezTo>
                    <a:pt x="4753" y="7201"/>
                    <a:pt x="4613" y="7341"/>
                    <a:pt x="4438" y="7341"/>
                  </a:cubicBezTo>
                  <a:cubicBezTo>
                    <a:pt x="4263" y="7341"/>
                    <a:pt x="4121" y="7201"/>
                    <a:pt x="4121" y="7026"/>
                  </a:cubicBezTo>
                  <a:lnTo>
                    <a:pt x="4121" y="5736"/>
                  </a:lnTo>
                  <a:cubicBezTo>
                    <a:pt x="4121" y="5703"/>
                    <a:pt x="4108" y="5670"/>
                    <a:pt x="4084" y="5644"/>
                  </a:cubicBezTo>
                  <a:lnTo>
                    <a:pt x="3317" y="4879"/>
                  </a:lnTo>
                  <a:cubicBezTo>
                    <a:pt x="3052" y="4615"/>
                    <a:pt x="3024" y="4201"/>
                    <a:pt x="3234" y="3902"/>
                  </a:cubicBezTo>
                  <a:close/>
                  <a:moveTo>
                    <a:pt x="2641" y="6985"/>
                  </a:moveTo>
                  <a:cubicBezTo>
                    <a:pt x="2930" y="6985"/>
                    <a:pt x="3214" y="7098"/>
                    <a:pt x="3426" y="7310"/>
                  </a:cubicBezTo>
                  <a:cubicBezTo>
                    <a:pt x="3437" y="7321"/>
                    <a:pt x="3446" y="7330"/>
                    <a:pt x="3456" y="7341"/>
                  </a:cubicBezTo>
                  <a:lnTo>
                    <a:pt x="2641" y="7341"/>
                  </a:lnTo>
                  <a:cubicBezTo>
                    <a:pt x="2479" y="7341"/>
                    <a:pt x="2331" y="7393"/>
                    <a:pt x="2210" y="7477"/>
                  </a:cubicBezTo>
                  <a:lnTo>
                    <a:pt x="2167" y="7437"/>
                  </a:lnTo>
                  <a:cubicBezTo>
                    <a:pt x="2110" y="7382"/>
                    <a:pt x="2090" y="7302"/>
                    <a:pt x="2107" y="7225"/>
                  </a:cubicBezTo>
                  <a:cubicBezTo>
                    <a:pt x="2121" y="7146"/>
                    <a:pt x="2175" y="7087"/>
                    <a:pt x="2249" y="7057"/>
                  </a:cubicBezTo>
                  <a:cubicBezTo>
                    <a:pt x="2376" y="7009"/>
                    <a:pt x="2509" y="6985"/>
                    <a:pt x="2641" y="6985"/>
                  </a:cubicBezTo>
                  <a:close/>
                  <a:moveTo>
                    <a:pt x="6424" y="7603"/>
                  </a:moveTo>
                  <a:cubicBezTo>
                    <a:pt x="6338" y="7704"/>
                    <a:pt x="6275" y="7828"/>
                    <a:pt x="6253" y="7966"/>
                  </a:cubicBezTo>
                  <a:lnTo>
                    <a:pt x="3382" y="7966"/>
                  </a:lnTo>
                  <a:cubicBezTo>
                    <a:pt x="3360" y="7828"/>
                    <a:pt x="3297" y="7704"/>
                    <a:pt x="3209" y="7603"/>
                  </a:cubicBezTo>
                  <a:close/>
                  <a:moveTo>
                    <a:pt x="2647" y="7601"/>
                  </a:moveTo>
                  <a:cubicBezTo>
                    <a:pt x="2918" y="7603"/>
                    <a:pt x="3135" y="7824"/>
                    <a:pt x="3135" y="8093"/>
                  </a:cubicBezTo>
                  <a:cubicBezTo>
                    <a:pt x="3133" y="8366"/>
                    <a:pt x="2914" y="8585"/>
                    <a:pt x="2643" y="8585"/>
                  </a:cubicBezTo>
                  <a:cubicBezTo>
                    <a:pt x="2370" y="8585"/>
                    <a:pt x="2149" y="8364"/>
                    <a:pt x="2149" y="8093"/>
                  </a:cubicBezTo>
                  <a:cubicBezTo>
                    <a:pt x="2149" y="7822"/>
                    <a:pt x="2370" y="7601"/>
                    <a:pt x="2643" y="7601"/>
                  </a:cubicBezTo>
                  <a:close/>
                  <a:moveTo>
                    <a:pt x="6992" y="7601"/>
                  </a:moveTo>
                  <a:cubicBezTo>
                    <a:pt x="7263" y="7601"/>
                    <a:pt x="7484" y="7822"/>
                    <a:pt x="7484" y="8093"/>
                  </a:cubicBezTo>
                  <a:cubicBezTo>
                    <a:pt x="7484" y="8366"/>
                    <a:pt x="7263" y="8585"/>
                    <a:pt x="6992" y="8585"/>
                  </a:cubicBezTo>
                  <a:cubicBezTo>
                    <a:pt x="6719" y="8585"/>
                    <a:pt x="6498" y="8364"/>
                    <a:pt x="6498" y="8093"/>
                  </a:cubicBezTo>
                  <a:cubicBezTo>
                    <a:pt x="6498" y="7822"/>
                    <a:pt x="6719" y="7601"/>
                    <a:pt x="6992" y="7601"/>
                  </a:cubicBezTo>
                  <a:close/>
                  <a:moveTo>
                    <a:pt x="5280" y="1"/>
                  </a:moveTo>
                  <a:cubicBezTo>
                    <a:pt x="4882" y="1"/>
                    <a:pt x="4559" y="323"/>
                    <a:pt x="4559" y="722"/>
                  </a:cubicBezTo>
                  <a:lnTo>
                    <a:pt x="4559" y="1162"/>
                  </a:lnTo>
                  <a:lnTo>
                    <a:pt x="3931" y="1162"/>
                  </a:lnTo>
                  <a:cubicBezTo>
                    <a:pt x="3859" y="1162"/>
                    <a:pt x="3802" y="1219"/>
                    <a:pt x="3802" y="1291"/>
                  </a:cubicBezTo>
                  <a:cubicBezTo>
                    <a:pt x="3802" y="1363"/>
                    <a:pt x="3859" y="1420"/>
                    <a:pt x="3931" y="1420"/>
                  </a:cubicBezTo>
                  <a:lnTo>
                    <a:pt x="4558" y="1420"/>
                  </a:lnTo>
                  <a:lnTo>
                    <a:pt x="4558" y="1908"/>
                  </a:lnTo>
                  <a:cubicBezTo>
                    <a:pt x="4558" y="1989"/>
                    <a:pt x="4567" y="2067"/>
                    <a:pt x="4585" y="2141"/>
                  </a:cubicBezTo>
                  <a:lnTo>
                    <a:pt x="1744" y="5006"/>
                  </a:lnTo>
                  <a:lnTo>
                    <a:pt x="1408" y="5006"/>
                  </a:lnTo>
                  <a:cubicBezTo>
                    <a:pt x="1336" y="5006"/>
                    <a:pt x="1279" y="5063"/>
                    <a:pt x="1279" y="5135"/>
                  </a:cubicBezTo>
                  <a:cubicBezTo>
                    <a:pt x="1279" y="5207"/>
                    <a:pt x="1336" y="5264"/>
                    <a:pt x="1408" y="5264"/>
                  </a:cubicBezTo>
                  <a:lnTo>
                    <a:pt x="1797" y="5264"/>
                  </a:lnTo>
                  <a:cubicBezTo>
                    <a:pt x="1832" y="5264"/>
                    <a:pt x="1863" y="5251"/>
                    <a:pt x="1889" y="5227"/>
                  </a:cubicBezTo>
                  <a:lnTo>
                    <a:pt x="2836" y="4280"/>
                  </a:lnTo>
                  <a:lnTo>
                    <a:pt x="2836" y="4280"/>
                  </a:lnTo>
                  <a:cubicBezTo>
                    <a:pt x="2822" y="4520"/>
                    <a:pt x="2894" y="4765"/>
                    <a:pt x="3048" y="4962"/>
                  </a:cubicBezTo>
                  <a:lnTo>
                    <a:pt x="2208" y="5804"/>
                  </a:lnTo>
                  <a:cubicBezTo>
                    <a:pt x="2147" y="5863"/>
                    <a:pt x="2070" y="5896"/>
                    <a:pt x="1983" y="5896"/>
                  </a:cubicBezTo>
                  <a:lnTo>
                    <a:pt x="577" y="5896"/>
                  </a:lnTo>
                  <a:cubicBezTo>
                    <a:pt x="402" y="5896"/>
                    <a:pt x="260" y="5754"/>
                    <a:pt x="260" y="5579"/>
                  </a:cubicBezTo>
                  <a:cubicBezTo>
                    <a:pt x="260" y="5494"/>
                    <a:pt x="293" y="5417"/>
                    <a:pt x="352" y="5356"/>
                  </a:cubicBezTo>
                  <a:cubicBezTo>
                    <a:pt x="413" y="5297"/>
                    <a:pt x="490" y="5264"/>
                    <a:pt x="577" y="5264"/>
                  </a:cubicBezTo>
                  <a:lnTo>
                    <a:pt x="894" y="5264"/>
                  </a:lnTo>
                  <a:cubicBezTo>
                    <a:pt x="966" y="5264"/>
                    <a:pt x="1023" y="5207"/>
                    <a:pt x="1023" y="5135"/>
                  </a:cubicBezTo>
                  <a:cubicBezTo>
                    <a:pt x="1023" y="5063"/>
                    <a:pt x="966" y="5006"/>
                    <a:pt x="894" y="5006"/>
                  </a:cubicBezTo>
                  <a:lnTo>
                    <a:pt x="577" y="5006"/>
                  </a:lnTo>
                  <a:cubicBezTo>
                    <a:pt x="422" y="5006"/>
                    <a:pt x="279" y="5067"/>
                    <a:pt x="168" y="5174"/>
                  </a:cubicBezTo>
                  <a:cubicBezTo>
                    <a:pt x="61" y="5283"/>
                    <a:pt x="0" y="5428"/>
                    <a:pt x="0" y="5579"/>
                  </a:cubicBezTo>
                  <a:cubicBezTo>
                    <a:pt x="0" y="5898"/>
                    <a:pt x="258" y="6156"/>
                    <a:pt x="577" y="6156"/>
                  </a:cubicBezTo>
                  <a:lnTo>
                    <a:pt x="1983" y="6156"/>
                  </a:lnTo>
                  <a:cubicBezTo>
                    <a:pt x="2138" y="6156"/>
                    <a:pt x="2282" y="6095"/>
                    <a:pt x="2389" y="5988"/>
                  </a:cubicBezTo>
                  <a:lnTo>
                    <a:pt x="3225" y="5152"/>
                  </a:lnTo>
                  <a:lnTo>
                    <a:pt x="3861" y="5788"/>
                  </a:lnTo>
                  <a:lnTo>
                    <a:pt x="3861" y="7024"/>
                  </a:lnTo>
                  <a:cubicBezTo>
                    <a:pt x="3861" y="7142"/>
                    <a:pt x="3896" y="7251"/>
                    <a:pt x="3955" y="7339"/>
                  </a:cubicBezTo>
                  <a:lnTo>
                    <a:pt x="3784" y="7339"/>
                  </a:lnTo>
                  <a:cubicBezTo>
                    <a:pt x="3732" y="7262"/>
                    <a:pt x="3673" y="7190"/>
                    <a:pt x="3609" y="7124"/>
                  </a:cubicBezTo>
                  <a:cubicBezTo>
                    <a:pt x="3346" y="6862"/>
                    <a:pt x="2995" y="6722"/>
                    <a:pt x="2638" y="6722"/>
                  </a:cubicBezTo>
                  <a:cubicBezTo>
                    <a:pt x="2476" y="6722"/>
                    <a:pt x="2313" y="6751"/>
                    <a:pt x="2156" y="6810"/>
                  </a:cubicBezTo>
                  <a:cubicBezTo>
                    <a:pt x="2000" y="6869"/>
                    <a:pt x="1887" y="7002"/>
                    <a:pt x="1850" y="7164"/>
                  </a:cubicBezTo>
                  <a:cubicBezTo>
                    <a:pt x="1815" y="7328"/>
                    <a:pt x="1863" y="7500"/>
                    <a:pt x="1983" y="7616"/>
                  </a:cubicBezTo>
                  <a:lnTo>
                    <a:pt x="2026" y="7658"/>
                  </a:lnTo>
                  <a:cubicBezTo>
                    <a:pt x="1941" y="7780"/>
                    <a:pt x="1889" y="7929"/>
                    <a:pt x="1889" y="8089"/>
                  </a:cubicBezTo>
                  <a:cubicBezTo>
                    <a:pt x="1889" y="8504"/>
                    <a:pt x="2226" y="8839"/>
                    <a:pt x="2641" y="8839"/>
                  </a:cubicBezTo>
                  <a:cubicBezTo>
                    <a:pt x="3011" y="8839"/>
                    <a:pt x="3319" y="8570"/>
                    <a:pt x="3380" y="8218"/>
                  </a:cubicBezTo>
                  <a:lnTo>
                    <a:pt x="6248" y="8218"/>
                  </a:lnTo>
                  <a:cubicBezTo>
                    <a:pt x="6310" y="8570"/>
                    <a:pt x="6618" y="8839"/>
                    <a:pt x="6987" y="8839"/>
                  </a:cubicBezTo>
                  <a:cubicBezTo>
                    <a:pt x="7401" y="8839"/>
                    <a:pt x="7738" y="8504"/>
                    <a:pt x="7738" y="8089"/>
                  </a:cubicBezTo>
                  <a:cubicBezTo>
                    <a:pt x="7742" y="7789"/>
                    <a:pt x="7562" y="7525"/>
                    <a:pt x="7298" y="7409"/>
                  </a:cubicBezTo>
                  <a:lnTo>
                    <a:pt x="7224" y="6866"/>
                  </a:lnTo>
                  <a:cubicBezTo>
                    <a:pt x="7216" y="6800"/>
                    <a:pt x="7159" y="6754"/>
                    <a:pt x="7096" y="6754"/>
                  </a:cubicBezTo>
                  <a:cubicBezTo>
                    <a:pt x="7090" y="6754"/>
                    <a:pt x="7084" y="6754"/>
                    <a:pt x="7079" y="6755"/>
                  </a:cubicBezTo>
                  <a:cubicBezTo>
                    <a:pt x="7009" y="6764"/>
                    <a:pt x="6959" y="6829"/>
                    <a:pt x="6968" y="6901"/>
                  </a:cubicBezTo>
                  <a:lnTo>
                    <a:pt x="7029" y="7341"/>
                  </a:lnTo>
                  <a:lnTo>
                    <a:pt x="6992" y="7341"/>
                  </a:lnTo>
                  <a:cubicBezTo>
                    <a:pt x="6909" y="7341"/>
                    <a:pt x="6830" y="7356"/>
                    <a:pt x="6756" y="7380"/>
                  </a:cubicBezTo>
                  <a:lnTo>
                    <a:pt x="6439" y="5026"/>
                  </a:lnTo>
                  <a:cubicBezTo>
                    <a:pt x="6539" y="5026"/>
                    <a:pt x="6631" y="4991"/>
                    <a:pt x="6705" y="4934"/>
                  </a:cubicBezTo>
                  <a:lnTo>
                    <a:pt x="6900" y="6383"/>
                  </a:lnTo>
                  <a:cubicBezTo>
                    <a:pt x="6909" y="6447"/>
                    <a:pt x="6964" y="6497"/>
                    <a:pt x="7029" y="6497"/>
                  </a:cubicBezTo>
                  <a:cubicBezTo>
                    <a:pt x="7033" y="6497"/>
                    <a:pt x="7040" y="6497"/>
                    <a:pt x="7047" y="6493"/>
                  </a:cubicBezTo>
                  <a:cubicBezTo>
                    <a:pt x="7119" y="6484"/>
                    <a:pt x="7167" y="6420"/>
                    <a:pt x="7158" y="6350"/>
                  </a:cubicBezTo>
                  <a:lnTo>
                    <a:pt x="6944" y="4774"/>
                  </a:lnTo>
                  <a:cubicBezTo>
                    <a:pt x="6994" y="4746"/>
                    <a:pt x="7042" y="4711"/>
                    <a:pt x="7084" y="4669"/>
                  </a:cubicBezTo>
                  <a:cubicBezTo>
                    <a:pt x="7193" y="4562"/>
                    <a:pt x="7252" y="4416"/>
                    <a:pt x="7252" y="4263"/>
                  </a:cubicBezTo>
                  <a:cubicBezTo>
                    <a:pt x="7252" y="3947"/>
                    <a:pt x="6994" y="3689"/>
                    <a:pt x="6677" y="3689"/>
                  </a:cubicBezTo>
                  <a:lnTo>
                    <a:pt x="5936" y="3689"/>
                  </a:lnTo>
                  <a:cubicBezTo>
                    <a:pt x="6004" y="3421"/>
                    <a:pt x="5973" y="3139"/>
                    <a:pt x="5849" y="2896"/>
                  </a:cubicBezTo>
                  <a:cubicBezTo>
                    <a:pt x="6284" y="2778"/>
                    <a:pt x="6607" y="2380"/>
                    <a:pt x="6607" y="1908"/>
                  </a:cubicBezTo>
                  <a:lnTo>
                    <a:pt x="6607" y="722"/>
                  </a:lnTo>
                  <a:cubicBezTo>
                    <a:pt x="6607" y="323"/>
                    <a:pt x="6284" y="1"/>
                    <a:pt x="58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0"/>
            <p:cNvSpPr/>
            <p:nvPr/>
          </p:nvSpPr>
          <p:spPr>
            <a:xfrm>
              <a:off x="6899293" y="4559071"/>
              <a:ext cx="13869" cy="14404"/>
            </a:xfrm>
            <a:custGeom>
              <a:avLst/>
              <a:gdLst/>
              <a:ahLst/>
              <a:cxnLst/>
              <a:rect l="l" t="t" r="r" b="b"/>
              <a:pathLst>
                <a:path w="259" h="269" extrusionOk="0">
                  <a:moveTo>
                    <a:pt x="130" y="1"/>
                  </a:moveTo>
                  <a:cubicBezTo>
                    <a:pt x="58" y="1"/>
                    <a:pt x="1" y="58"/>
                    <a:pt x="1" y="130"/>
                  </a:cubicBezTo>
                  <a:lnTo>
                    <a:pt x="1" y="139"/>
                  </a:lnTo>
                  <a:cubicBezTo>
                    <a:pt x="1" y="211"/>
                    <a:pt x="58" y="268"/>
                    <a:pt x="130" y="268"/>
                  </a:cubicBezTo>
                  <a:cubicBezTo>
                    <a:pt x="202" y="268"/>
                    <a:pt x="259" y="211"/>
                    <a:pt x="259" y="139"/>
                  </a:cubicBezTo>
                  <a:lnTo>
                    <a:pt x="259" y="130"/>
                  </a:lnTo>
                  <a:cubicBezTo>
                    <a:pt x="259" y="58"/>
                    <a:pt x="202" y="1"/>
                    <a:pt x="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0"/>
            <p:cNvSpPr/>
            <p:nvPr/>
          </p:nvSpPr>
          <p:spPr>
            <a:xfrm>
              <a:off x="7132223" y="4559071"/>
              <a:ext cx="13869" cy="14404"/>
            </a:xfrm>
            <a:custGeom>
              <a:avLst/>
              <a:gdLst/>
              <a:ahLst/>
              <a:cxnLst/>
              <a:rect l="l" t="t" r="r" b="b"/>
              <a:pathLst>
                <a:path w="259" h="269" extrusionOk="0">
                  <a:moveTo>
                    <a:pt x="129" y="1"/>
                  </a:moveTo>
                  <a:cubicBezTo>
                    <a:pt x="57" y="1"/>
                    <a:pt x="0" y="58"/>
                    <a:pt x="0" y="130"/>
                  </a:cubicBezTo>
                  <a:lnTo>
                    <a:pt x="0" y="139"/>
                  </a:lnTo>
                  <a:cubicBezTo>
                    <a:pt x="0" y="211"/>
                    <a:pt x="57" y="268"/>
                    <a:pt x="129" y="268"/>
                  </a:cubicBezTo>
                  <a:cubicBezTo>
                    <a:pt x="201" y="268"/>
                    <a:pt x="258" y="211"/>
                    <a:pt x="258" y="139"/>
                  </a:cubicBezTo>
                  <a:lnTo>
                    <a:pt x="258" y="130"/>
                  </a:lnTo>
                  <a:cubicBezTo>
                    <a:pt x="258" y="58"/>
                    <a:pt x="201" y="1"/>
                    <a:pt x="1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21"/>
        <p:cNvGrpSpPr/>
        <p:nvPr/>
      </p:nvGrpSpPr>
      <p:grpSpPr>
        <a:xfrm>
          <a:off x="0" y="0"/>
          <a:ext cx="0" cy="0"/>
          <a:chOff x="0" y="0"/>
          <a:chExt cx="0" cy="0"/>
        </a:xfrm>
      </p:grpSpPr>
      <p:grpSp>
        <p:nvGrpSpPr>
          <p:cNvPr id="1524" name="Google Shape;1524;p51"/>
          <p:cNvGrpSpPr/>
          <p:nvPr/>
        </p:nvGrpSpPr>
        <p:grpSpPr>
          <a:xfrm>
            <a:off x="844330" y="751113"/>
            <a:ext cx="1432677" cy="671059"/>
            <a:chOff x="6955290" y="10052"/>
            <a:chExt cx="877866" cy="411188"/>
          </a:xfrm>
        </p:grpSpPr>
        <p:sp>
          <p:nvSpPr>
            <p:cNvPr id="1525" name="Google Shape;1525;p51"/>
            <p:cNvSpPr/>
            <p:nvPr/>
          </p:nvSpPr>
          <p:spPr>
            <a:xfrm>
              <a:off x="7462449" y="10052"/>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1"/>
            <p:cNvSpPr/>
            <p:nvPr/>
          </p:nvSpPr>
          <p:spPr>
            <a:xfrm>
              <a:off x="7182250" y="280144"/>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1"/>
            <p:cNvSpPr/>
            <p:nvPr/>
          </p:nvSpPr>
          <p:spPr>
            <a:xfrm>
              <a:off x="6955290" y="20364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51"/>
          <p:cNvGrpSpPr/>
          <p:nvPr/>
        </p:nvGrpSpPr>
        <p:grpSpPr>
          <a:xfrm>
            <a:off x="284730" y="2295409"/>
            <a:ext cx="2021910" cy="2097362"/>
            <a:chOff x="-1469952" y="-114638"/>
            <a:chExt cx="1406449" cy="1458933"/>
          </a:xfrm>
        </p:grpSpPr>
        <p:sp>
          <p:nvSpPr>
            <p:cNvPr id="1535" name="Google Shape;1535;p51"/>
            <p:cNvSpPr/>
            <p:nvPr/>
          </p:nvSpPr>
          <p:spPr>
            <a:xfrm>
              <a:off x="-1469952" y="1096419"/>
              <a:ext cx="1406449" cy="247875"/>
            </a:xfrm>
            <a:custGeom>
              <a:avLst/>
              <a:gdLst/>
              <a:ahLst/>
              <a:cxnLst/>
              <a:rect l="l" t="t" r="r" b="b"/>
              <a:pathLst>
                <a:path w="18537" h="3267" extrusionOk="0">
                  <a:moveTo>
                    <a:pt x="14517" y="1"/>
                  </a:moveTo>
                  <a:cubicBezTo>
                    <a:pt x="12835" y="1"/>
                    <a:pt x="11397" y="222"/>
                    <a:pt x="10798" y="537"/>
                  </a:cubicBezTo>
                  <a:cubicBezTo>
                    <a:pt x="9694" y="379"/>
                    <a:pt x="8368" y="287"/>
                    <a:pt x="6943" y="287"/>
                  </a:cubicBezTo>
                  <a:cubicBezTo>
                    <a:pt x="3110" y="287"/>
                    <a:pt x="1" y="954"/>
                    <a:pt x="1" y="1777"/>
                  </a:cubicBezTo>
                  <a:cubicBezTo>
                    <a:pt x="1" y="2601"/>
                    <a:pt x="3110" y="3266"/>
                    <a:pt x="6943" y="3266"/>
                  </a:cubicBezTo>
                  <a:cubicBezTo>
                    <a:pt x="10776" y="3266"/>
                    <a:pt x="13883" y="2599"/>
                    <a:pt x="13883" y="1777"/>
                  </a:cubicBezTo>
                  <a:cubicBezTo>
                    <a:pt x="13883" y="1755"/>
                    <a:pt x="13880" y="1735"/>
                    <a:pt x="13876" y="1715"/>
                  </a:cubicBezTo>
                  <a:lnTo>
                    <a:pt x="13876" y="1715"/>
                  </a:lnTo>
                  <a:cubicBezTo>
                    <a:pt x="14086" y="1722"/>
                    <a:pt x="14300" y="1726"/>
                    <a:pt x="14519" y="1726"/>
                  </a:cubicBezTo>
                  <a:cubicBezTo>
                    <a:pt x="16736" y="1726"/>
                    <a:pt x="18536" y="1339"/>
                    <a:pt x="18536" y="861"/>
                  </a:cubicBezTo>
                  <a:cubicBezTo>
                    <a:pt x="18535" y="386"/>
                    <a:pt x="16734" y="1"/>
                    <a:pt x="14517" y="1"/>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1014269" y="871916"/>
              <a:ext cx="236267" cy="289985"/>
            </a:xfrm>
            <a:custGeom>
              <a:avLst/>
              <a:gdLst/>
              <a:ahLst/>
              <a:cxnLst/>
              <a:rect l="l" t="t" r="r" b="b"/>
              <a:pathLst>
                <a:path w="3114" h="3822" extrusionOk="0">
                  <a:moveTo>
                    <a:pt x="1337" y="0"/>
                  </a:moveTo>
                  <a:lnTo>
                    <a:pt x="1" y="540"/>
                  </a:lnTo>
                  <a:lnTo>
                    <a:pt x="2448" y="3752"/>
                  </a:lnTo>
                  <a:cubicBezTo>
                    <a:pt x="2520" y="3801"/>
                    <a:pt x="2587" y="3821"/>
                    <a:pt x="2648" y="3821"/>
                  </a:cubicBezTo>
                  <a:cubicBezTo>
                    <a:pt x="2947" y="3821"/>
                    <a:pt x="3113" y="3338"/>
                    <a:pt x="3113" y="3338"/>
                  </a:cubicBezTo>
                  <a:lnTo>
                    <a:pt x="1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1269576" y="862280"/>
              <a:ext cx="126252" cy="334598"/>
            </a:xfrm>
            <a:custGeom>
              <a:avLst/>
              <a:gdLst/>
              <a:ahLst/>
              <a:cxnLst/>
              <a:rect l="l" t="t" r="r" b="b"/>
              <a:pathLst>
                <a:path w="1664" h="4410" extrusionOk="0">
                  <a:moveTo>
                    <a:pt x="460" y="0"/>
                  </a:moveTo>
                  <a:lnTo>
                    <a:pt x="1" y="4154"/>
                  </a:lnTo>
                  <a:cubicBezTo>
                    <a:pt x="1" y="4154"/>
                    <a:pt x="142" y="4409"/>
                    <a:pt x="363" y="4409"/>
                  </a:cubicBezTo>
                  <a:cubicBezTo>
                    <a:pt x="474" y="4409"/>
                    <a:pt x="605" y="4346"/>
                    <a:pt x="749" y="4154"/>
                  </a:cubicBezTo>
                  <a:lnTo>
                    <a:pt x="16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1296510" y="108196"/>
              <a:ext cx="425493" cy="868816"/>
            </a:xfrm>
            <a:custGeom>
              <a:avLst/>
              <a:gdLst/>
              <a:ahLst/>
              <a:cxnLst/>
              <a:rect l="l" t="t" r="r" b="b"/>
              <a:pathLst>
                <a:path w="5608" h="11451" extrusionOk="0">
                  <a:moveTo>
                    <a:pt x="2226" y="1"/>
                  </a:moveTo>
                  <a:lnTo>
                    <a:pt x="1321" y="330"/>
                  </a:lnTo>
                  <a:cubicBezTo>
                    <a:pt x="1321" y="330"/>
                    <a:pt x="673" y="1057"/>
                    <a:pt x="741" y="2968"/>
                  </a:cubicBezTo>
                  <a:cubicBezTo>
                    <a:pt x="805" y="4880"/>
                    <a:pt x="0" y="11450"/>
                    <a:pt x="0" y="11450"/>
                  </a:cubicBezTo>
                  <a:cubicBezTo>
                    <a:pt x="0" y="11450"/>
                    <a:pt x="3636" y="11231"/>
                    <a:pt x="5608" y="10579"/>
                  </a:cubicBezTo>
                  <a:cubicBezTo>
                    <a:pt x="5608" y="10579"/>
                    <a:pt x="3629" y="7492"/>
                    <a:pt x="3242" y="4858"/>
                  </a:cubicBezTo>
                  <a:cubicBezTo>
                    <a:pt x="3124" y="4053"/>
                    <a:pt x="3146" y="2269"/>
                    <a:pt x="2842" y="1687"/>
                  </a:cubicBezTo>
                  <a:lnTo>
                    <a:pt x="22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1212748" y="95904"/>
              <a:ext cx="131866" cy="140288"/>
            </a:xfrm>
            <a:custGeom>
              <a:avLst/>
              <a:gdLst/>
              <a:ahLst/>
              <a:cxnLst/>
              <a:rect l="l" t="t" r="r" b="b"/>
              <a:pathLst>
                <a:path w="1738" h="1849" extrusionOk="0">
                  <a:moveTo>
                    <a:pt x="383" y="0"/>
                  </a:moveTo>
                  <a:cubicBezTo>
                    <a:pt x="383" y="0"/>
                    <a:pt x="116" y="605"/>
                    <a:pt x="0" y="857"/>
                  </a:cubicBezTo>
                  <a:cubicBezTo>
                    <a:pt x="54" y="852"/>
                    <a:pt x="140" y="839"/>
                    <a:pt x="242" y="839"/>
                  </a:cubicBezTo>
                  <a:cubicBezTo>
                    <a:pt x="445" y="839"/>
                    <a:pt x="710" y="890"/>
                    <a:pt x="914" y="1154"/>
                  </a:cubicBezTo>
                  <a:cubicBezTo>
                    <a:pt x="1104" y="1397"/>
                    <a:pt x="1572" y="1817"/>
                    <a:pt x="1738" y="1849"/>
                  </a:cubicBezTo>
                  <a:cubicBezTo>
                    <a:pt x="1308" y="774"/>
                    <a:pt x="1122" y="161"/>
                    <a:pt x="1122" y="161"/>
                  </a:cubicBezTo>
                  <a:lnTo>
                    <a:pt x="3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1256299" y="-114411"/>
              <a:ext cx="225493" cy="225493"/>
            </a:xfrm>
            <a:custGeom>
              <a:avLst/>
              <a:gdLst/>
              <a:ahLst/>
              <a:cxnLst/>
              <a:rect l="l" t="t" r="r" b="b"/>
              <a:pathLst>
                <a:path w="2972" h="2972" extrusionOk="0">
                  <a:moveTo>
                    <a:pt x="1479" y="1"/>
                  </a:moveTo>
                  <a:cubicBezTo>
                    <a:pt x="663" y="1"/>
                    <a:pt x="1" y="666"/>
                    <a:pt x="1" y="1486"/>
                  </a:cubicBezTo>
                  <a:cubicBezTo>
                    <a:pt x="1" y="2306"/>
                    <a:pt x="666" y="2971"/>
                    <a:pt x="1486" y="2971"/>
                  </a:cubicBezTo>
                  <a:cubicBezTo>
                    <a:pt x="2306" y="2971"/>
                    <a:pt x="2972" y="2306"/>
                    <a:pt x="2972" y="1486"/>
                  </a:cubicBezTo>
                  <a:cubicBezTo>
                    <a:pt x="2972" y="666"/>
                    <a:pt x="2306" y="1"/>
                    <a:pt x="1486" y="1"/>
                  </a:cubicBezTo>
                  <a:cubicBezTo>
                    <a:pt x="1484" y="1"/>
                    <a:pt x="1482"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1224660" y="-114638"/>
              <a:ext cx="194158" cy="194082"/>
            </a:xfrm>
            <a:custGeom>
              <a:avLst/>
              <a:gdLst/>
              <a:ahLst/>
              <a:cxnLst/>
              <a:rect l="l" t="t" r="r" b="b"/>
              <a:pathLst>
                <a:path w="2559" h="2558" extrusionOk="0">
                  <a:moveTo>
                    <a:pt x="1071" y="0"/>
                  </a:moveTo>
                  <a:cubicBezTo>
                    <a:pt x="767" y="0"/>
                    <a:pt x="485" y="92"/>
                    <a:pt x="249" y="251"/>
                  </a:cubicBezTo>
                  <a:cubicBezTo>
                    <a:pt x="93" y="485"/>
                    <a:pt x="0" y="769"/>
                    <a:pt x="0" y="1073"/>
                  </a:cubicBezTo>
                  <a:cubicBezTo>
                    <a:pt x="0" y="1893"/>
                    <a:pt x="666" y="2558"/>
                    <a:pt x="1486" y="2558"/>
                  </a:cubicBezTo>
                  <a:cubicBezTo>
                    <a:pt x="1790" y="2558"/>
                    <a:pt x="2074" y="2466"/>
                    <a:pt x="2309" y="2309"/>
                  </a:cubicBezTo>
                  <a:cubicBezTo>
                    <a:pt x="2466" y="2075"/>
                    <a:pt x="2558" y="1791"/>
                    <a:pt x="2558" y="1487"/>
                  </a:cubicBezTo>
                  <a:cubicBezTo>
                    <a:pt x="2558" y="667"/>
                    <a:pt x="1891" y="0"/>
                    <a:pt x="1071" y="0"/>
                  </a:cubicBezTo>
                  <a:close/>
                </a:path>
              </a:pathLst>
            </a:custGeom>
            <a:solidFill>
              <a:srgbClr val="FFFFFF">
                <a:alpha val="1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1"/>
            <p:cNvSpPr/>
            <p:nvPr/>
          </p:nvSpPr>
          <p:spPr>
            <a:xfrm>
              <a:off x="-1256299" y="-114411"/>
              <a:ext cx="176404" cy="168892"/>
            </a:xfrm>
            <a:custGeom>
              <a:avLst/>
              <a:gdLst/>
              <a:ahLst/>
              <a:cxnLst/>
              <a:rect l="l" t="t" r="r" b="b"/>
              <a:pathLst>
                <a:path w="2325" h="2226" extrusionOk="0">
                  <a:moveTo>
                    <a:pt x="1486" y="1"/>
                  </a:moveTo>
                  <a:cubicBezTo>
                    <a:pt x="666" y="1"/>
                    <a:pt x="1" y="666"/>
                    <a:pt x="1" y="1486"/>
                  </a:cubicBezTo>
                  <a:cubicBezTo>
                    <a:pt x="1" y="1753"/>
                    <a:pt x="75" y="2004"/>
                    <a:pt x="194" y="2225"/>
                  </a:cubicBezTo>
                  <a:lnTo>
                    <a:pt x="887" y="1488"/>
                  </a:lnTo>
                  <a:lnTo>
                    <a:pt x="1018" y="675"/>
                  </a:lnTo>
                  <a:cubicBezTo>
                    <a:pt x="1097" y="344"/>
                    <a:pt x="2323" y="261"/>
                    <a:pt x="2325" y="261"/>
                  </a:cubicBezTo>
                  <a:cubicBezTo>
                    <a:pt x="2087" y="97"/>
                    <a:pt x="1798" y="1"/>
                    <a:pt x="1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1"/>
            <p:cNvSpPr/>
            <p:nvPr/>
          </p:nvSpPr>
          <p:spPr>
            <a:xfrm>
              <a:off x="-1229592" y="182549"/>
              <a:ext cx="372610" cy="385432"/>
            </a:xfrm>
            <a:custGeom>
              <a:avLst/>
              <a:gdLst/>
              <a:ahLst/>
              <a:cxnLst/>
              <a:rect l="l" t="t" r="r" b="b"/>
              <a:pathLst>
                <a:path w="4911" h="5080" extrusionOk="0">
                  <a:moveTo>
                    <a:pt x="607" y="0"/>
                  </a:moveTo>
                  <a:cubicBezTo>
                    <a:pt x="536" y="0"/>
                    <a:pt x="478" y="23"/>
                    <a:pt x="443" y="67"/>
                  </a:cubicBezTo>
                  <a:cubicBezTo>
                    <a:pt x="1" y="624"/>
                    <a:pt x="592" y="1451"/>
                    <a:pt x="1311" y="2531"/>
                  </a:cubicBezTo>
                  <a:cubicBezTo>
                    <a:pt x="2028" y="3613"/>
                    <a:pt x="3705" y="4009"/>
                    <a:pt x="3705" y="4009"/>
                  </a:cubicBezTo>
                  <a:cubicBezTo>
                    <a:pt x="3629" y="4488"/>
                    <a:pt x="4088" y="4805"/>
                    <a:pt x="4088" y="4805"/>
                  </a:cubicBezTo>
                  <a:cubicBezTo>
                    <a:pt x="4115" y="4992"/>
                    <a:pt x="4270" y="5079"/>
                    <a:pt x="4435" y="5079"/>
                  </a:cubicBezTo>
                  <a:cubicBezTo>
                    <a:pt x="4664" y="5079"/>
                    <a:pt x="4911" y="4911"/>
                    <a:pt x="4855" y="4612"/>
                  </a:cubicBezTo>
                  <a:cubicBezTo>
                    <a:pt x="4802" y="4326"/>
                    <a:pt x="4608" y="4042"/>
                    <a:pt x="4251" y="3716"/>
                  </a:cubicBezTo>
                  <a:cubicBezTo>
                    <a:pt x="3965" y="3453"/>
                    <a:pt x="2854" y="2903"/>
                    <a:pt x="2362" y="2539"/>
                  </a:cubicBezTo>
                  <a:cubicBezTo>
                    <a:pt x="1975" y="2253"/>
                    <a:pt x="1549" y="1466"/>
                    <a:pt x="1344" y="769"/>
                  </a:cubicBezTo>
                  <a:cubicBezTo>
                    <a:pt x="1186" y="235"/>
                    <a:pt x="832" y="0"/>
                    <a:pt x="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1"/>
            <p:cNvSpPr/>
            <p:nvPr/>
          </p:nvSpPr>
          <p:spPr>
            <a:xfrm>
              <a:off x="-1445598" y="10549"/>
              <a:ext cx="199089" cy="383763"/>
            </a:xfrm>
            <a:custGeom>
              <a:avLst/>
              <a:gdLst/>
              <a:ahLst/>
              <a:cxnLst/>
              <a:rect l="l" t="t" r="r" b="b"/>
              <a:pathLst>
                <a:path w="2624" h="5058" extrusionOk="0">
                  <a:moveTo>
                    <a:pt x="2155" y="1"/>
                  </a:moveTo>
                  <a:cubicBezTo>
                    <a:pt x="1625" y="1"/>
                    <a:pt x="818" y="594"/>
                    <a:pt x="1228" y="1765"/>
                  </a:cubicBezTo>
                  <a:cubicBezTo>
                    <a:pt x="1781" y="3346"/>
                    <a:pt x="1" y="3995"/>
                    <a:pt x="1335" y="4806"/>
                  </a:cubicBezTo>
                  <a:cubicBezTo>
                    <a:pt x="1628" y="4984"/>
                    <a:pt x="1852" y="5058"/>
                    <a:pt x="2021" y="5058"/>
                  </a:cubicBezTo>
                  <a:cubicBezTo>
                    <a:pt x="2618" y="5058"/>
                    <a:pt x="2539" y="4140"/>
                    <a:pt x="2496" y="3689"/>
                  </a:cubicBezTo>
                  <a:cubicBezTo>
                    <a:pt x="2441" y="3110"/>
                    <a:pt x="1453" y="585"/>
                    <a:pt x="2623" y="407"/>
                  </a:cubicBezTo>
                  <a:lnTo>
                    <a:pt x="2546" y="219"/>
                  </a:lnTo>
                  <a:cubicBezTo>
                    <a:pt x="2492" y="73"/>
                    <a:pt x="2340" y="1"/>
                    <a:pt x="2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828536" y="1125098"/>
              <a:ext cx="187102" cy="101442"/>
            </a:xfrm>
            <a:custGeom>
              <a:avLst/>
              <a:gdLst/>
              <a:ahLst/>
              <a:cxnLst/>
              <a:rect l="l" t="t" r="r" b="b"/>
              <a:pathLst>
                <a:path w="2466" h="1337" extrusionOk="0">
                  <a:moveTo>
                    <a:pt x="667" y="1"/>
                  </a:moveTo>
                  <a:lnTo>
                    <a:pt x="0" y="415"/>
                  </a:lnTo>
                  <a:lnTo>
                    <a:pt x="207" y="1337"/>
                  </a:lnTo>
                  <a:lnTo>
                    <a:pt x="2466" y="294"/>
                  </a:lnTo>
                  <a:cubicBezTo>
                    <a:pt x="2466" y="294"/>
                    <a:pt x="2240" y="6"/>
                    <a:pt x="1837" y="6"/>
                  </a:cubicBezTo>
                  <a:cubicBezTo>
                    <a:pt x="1785" y="6"/>
                    <a:pt x="1731" y="10"/>
                    <a:pt x="1674" y="21"/>
                  </a:cubicBezTo>
                  <a:lnTo>
                    <a:pt x="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1287027" y="1177374"/>
              <a:ext cx="178756" cy="98407"/>
            </a:xfrm>
            <a:custGeom>
              <a:avLst/>
              <a:gdLst/>
              <a:ahLst/>
              <a:cxnLst/>
              <a:rect l="l" t="t" r="r" b="b"/>
              <a:pathLst>
                <a:path w="2356" h="1297" extrusionOk="0">
                  <a:moveTo>
                    <a:pt x="231" y="1"/>
                  </a:moveTo>
                  <a:lnTo>
                    <a:pt x="0" y="710"/>
                  </a:lnTo>
                  <a:lnTo>
                    <a:pt x="1467" y="1296"/>
                  </a:lnTo>
                  <a:lnTo>
                    <a:pt x="2356" y="1296"/>
                  </a:lnTo>
                  <a:cubicBezTo>
                    <a:pt x="2356" y="1296"/>
                    <a:pt x="2238" y="795"/>
                    <a:pt x="1707" y="650"/>
                  </a:cubicBezTo>
                  <a:lnTo>
                    <a:pt x="979" y="3"/>
                  </a:lnTo>
                  <a:lnTo>
                    <a:pt x="231" y="3"/>
                  </a:lnTo>
                  <a:lnTo>
                    <a:pt x="2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336814" y="1056738"/>
              <a:ext cx="49165" cy="119044"/>
            </a:xfrm>
            <a:custGeom>
              <a:avLst/>
              <a:gdLst/>
              <a:ahLst/>
              <a:cxnLst/>
              <a:rect l="l" t="t" r="r" b="b"/>
              <a:pathLst>
                <a:path w="648" h="1569" fill="none" extrusionOk="0">
                  <a:moveTo>
                    <a:pt x="1" y="1"/>
                  </a:moveTo>
                  <a:lnTo>
                    <a:pt x="1" y="517"/>
                  </a:lnTo>
                  <a:lnTo>
                    <a:pt x="408" y="1569"/>
                  </a:lnTo>
                  <a:lnTo>
                    <a:pt x="647" y="1569"/>
                  </a:lnTo>
                </a:path>
              </a:pathLst>
            </a:custGeom>
            <a:solidFill>
              <a:schemeClr val="lt2"/>
            </a:solidFill>
            <a:ln w="10375" cap="rnd" cmpd="sng">
              <a:solidFill>
                <a:srgbClr val="9C224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561241" y="947408"/>
              <a:ext cx="282701" cy="126024"/>
            </a:xfrm>
            <a:custGeom>
              <a:avLst/>
              <a:gdLst/>
              <a:ahLst/>
              <a:cxnLst/>
              <a:rect l="l" t="t" r="r" b="b"/>
              <a:pathLst>
                <a:path w="3726" h="1661" extrusionOk="0">
                  <a:moveTo>
                    <a:pt x="74" y="0"/>
                  </a:moveTo>
                  <a:cubicBezTo>
                    <a:pt x="32" y="0"/>
                    <a:pt x="1" y="32"/>
                    <a:pt x="1" y="74"/>
                  </a:cubicBezTo>
                  <a:lnTo>
                    <a:pt x="1" y="1587"/>
                  </a:lnTo>
                  <a:cubicBezTo>
                    <a:pt x="1" y="1628"/>
                    <a:pt x="32" y="1661"/>
                    <a:pt x="74" y="1661"/>
                  </a:cubicBezTo>
                  <a:lnTo>
                    <a:pt x="3651" y="1661"/>
                  </a:lnTo>
                  <a:cubicBezTo>
                    <a:pt x="3694" y="1661"/>
                    <a:pt x="3725" y="1626"/>
                    <a:pt x="3725" y="1585"/>
                  </a:cubicBezTo>
                  <a:lnTo>
                    <a:pt x="3725" y="74"/>
                  </a:lnTo>
                  <a:cubicBezTo>
                    <a:pt x="3725" y="32"/>
                    <a:pt x="3694" y="0"/>
                    <a:pt x="3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561241" y="997559"/>
              <a:ext cx="96965" cy="118285"/>
            </a:xfrm>
            <a:custGeom>
              <a:avLst/>
              <a:gdLst/>
              <a:ahLst/>
              <a:cxnLst/>
              <a:rect l="l" t="t" r="r" b="b"/>
              <a:pathLst>
                <a:path w="1278" h="1559" extrusionOk="0">
                  <a:moveTo>
                    <a:pt x="638" y="1"/>
                  </a:moveTo>
                  <a:cubicBezTo>
                    <a:pt x="286" y="1"/>
                    <a:pt x="1" y="351"/>
                    <a:pt x="1" y="781"/>
                  </a:cubicBezTo>
                  <a:cubicBezTo>
                    <a:pt x="1" y="1210"/>
                    <a:pt x="286" y="1558"/>
                    <a:pt x="638" y="1558"/>
                  </a:cubicBezTo>
                  <a:cubicBezTo>
                    <a:pt x="990" y="1558"/>
                    <a:pt x="1278" y="1210"/>
                    <a:pt x="1278" y="781"/>
                  </a:cubicBezTo>
                  <a:cubicBezTo>
                    <a:pt x="1278" y="351"/>
                    <a:pt x="990" y="1"/>
                    <a:pt x="6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543867" y="1095888"/>
              <a:ext cx="63505" cy="81563"/>
            </a:xfrm>
            <a:custGeom>
              <a:avLst/>
              <a:gdLst/>
              <a:ahLst/>
              <a:cxnLst/>
              <a:rect l="l" t="t" r="r" b="b"/>
              <a:pathLst>
                <a:path w="837" h="1075" fill="none" extrusionOk="0">
                  <a:moveTo>
                    <a:pt x="0" y="1"/>
                  </a:moveTo>
                  <a:lnTo>
                    <a:pt x="524" y="1075"/>
                  </a:lnTo>
                  <a:lnTo>
                    <a:pt x="837" y="1075"/>
                  </a:lnTo>
                </a:path>
              </a:pathLst>
            </a:custGeom>
            <a:solidFill>
              <a:schemeClr val="lt2"/>
            </a:solidFill>
            <a:ln w="10375" cap="rnd" cmpd="sng">
              <a:solidFill>
                <a:srgbClr val="B53157"/>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322246" y="1032004"/>
              <a:ext cx="95448" cy="97344"/>
            </a:xfrm>
            <a:custGeom>
              <a:avLst/>
              <a:gdLst/>
              <a:ahLst/>
              <a:cxnLst/>
              <a:rect l="l" t="t" r="r" b="b"/>
              <a:pathLst>
                <a:path w="1258" h="1283" fill="none" extrusionOk="0">
                  <a:moveTo>
                    <a:pt x="0" y="0"/>
                  </a:moveTo>
                  <a:lnTo>
                    <a:pt x="417" y="953"/>
                  </a:lnTo>
                  <a:lnTo>
                    <a:pt x="970" y="927"/>
                  </a:lnTo>
                  <a:lnTo>
                    <a:pt x="1257" y="1283"/>
                  </a:lnTo>
                </a:path>
              </a:pathLst>
            </a:custGeom>
            <a:solidFill>
              <a:schemeClr val="lt2"/>
            </a:solidFill>
            <a:ln w="10375" cap="rnd" cmpd="sng">
              <a:solidFill>
                <a:srgbClr val="B53157"/>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322095" y="872068"/>
              <a:ext cx="147724" cy="93703"/>
            </a:xfrm>
            <a:custGeom>
              <a:avLst/>
              <a:gdLst/>
              <a:ahLst/>
              <a:cxnLst/>
              <a:rect l="l" t="t" r="r" b="b"/>
              <a:pathLst>
                <a:path w="1947" h="1235" extrusionOk="0">
                  <a:moveTo>
                    <a:pt x="57" y="0"/>
                  </a:moveTo>
                  <a:cubicBezTo>
                    <a:pt x="26" y="0"/>
                    <a:pt x="0" y="26"/>
                    <a:pt x="0" y="57"/>
                  </a:cubicBezTo>
                  <a:lnTo>
                    <a:pt x="0" y="1178"/>
                  </a:lnTo>
                  <a:cubicBezTo>
                    <a:pt x="0" y="1209"/>
                    <a:pt x="26" y="1235"/>
                    <a:pt x="57" y="1235"/>
                  </a:cubicBezTo>
                  <a:lnTo>
                    <a:pt x="1887" y="1235"/>
                  </a:lnTo>
                  <a:cubicBezTo>
                    <a:pt x="1918" y="1235"/>
                    <a:pt x="1944" y="1207"/>
                    <a:pt x="1946" y="1178"/>
                  </a:cubicBezTo>
                  <a:lnTo>
                    <a:pt x="1946" y="31"/>
                  </a:lnTo>
                  <a:cubicBezTo>
                    <a:pt x="1946" y="13"/>
                    <a:pt x="1933" y="0"/>
                    <a:pt x="1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1"/>
            <p:cNvSpPr/>
            <p:nvPr/>
          </p:nvSpPr>
          <p:spPr>
            <a:xfrm>
              <a:off x="-317922" y="801507"/>
              <a:ext cx="39378" cy="104021"/>
            </a:xfrm>
            <a:custGeom>
              <a:avLst/>
              <a:gdLst/>
              <a:ahLst/>
              <a:cxnLst/>
              <a:rect l="l" t="t" r="r" b="b"/>
              <a:pathLst>
                <a:path w="519" h="1371" extrusionOk="0">
                  <a:moveTo>
                    <a:pt x="448" y="1"/>
                  </a:moveTo>
                  <a:cubicBezTo>
                    <a:pt x="425" y="1"/>
                    <a:pt x="402" y="12"/>
                    <a:pt x="387" y="36"/>
                  </a:cubicBezTo>
                  <a:lnTo>
                    <a:pt x="81" y="562"/>
                  </a:lnTo>
                  <a:cubicBezTo>
                    <a:pt x="0" y="702"/>
                    <a:pt x="24" y="879"/>
                    <a:pt x="139" y="991"/>
                  </a:cubicBezTo>
                  <a:lnTo>
                    <a:pt x="518" y="1371"/>
                  </a:lnTo>
                  <a:lnTo>
                    <a:pt x="518" y="69"/>
                  </a:lnTo>
                  <a:cubicBezTo>
                    <a:pt x="518" y="27"/>
                    <a:pt x="483" y="1"/>
                    <a:pt x="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1"/>
            <p:cNvSpPr/>
            <p:nvPr/>
          </p:nvSpPr>
          <p:spPr>
            <a:xfrm>
              <a:off x="-210943" y="871916"/>
              <a:ext cx="36571" cy="33612"/>
            </a:xfrm>
            <a:custGeom>
              <a:avLst/>
              <a:gdLst/>
              <a:ahLst/>
              <a:cxnLst/>
              <a:rect l="l" t="t" r="r" b="b"/>
              <a:pathLst>
                <a:path w="482" h="443" extrusionOk="0">
                  <a:moveTo>
                    <a:pt x="0" y="0"/>
                  </a:moveTo>
                  <a:lnTo>
                    <a:pt x="481" y="443"/>
                  </a:lnTo>
                  <a:lnTo>
                    <a:pt x="481" y="293"/>
                  </a:lnTo>
                  <a:cubicBezTo>
                    <a:pt x="479" y="133"/>
                    <a:pt x="348"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1"/>
            <p:cNvSpPr/>
            <p:nvPr/>
          </p:nvSpPr>
          <p:spPr>
            <a:xfrm>
              <a:off x="-625125" y="923205"/>
              <a:ext cx="88619" cy="88316"/>
            </a:xfrm>
            <a:custGeom>
              <a:avLst/>
              <a:gdLst/>
              <a:ahLst/>
              <a:cxnLst/>
              <a:rect l="l" t="t" r="r" b="b"/>
              <a:pathLst>
                <a:path w="1168" h="1164" fill="none" extrusionOk="0">
                  <a:moveTo>
                    <a:pt x="1167" y="754"/>
                  </a:moveTo>
                  <a:cubicBezTo>
                    <a:pt x="1167" y="754"/>
                    <a:pt x="723" y="1163"/>
                    <a:pt x="362" y="828"/>
                  </a:cubicBezTo>
                  <a:cubicBezTo>
                    <a:pt x="1" y="491"/>
                    <a:pt x="493" y="1"/>
                    <a:pt x="765" y="211"/>
                  </a:cubicBezTo>
                </a:path>
              </a:pathLst>
            </a:custGeom>
            <a:solidFill>
              <a:schemeClr val="lt2"/>
            </a:solidFill>
            <a:ln w="10375" cap="rnd" cmpd="sng">
              <a:solidFill>
                <a:srgbClr val="B53157"/>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336814" y="938303"/>
              <a:ext cx="62291" cy="44158"/>
            </a:xfrm>
            <a:custGeom>
              <a:avLst/>
              <a:gdLst/>
              <a:ahLst/>
              <a:cxnLst/>
              <a:rect l="l" t="t" r="r" b="b"/>
              <a:pathLst>
                <a:path w="821" h="582" fill="none" extrusionOk="0">
                  <a:moveTo>
                    <a:pt x="1" y="1"/>
                  </a:moveTo>
                  <a:lnTo>
                    <a:pt x="821" y="581"/>
                  </a:ln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919430" y="546959"/>
              <a:ext cx="590819" cy="400531"/>
            </a:xfrm>
            <a:custGeom>
              <a:avLst/>
              <a:gdLst/>
              <a:ahLst/>
              <a:cxnLst/>
              <a:rect l="l" t="t" r="r" b="b"/>
              <a:pathLst>
                <a:path w="7787" h="5279" fill="none" extrusionOk="0">
                  <a:moveTo>
                    <a:pt x="0" y="0"/>
                  </a:moveTo>
                  <a:cubicBezTo>
                    <a:pt x="0" y="0"/>
                    <a:pt x="774" y="2105"/>
                    <a:pt x="2147" y="3168"/>
                  </a:cubicBezTo>
                  <a:cubicBezTo>
                    <a:pt x="3330" y="4084"/>
                    <a:pt x="7786" y="5278"/>
                    <a:pt x="7786" y="5278"/>
                  </a:cubicBez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0245" y="466240"/>
            <a:ext cx="5852680" cy="3901787"/>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18"/>
        <p:cNvGrpSpPr/>
        <p:nvPr/>
      </p:nvGrpSpPr>
      <p:grpSpPr>
        <a:xfrm>
          <a:off x="0" y="0"/>
          <a:ext cx="0" cy="0"/>
          <a:chOff x="0" y="0"/>
          <a:chExt cx="0" cy="0"/>
        </a:xfrm>
      </p:grpSpPr>
      <p:sp>
        <p:nvSpPr>
          <p:cNvPr id="1819" name="Google Shape;1819;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Graphs are cool</a:t>
            </a:r>
            <a:endParaRPr/>
          </a:p>
        </p:txBody>
      </p:sp>
      <p:sp>
        <p:nvSpPr>
          <p:cNvPr id="1820" name="Google Shape;1820;p63"/>
          <p:cNvSpPr txBox="1"/>
          <p:nvPr/>
        </p:nvSpPr>
        <p:spPr>
          <a:xfrm>
            <a:off x="721566" y="1866291"/>
            <a:ext cx="20619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ap"/>
                <a:ea typeface="Asap"/>
                <a:cs typeface="Asap"/>
                <a:sym typeface="Asap"/>
              </a:rPr>
              <a:t>Mars is actually a very cold place</a:t>
            </a:r>
            <a:endParaRPr>
              <a:solidFill>
                <a:schemeClr val="dk1"/>
              </a:solidFill>
              <a:latin typeface="Asap"/>
              <a:ea typeface="Asap"/>
              <a:cs typeface="Asap"/>
              <a:sym typeface="Asap"/>
            </a:endParaRPr>
          </a:p>
        </p:txBody>
      </p:sp>
      <p:sp>
        <p:nvSpPr>
          <p:cNvPr id="1821" name="Google Shape;1821;p63"/>
          <p:cNvSpPr txBox="1"/>
          <p:nvPr/>
        </p:nvSpPr>
        <p:spPr>
          <a:xfrm>
            <a:off x="721566" y="2994880"/>
            <a:ext cx="20619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p:txBody>
      </p:sp>
      <p:sp>
        <p:nvSpPr>
          <p:cNvPr id="1822" name="Google Shape;1822;p63"/>
          <p:cNvSpPr txBox="1"/>
          <p:nvPr/>
        </p:nvSpPr>
        <p:spPr>
          <a:xfrm>
            <a:off x="720000" y="1604800"/>
            <a:ext cx="2065200" cy="377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Quando"/>
                <a:ea typeface="Quando"/>
                <a:cs typeface="Quando"/>
                <a:sym typeface="Quando"/>
              </a:rPr>
              <a:t>Mars</a:t>
            </a:r>
            <a:endParaRPr sz="2000" b="1">
              <a:solidFill>
                <a:schemeClr val="dk1"/>
              </a:solidFill>
              <a:latin typeface="Quando"/>
              <a:ea typeface="Quando"/>
              <a:cs typeface="Quando"/>
              <a:sym typeface="Quando"/>
            </a:endParaRPr>
          </a:p>
        </p:txBody>
      </p:sp>
      <p:sp>
        <p:nvSpPr>
          <p:cNvPr id="1823" name="Google Shape;1823;p63"/>
          <p:cNvSpPr txBox="1"/>
          <p:nvPr/>
        </p:nvSpPr>
        <p:spPr>
          <a:xfrm>
            <a:off x="720000" y="2732251"/>
            <a:ext cx="2065200" cy="377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Quando"/>
                <a:ea typeface="Quando"/>
                <a:cs typeface="Quando"/>
                <a:sym typeface="Quando"/>
              </a:rPr>
              <a:t>Mercury</a:t>
            </a:r>
            <a:endParaRPr sz="2000" b="1">
              <a:solidFill>
                <a:schemeClr val="dk1"/>
              </a:solidFill>
              <a:latin typeface="Quando"/>
              <a:ea typeface="Quando"/>
              <a:cs typeface="Quando"/>
              <a:sym typeface="Quando"/>
            </a:endParaRPr>
          </a:p>
        </p:txBody>
      </p:sp>
      <p:sp>
        <p:nvSpPr>
          <p:cNvPr id="1824" name="Google Shape;1824;p63"/>
          <p:cNvSpPr txBox="1"/>
          <p:nvPr/>
        </p:nvSpPr>
        <p:spPr>
          <a:xfrm>
            <a:off x="3126950" y="1604800"/>
            <a:ext cx="1282200" cy="484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b="1">
                <a:solidFill>
                  <a:schemeClr val="dk1"/>
                </a:solidFill>
                <a:latin typeface="Quando"/>
                <a:ea typeface="Quando"/>
                <a:cs typeface="Quando"/>
                <a:sym typeface="Quando"/>
              </a:rPr>
              <a:t>75%</a:t>
            </a:r>
            <a:endParaRPr sz="3000" b="1">
              <a:solidFill>
                <a:schemeClr val="dk1"/>
              </a:solidFill>
              <a:latin typeface="Quando"/>
              <a:ea typeface="Quando"/>
              <a:cs typeface="Quando"/>
              <a:sym typeface="Quando"/>
            </a:endParaRPr>
          </a:p>
        </p:txBody>
      </p:sp>
      <p:sp>
        <p:nvSpPr>
          <p:cNvPr id="1825" name="Google Shape;1825;p63"/>
          <p:cNvSpPr txBox="1"/>
          <p:nvPr/>
        </p:nvSpPr>
        <p:spPr>
          <a:xfrm>
            <a:off x="3126950" y="2732250"/>
            <a:ext cx="1282200" cy="48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b="1">
                <a:solidFill>
                  <a:schemeClr val="accent6"/>
                </a:solidFill>
                <a:latin typeface="Quando"/>
                <a:ea typeface="Quando"/>
                <a:cs typeface="Quando"/>
                <a:sym typeface="Quando"/>
              </a:rPr>
              <a:t>25%</a:t>
            </a:r>
            <a:endParaRPr sz="3000" b="1">
              <a:solidFill>
                <a:schemeClr val="accent6"/>
              </a:solidFill>
              <a:latin typeface="Quando"/>
              <a:ea typeface="Quando"/>
              <a:cs typeface="Quando"/>
              <a:sym typeface="Quando"/>
            </a:endParaRPr>
          </a:p>
        </p:txBody>
      </p:sp>
      <p:pic>
        <p:nvPicPr>
          <p:cNvPr id="1826" name="Google Shape;1826;p63" title="Chart">
            <a:hlinkClick r:id="rId3"/>
          </p:cNvPr>
          <p:cNvPicPr preferRelativeResize="0"/>
          <p:nvPr/>
        </p:nvPicPr>
        <p:blipFill>
          <a:blip r:embed="rId4">
            <a:alphaModFix/>
          </a:blip>
          <a:stretch>
            <a:fillRect/>
          </a:stretch>
        </p:blipFill>
        <p:spPr>
          <a:xfrm>
            <a:off x="4409150" y="1017725"/>
            <a:ext cx="3648575" cy="3453129"/>
          </a:xfrm>
          <a:prstGeom prst="rect">
            <a:avLst/>
          </a:prstGeom>
          <a:noFill/>
          <a:ln>
            <a:noFill/>
          </a:ln>
        </p:spPr>
      </p:pic>
      <p:sp>
        <p:nvSpPr>
          <p:cNvPr id="1827" name="Google Shape;1827;p63"/>
          <p:cNvSpPr txBox="1"/>
          <p:nvPr/>
        </p:nvSpPr>
        <p:spPr>
          <a:xfrm>
            <a:off x="720000" y="3681875"/>
            <a:ext cx="3817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sap"/>
                <a:ea typeface="Asap"/>
                <a:cs typeface="Asap"/>
                <a:sym typeface="Asap"/>
              </a:rPr>
              <a:t>Follow the link in the graph to modify its data and then paste the new one here. </a:t>
            </a:r>
            <a:r>
              <a:rPr lang="en" sz="1200" b="1" u="sng">
                <a:solidFill>
                  <a:schemeClr val="hlink"/>
                </a:solidFill>
                <a:latin typeface="Asap"/>
                <a:ea typeface="Asap"/>
                <a:cs typeface="Asap"/>
                <a:sym typeface="Asap"/>
                <a:hlinkClick r:id="rId5"/>
              </a:rPr>
              <a:t>For more info, click here</a:t>
            </a:r>
            <a:endParaRPr sz="1200" b="1" u="sng">
              <a:solidFill>
                <a:schemeClr val="dk1"/>
              </a:solidFill>
              <a:latin typeface="Asap"/>
              <a:ea typeface="Asap"/>
              <a:cs typeface="Asap"/>
              <a:sym typeface="Asap"/>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Infographics are important</a:t>
            </a:r>
            <a:endParaRPr/>
          </a:p>
        </p:txBody>
      </p:sp>
      <p:sp>
        <p:nvSpPr>
          <p:cNvPr id="1833" name="Google Shape;1833;p64"/>
          <p:cNvSpPr txBox="1"/>
          <p:nvPr/>
        </p:nvSpPr>
        <p:spPr>
          <a:xfrm>
            <a:off x="6239545" y="3650625"/>
            <a:ext cx="1995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Venus has extremely high temperatures</a:t>
            </a:r>
            <a:endParaRPr>
              <a:solidFill>
                <a:schemeClr val="dk1"/>
              </a:solidFill>
              <a:latin typeface="Asap"/>
              <a:ea typeface="Asap"/>
              <a:cs typeface="Asap"/>
              <a:sym typeface="Asap"/>
            </a:endParaRPr>
          </a:p>
        </p:txBody>
      </p:sp>
      <p:sp>
        <p:nvSpPr>
          <p:cNvPr id="1834" name="Google Shape;1834;p64"/>
          <p:cNvSpPr txBox="1"/>
          <p:nvPr/>
        </p:nvSpPr>
        <p:spPr>
          <a:xfrm>
            <a:off x="771272" y="1810104"/>
            <a:ext cx="19899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ap"/>
                <a:ea typeface="Asap"/>
                <a:cs typeface="Asap"/>
                <a:sym typeface="Asap"/>
              </a:rPr>
              <a:t>Neptune is far away from us</a:t>
            </a:r>
            <a:endParaRPr>
              <a:solidFill>
                <a:schemeClr val="dk1"/>
              </a:solidFill>
              <a:latin typeface="Asap"/>
              <a:ea typeface="Asap"/>
              <a:cs typeface="Asap"/>
              <a:sym typeface="Asap"/>
            </a:endParaRPr>
          </a:p>
        </p:txBody>
      </p:sp>
      <p:sp>
        <p:nvSpPr>
          <p:cNvPr id="1835" name="Google Shape;1835;p64"/>
          <p:cNvSpPr txBox="1"/>
          <p:nvPr/>
        </p:nvSpPr>
        <p:spPr>
          <a:xfrm>
            <a:off x="769312" y="3650626"/>
            <a:ext cx="19899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ap"/>
                <a:ea typeface="Asap"/>
                <a:cs typeface="Asap"/>
                <a:sym typeface="Asap"/>
              </a:rPr>
              <a:t>Saturn is a gas giant with several rings</a:t>
            </a:r>
            <a:endParaRPr>
              <a:solidFill>
                <a:schemeClr val="dk1"/>
              </a:solidFill>
              <a:latin typeface="Asap"/>
              <a:ea typeface="Asap"/>
              <a:cs typeface="Asap"/>
              <a:sym typeface="Asap"/>
            </a:endParaRPr>
          </a:p>
        </p:txBody>
      </p:sp>
      <p:sp>
        <p:nvSpPr>
          <p:cNvPr id="1836" name="Google Shape;1836;p64"/>
          <p:cNvSpPr txBox="1"/>
          <p:nvPr/>
        </p:nvSpPr>
        <p:spPr>
          <a:xfrm>
            <a:off x="6239540" y="1810104"/>
            <a:ext cx="1995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Jupiter is the biggest planet of them all</a:t>
            </a:r>
            <a:endParaRPr>
              <a:solidFill>
                <a:schemeClr val="dk1"/>
              </a:solidFill>
              <a:latin typeface="Asap"/>
              <a:ea typeface="Asap"/>
              <a:cs typeface="Asap"/>
              <a:sym typeface="Asap"/>
            </a:endParaRPr>
          </a:p>
        </p:txBody>
      </p:sp>
      <p:sp>
        <p:nvSpPr>
          <p:cNvPr id="1837" name="Google Shape;1837;p64"/>
          <p:cNvSpPr txBox="1"/>
          <p:nvPr/>
        </p:nvSpPr>
        <p:spPr>
          <a:xfrm>
            <a:off x="6238030" y="3387996"/>
            <a:ext cx="19980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Venus</a:t>
            </a:r>
            <a:endParaRPr sz="2000" b="1">
              <a:solidFill>
                <a:schemeClr val="dk1"/>
              </a:solidFill>
              <a:latin typeface="Quando"/>
              <a:ea typeface="Quando"/>
              <a:cs typeface="Quando"/>
              <a:sym typeface="Quando"/>
            </a:endParaRPr>
          </a:p>
        </p:txBody>
      </p:sp>
      <p:sp>
        <p:nvSpPr>
          <p:cNvPr id="1838" name="Google Shape;1838;p64"/>
          <p:cNvSpPr txBox="1"/>
          <p:nvPr/>
        </p:nvSpPr>
        <p:spPr>
          <a:xfrm>
            <a:off x="769760" y="1547475"/>
            <a:ext cx="1992900" cy="377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Quando"/>
                <a:ea typeface="Quando"/>
                <a:cs typeface="Quando"/>
                <a:sym typeface="Quando"/>
              </a:rPr>
              <a:t>Neptune</a:t>
            </a:r>
            <a:endParaRPr sz="2000" b="1">
              <a:solidFill>
                <a:schemeClr val="dk1"/>
              </a:solidFill>
              <a:latin typeface="Quando"/>
              <a:ea typeface="Quando"/>
              <a:cs typeface="Quando"/>
              <a:sym typeface="Quando"/>
            </a:endParaRPr>
          </a:p>
        </p:txBody>
      </p:sp>
      <p:sp>
        <p:nvSpPr>
          <p:cNvPr id="1839" name="Google Shape;1839;p64"/>
          <p:cNvSpPr txBox="1"/>
          <p:nvPr/>
        </p:nvSpPr>
        <p:spPr>
          <a:xfrm>
            <a:off x="767801" y="3387997"/>
            <a:ext cx="1992900" cy="377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Quando"/>
                <a:ea typeface="Quando"/>
                <a:cs typeface="Quando"/>
                <a:sym typeface="Quando"/>
              </a:rPr>
              <a:t>Saturn</a:t>
            </a:r>
            <a:endParaRPr sz="2000" b="1">
              <a:solidFill>
                <a:schemeClr val="dk1"/>
              </a:solidFill>
              <a:latin typeface="Quando"/>
              <a:ea typeface="Quando"/>
              <a:cs typeface="Quando"/>
              <a:sym typeface="Quando"/>
            </a:endParaRPr>
          </a:p>
        </p:txBody>
      </p:sp>
      <p:sp>
        <p:nvSpPr>
          <p:cNvPr id="1840" name="Google Shape;1840;p64"/>
          <p:cNvSpPr txBox="1"/>
          <p:nvPr/>
        </p:nvSpPr>
        <p:spPr>
          <a:xfrm>
            <a:off x="6238025" y="1547475"/>
            <a:ext cx="19980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Jupiter</a:t>
            </a:r>
            <a:endParaRPr sz="2000" b="1">
              <a:solidFill>
                <a:schemeClr val="dk1"/>
              </a:solidFill>
              <a:latin typeface="Quando"/>
              <a:ea typeface="Quando"/>
              <a:cs typeface="Quando"/>
              <a:sym typeface="Quando"/>
            </a:endParaRPr>
          </a:p>
        </p:txBody>
      </p:sp>
      <p:grpSp>
        <p:nvGrpSpPr>
          <p:cNvPr id="1841" name="Google Shape;1841;p64"/>
          <p:cNvGrpSpPr/>
          <p:nvPr/>
        </p:nvGrpSpPr>
        <p:grpSpPr>
          <a:xfrm>
            <a:off x="3098702" y="1963357"/>
            <a:ext cx="2200912" cy="1790293"/>
            <a:chOff x="-4328727" y="-196200"/>
            <a:chExt cx="1790378" cy="1456351"/>
          </a:xfrm>
        </p:grpSpPr>
        <p:sp>
          <p:nvSpPr>
            <p:cNvPr id="1842" name="Google Shape;1842;p64"/>
            <p:cNvSpPr/>
            <p:nvPr/>
          </p:nvSpPr>
          <p:spPr>
            <a:xfrm>
              <a:off x="-4159668" y="1128892"/>
              <a:ext cx="1621319" cy="131259"/>
            </a:xfrm>
            <a:custGeom>
              <a:avLst/>
              <a:gdLst/>
              <a:ahLst/>
              <a:cxnLst/>
              <a:rect l="l" t="t" r="r" b="b"/>
              <a:pathLst>
                <a:path w="21369" h="1730" extrusionOk="0">
                  <a:moveTo>
                    <a:pt x="10684" y="0"/>
                  </a:moveTo>
                  <a:cubicBezTo>
                    <a:pt x="4785" y="0"/>
                    <a:pt x="1" y="387"/>
                    <a:pt x="1" y="865"/>
                  </a:cubicBezTo>
                  <a:cubicBezTo>
                    <a:pt x="1" y="1342"/>
                    <a:pt x="4783" y="1729"/>
                    <a:pt x="10684" y="1729"/>
                  </a:cubicBezTo>
                  <a:cubicBezTo>
                    <a:pt x="16585" y="1729"/>
                    <a:pt x="21369" y="1342"/>
                    <a:pt x="21369" y="865"/>
                  </a:cubicBezTo>
                  <a:cubicBezTo>
                    <a:pt x="21369" y="387"/>
                    <a:pt x="16585" y="0"/>
                    <a:pt x="10684" y="0"/>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4"/>
            <p:cNvSpPr/>
            <p:nvPr/>
          </p:nvSpPr>
          <p:spPr>
            <a:xfrm>
              <a:off x="-3524701" y="966300"/>
              <a:ext cx="50683" cy="36267"/>
            </a:xfrm>
            <a:custGeom>
              <a:avLst/>
              <a:gdLst/>
              <a:ahLst/>
              <a:cxnLst/>
              <a:rect l="l" t="t" r="r" b="b"/>
              <a:pathLst>
                <a:path w="668" h="478" fill="none" extrusionOk="0">
                  <a:moveTo>
                    <a:pt x="0" y="0"/>
                  </a:moveTo>
                  <a:lnTo>
                    <a:pt x="667" y="477"/>
                  </a:lnTo>
                </a:path>
              </a:pathLst>
            </a:custGeom>
            <a:solidFill>
              <a:schemeClr val="dk1"/>
            </a:solidFill>
            <a:ln w="103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4"/>
            <p:cNvSpPr/>
            <p:nvPr/>
          </p:nvSpPr>
          <p:spPr>
            <a:xfrm>
              <a:off x="-3552545" y="849230"/>
              <a:ext cx="124355" cy="162367"/>
            </a:xfrm>
            <a:custGeom>
              <a:avLst/>
              <a:gdLst/>
              <a:ahLst/>
              <a:cxnLst/>
              <a:rect l="l" t="t" r="r" b="b"/>
              <a:pathLst>
                <a:path w="1639" h="2140" extrusionOk="0">
                  <a:moveTo>
                    <a:pt x="1176" y="1"/>
                  </a:moveTo>
                  <a:lnTo>
                    <a:pt x="517" y="753"/>
                  </a:lnTo>
                  <a:cubicBezTo>
                    <a:pt x="1" y="801"/>
                    <a:pt x="198" y="1276"/>
                    <a:pt x="198" y="1276"/>
                  </a:cubicBezTo>
                  <a:lnTo>
                    <a:pt x="1453" y="2118"/>
                  </a:lnTo>
                  <a:cubicBezTo>
                    <a:pt x="1485" y="2133"/>
                    <a:pt x="1509" y="2140"/>
                    <a:pt x="1528" y="2140"/>
                  </a:cubicBezTo>
                  <a:cubicBezTo>
                    <a:pt x="1638" y="2140"/>
                    <a:pt x="1528" y="1904"/>
                    <a:pt x="1528" y="1904"/>
                  </a:cubicBezTo>
                  <a:lnTo>
                    <a:pt x="959" y="1047"/>
                  </a:lnTo>
                  <a:lnTo>
                    <a:pt x="1567" y="581"/>
                  </a:lnTo>
                  <a:lnTo>
                    <a:pt x="1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4"/>
            <p:cNvSpPr/>
            <p:nvPr/>
          </p:nvSpPr>
          <p:spPr>
            <a:xfrm>
              <a:off x="-3537599" y="945966"/>
              <a:ext cx="95296" cy="64036"/>
            </a:xfrm>
            <a:custGeom>
              <a:avLst/>
              <a:gdLst/>
              <a:ahLst/>
              <a:cxnLst/>
              <a:rect l="l" t="t" r="r" b="b"/>
              <a:pathLst>
                <a:path w="1256" h="844" fill="none" extrusionOk="0">
                  <a:moveTo>
                    <a:pt x="1" y="1"/>
                  </a:moveTo>
                  <a:lnTo>
                    <a:pt x="1256" y="843"/>
                  </a:ln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4"/>
            <p:cNvSpPr/>
            <p:nvPr/>
          </p:nvSpPr>
          <p:spPr>
            <a:xfrm>
              <a:off x="-3489876" y="960382"/>
              <a:ext cx="38088" cy="17602"/>
            </a:xfrm>
            <a:custGeom>
              <a:avLst/>
              <a:gdLst/>
              <a:ahLst/>
              <a:cxnLst/>
              <a:rect l="l" t="t" r="r" b="b"/>
              <a:pathLst>
                <a:path w="502" h="232" fill="none" extrusionOk="0">
                  <a:moveTo>
                    <a:pt x="501" y="135"/>
                  </a:moveTo>
                  <a:cubicBezTo>
                    <a:pt x="501" y="135"/>
                    <a:pt x="157" y="1"/>
                    <a:pt x="0" y="231"/>
                  </a:cubicBez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4"/>
            <p:cNvSpPr/>
            <p:nvPr/>
          </p:nvSpPr>
          <p:spPr>
            <a:xfrm>
              <a:off x="-3575610" y="477309"/>
              <a:ext cx="303793" cy="443020"/>
            </a:xfrm>
            <a:custGeom>
              <a:avLst/>
              <a:gdLst/>
              <a:ahLst/>
              <a:cxnLst/>
              <a:rect l="l" t="t" r="r" b="b"/>
              <a:pathLst>
                <a:path w="4004" h="5839" extrusionOk="0">
                  <a:moveTo>
                    <a:pt x="1" y="1"/>
                  </a:moveTo>
                  <a:cubicBezTo>
                    <a:pt x="1" y="1"/>
                    <a:pt x="1687" y="1912"/>
                    <a:pt x="2083" y="3056"/>
                  </a:cubicBezTo>
                  <a:cubicBezTo>
                    <a:pt x="2256" y="3556"/>
                    <a:pt x="1156" y="4763"/>
                    <a:pt x="1156" y="4763"/>
                  </a:cubicBezTo>
                  <a:lnTo>
                    <a:pt x="1880" y="5839"/>
                  </a:lnTo>
                  <a:cubicBezTo>
                    <a:pt x="1880" y="5839"/>
                    <a:pt x="4003" y="3887"/>
                    <a:pt x="3930" y="3329"/>
                  </a:cubicBezTo>
                  <a:cubicBezTo>
                    <a:pt x="3797" y="2326"/>
                    <a:pt x="2551" y="1"/>
                    <a:pt x="25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4"/>
            <p:cNvSpPr/>
            <p:nvPr/>
          </p:nvSpPr>
          <p:spPr>
            <a:xfrm>
              <a:off x="-4023707" y="685121"/>
              <a:ext cx="507359" cy="507359"/>
            </a:xfrm>
            <a:custGeom>
              <a:avLst/>
              <a:gdLst/>
              <a:ahLst/>
              <a:cxnLst/>
              <a:rect l="l" t="t" r="r" b="b"/>
              <a:pathLst>
                <a:path w="6687" h="6687" fill="none" extrusionOk="0">
                  <a:moveTo>
                    <a:pt x="6686" y="3343"/>
                  </a:moveTo>
                  <a:cubicBezTo>
                    <a:pt x="6686" y="5190"/>
                    <a:pt x="5190" y="6686"/>
                    <a:pt x="3343" y="6686"/>
                  </a:cubicBezTo>
                  <a:cubicBezTo>
                    <a:pt x="1497" y="6686"/>
                    <a:pt x="0" y="5190"/>
                    <a:pt x="0" y="3343"/>
                  </a:cubicBezTo>
                  <a:cubicBezTo>
                    <a:pt x="0" y="1498"/>
                    <a:pt x="1497" y="0"/>
                    <a:pt x="3343" y="0"/>
                  </a:cubicBezTo>
                  <a:cubicBezTo>
                    <a:pt x="5190" y="0"/>
                    <a:pt x="6686" y="1498"/>
                    <a:pt x="6686" y="3343"/>
                  </a:cubicBezTo>
                  <a:close/>
                </a:path>
              </a:pathLst>
            </a:custGeom>
            <a:solidFill>
              <a:schemeClr val="dk1"/>
            </a:solidFill>
            <a:ln w="1452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4"/>
            <p:cNvSpPr/>
            <p:nvPr/>
          </p:nvSpPr>
          <p:spPr>
            <a:xfrm>
              <a:off x="-3770069" y="673664"/>
              <a:ext cx="367071" cy="303490"/>
            </a:xfrm>
            <a:custGeom>
              <a:avLst/>
              <a:gdLst/>
              <a:ahLst/>
              <a:cxnLst/>
              <a:rect l="l" t="t" r="r" b="b"/>
              <a:pathLst>
                <a:path w="4838" h="4000" fill="none" extrusionOk="0">
                  <a:moveTo>
                    <a:pt x="0" y="3494"/>
                  </a:moveTo>
                  <a:lnTo>
                    <a:pt x="3734" y="0"/>
                  </a:lnTo>
                  <a:lnTo>
                    <a:pt x="4838" y="3999"/>
                  </a:lnTo>
                  <a:close/>
                </a:path>
              </a:pathLst>
            </a:custGeom>
            <a:solidFill>
              <a:schemeClr val="dk1"/>
            </a:solidFill>
            <a:ln w="1452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4"/>
            <p:cNvSpPr/>
            <p:nvPr/>
          </p:nvSpPr>
          <p:spPr>
            <a:xfrm>
              <a:off x="-3459679" y="903782"/>
              <a:ext cx="146586" cy="146586"/>
            </a:xfrm>
            <a:custGeom>
              <a:avLst/>
              <a:gdLst/>
              <a:ahLst/>
              <a:cxnLst/>
              <a:rect l="l" t="t" r="r" b="b"/>
              <a:pathLst>
                <a:path w="1932" h="1932" extrusionOk="0">
                  <a:moveTo>
                    <a:pt x="969" y="0"/>
                  </a:moveTo>
                  <a:cubicBezTo>
                    <a:pt x="968" y="0"/>
                    <a:pt x="967" y="0"/>
                    <a:pt x="966" y="0"/>
                  </a:cubicBezTo>
                  <a:cubicBezTo>
                    <a:pt x="433" y="0"/>
                    <a:pt x="0" y="434"/>
                    <a:pt x="0" y="966"/>
                  </a:cubicBezTo>
                  <a:cubicBezTo>
                    <a:pt x="0" y="1499"/>
                    <a:pt x="432" y="1932"/>
                    <a:pt x="966" y="1932"/>
                  </a:cubicBezTo>
                  <a:cubicBezTo>
                    <a:pt x="1499" y="1932"/>
                    <a:pt x="1932" y="1501"/>
                    <a:pt x="1932" y="966"/>
                  </a:cubicBezTo>
                  <a:cubicBezTo>
                    <a:pt x="1932" y="433"/>
                    <a:pt x="1500" y="0"/>
                    <a:pt x="9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4"/>
            <p:cNvSpPr/>
            <p:nvPr/>
          </p:nvSpPr>
          <p:spPr>
            <a:xfrm>
              <a:off x="-3018411" y="217678"/>
              <a:ext cx="127011" cy="77769"/>
            </a:xfrm>
            <a:custGeom>
              <a:avLst/>
              <a:gdLst/>
              <a:ahLst/>
              <a:cxnLst/>
              <a:rect l="l" t="t" r="r" b="b"/>
              <a:pathLst>
                <a:path w="1674" h="1025" extrusionOk="0">
                  <a:moveTo>
                    <a:pt x="1032" y="1"/>
                  </a:moveTo>
                  <a:cubicBezTo>
                    <a:pt x="944" y="1"/>
                    <a:pt x="844" y="33"/>
                    <a:pt x="726" y="111"/>
                  </a:cubicBezTo>
                  <a:cubicBezTo>
                    <a:pt x="0" y="594"/>
                    <a:pt x="244" y="870"/>
                    <a:pt x="244" y="870"/>
                  </a:cubicBezTo>
                  <a:cubicBezTo>
                    <a:pt x="352" y="982"/>
                    <a:pt x="456" y="1025"/>
                    <a:pt x="550" y="1025"/>
                  </a:cubicBezTo>
                  <a:cubicBezTo>
                    <a:pt x="849" y="1025"/>
                    <a:pt x="1056" y="598"/>
                    <a:pt x="1056" y="598"/>
                  </a:cubicBezTo>
                  <a:cubicBezTo>
                    <a:pt x="1056" y="598"/>
                    <a:pt x="1058" y="598"/>
                    <a:pt x="1060" y="598"/>
                  </a:cubicBezTo>
                  <a:cubicBezTo>
                    <a:pt x="1082" y="598"/>
                    <a:pt x="1191" y="602"/>
                    <a:pt x="1285" y="686"/>
                  </a:cubicBezTo>
                  <a:cubicBezTo>
                    <a:pt x="1340" y="737"/>
                    <a:pt x="1146" y="969"/>
                    <a:pt x="1269" y="969"/>
                  </a:cubicBezTo>
                  <a:cubicBezTo>
                    <a:pt x="1281" y="969"/>
                    <a:pt x="1296" y="967"/>
                    <a:pt x="1314" y="963"/>
                  </a:cubicBezTo>
                  <a:cubicBezTo>
                    <a:pt x="1534" y="911"/>
                    <a:pt x="1674" y="585"/>
                    <a:pt x="1554" y="426"/>
                  </a:cubicBezTo>
                  <a:cubicBezTo>
                    <a:pt x="1419" y="245"/>
                    <a:pt x="1274" y="1"/>
                    <a:pt x="1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4"/>
            <p:cNvSpPr/>
            <p:nvPr/>
          </p:nvSpPr>
          <p:spPr>
            <a:xfrm>
              <a:off x="-3045725" y="685121"/>
              <a:ext cx="507359" cy="507359"/>
            </a:xfrm>
            <a:custGeom>
              <a:avLst/>
              <a:gdLst/>
              <a:ahLst/>
              <a:cxnLst/>
              <a:rect l="l" t="t" r="r" b="b"/>
              <a:pathLst>
                <a:path w="6687" h="6687" fill="none" extrusionOk="0">
                  <a:moveTo>
                    <a:pt x="6687" y="3343"/>
                  </a:moveTo>
                  <a:cubicBezTo>
                    <a:pt x="6687" y="5190"/>
                    <a:pt x="5190" y="6686"/>
                    <a:pt x="3344" y="6686"/>
                  </a:cubicBezTo>
                  <a:cubicBezTo>
                    <a:pt x="1497" y="6686"/>
                    <a:pt x="1" y="5190"/>
                    <a:pt x="1" y="3343"/>
                  </a:cubicBezTo>
                  <a:cubicBezTo>
                    <a:pt x="1" y="1498"/>
                    <a:pt x="1497" y="0"/>
                    <a:pt x="3344" y="0"/>
                  </a:cubicBezTo>
                  <a:cubicBezTo>
                    <a:pt x="5190" y="0"/>
                    <a:pt x="6687" y="1498"/>
                    <a:pt x="6687" y="3343"/>
                  </a:cubicBezTo>
                  <a:close/>
                </a:path>
              </a:pathLst>
            </a:custGeom>
            <a:solidFill>
              <a:schemeClr val="dk1"/>
            </a:solidFill>
            <a:ln w="1452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4"/>
            <p:cNvSpPr/>
            <p:nvPr/>
          </p:nvSpPr>
          <p:spPr>
            <a:xfrm>
              <a:off x="-3823254" y="885497"/>
              <a:ext cx="106753" cy="106753"/>
            </a:xfrm>
            <a:custGeom>
              <a:avLst/>
              <a:gdLst/>
              <a:ahLst/>
              <a:cxnLst/>
              <a:rect l="l" t="t" r="r" b="b"/>
              <a:pathLst>
                <a:path w="1407" h="1407" extrusionOk="0">
                  <a:moveTo>
                    <a:pt x="703" y="0"/>
                  </a:moveTo>
                  <a:cubicBezTo>
                    <a:pt x="316" y="0"/>
                    <a:pt x="1" y="313"/>
                    <a:pt x="1" y="702"/>
                  </a:cubicBezTo>
                  <a:cubicBezTo>
                    <a:pt x="1" y="1089"/>
                    <a:pt x="314" y="1406"/>
                    <a:pt x="703" y="1406"/>
                  </a:cubicBezTo>
                  <a:cubicBezTo>
                    <a:pt x="1090" y="1406"/>
                    <a:pt x="1407" y="1093"/>
                    <a:pt x="1407" y="702"/>
                  </a:cubicBezTo>
                  <a:cubicBezTo>
                    <a:pt x="1407" y="315"/>
                    <a:pt x="1090" y="0"/>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4"/>
            <p:cNvSpPr/>
            <p:nvPr/>
          </p:nvSpPr>
          <p:spPr>
            <a:xfrm>
              <a:off x="-2845348" y="885497"/>
              <a:ext cx="106677" cy="106753"/>
            </a:xfrm>
            <a:custGeom>
              <a:avLst/>
              <a:gdLst/>
              <a:ahLst/>
              <a:cxnLst/>
              <a:rect l="l" t="t" r="r" b="b"/>
              <a:pathLst>
                <a:path w="1406" h="1407" extrusionOk="0">
                  <a:moveTo>
                    <a:pt x="703" y="0"/>
                  </a:moveTo>
                  <a:cubicBezTo>
                    <a:pt x="316" y="0"/>
                    <a:pt x="1" y="313"/>
                    <a:pt x="1" y="702"/>
                  </a:cubicBezTo>
                  <a:cubicBezTo>
                    <a:pt x="1" y="1089"/>
                    <a:pt x="314" y="1406"/>
                    <a:pt x="703" y="1406"/>
                  </a:cubicBezTo>
                  <a:cubicBezTo>
                    <a:pt x="1090" y="1406"/>
                    <a:pt x="1405" y="1093"/>
                    <a:pt x="1405" y="702"/>
                  </a:cubicBezTo>
                  <a:cubicBezTo>
                    <a:pt x="1405" y="315"/>
                    <a:pt x="1092" y="0"/>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4"/>
            <p:cNvSpPr/>
            <p:nvPr/>
          </p:nvSpPr>
          <p:spPr>
            <a:xfrm>
              <a:off x="-3486841" y="517142"/>
              <a:ext cx="582321" cy="460015"/>
            </a:xfrm>
            <a:custGeom>
              <a:avLst/>
              <a:gdLst/>
              <a:ahLst/>
              <a:cxnLst/>
              <a:rect l="l" t="t" r="r" b="b"/>
              <a:pathLst>
                <a:path w="7675" h="6063" fill="none" extrusionOk="0">
                  <a:moveTo>
                    <a:pt x="1" y="2063"/>
                  </a:moveTo>
                  <a:lnTo>
                    <a:pt x="7474" y="1"/>
                  </a:lnTo>
                  <a:lnTo>
                    <a:pt x="7674" y="917"/>
                  </a:lnTo>
                  <a:lnTo>
                    <a:pt x="1105" y="6062"/>
                  </a:lnTo>
                </a:path>
              </a:pathLst>
            </a:custGeom>
            <a:solidFill>
              <a:schemeClr val="dk1"/>
            </a:solidFill>
            <a:ln w="1452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4"/>
            <p:cNvSpPr/>
            <p:nvPr/>
          </p:nvSpPr>
          <p:spPr>
            <a:xfrm>
              <a:off x="-3516431" y="556215"/>
              <a:ext cx="24355" cy="87405"/>
            </a:xfrm>
            <a:custGeom>
              <a:avLst/>
              <a:gdLst/>
              <a:ahLst/>
              <a:cxnLst/>
              <a:rect l="l" t="t" r="r" b="b"/>
              <a:pathLst>
                <a:path w="321" h="1152" fill="none" extrusionOk="0">
                  <a:moveTo>
                    <a:pt x="0" y="0"/>
                  </a:moveTo>
                  <a:lnTo>
                    <a:pt x="321" y="1152"/>
                  </a:lnTo>
                </a:path>
              </a:pathLst>
            </a:custGeom>
            <a:solidFill>
              <a:schemeClr val="accent4"/>
            </a:solidFill>
            <a:ln w="10375" cap="rnd" cmpd="sng">
              <a:solidFill>
                <a:srgbClr val="C5C5C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4"/>
            <p:cNvSpPr/>
            <p:nvPr/>
          </p:nvSpPr>
          <p:spPr>
            <a:xfrm>
              <a:off x="-3496780" y="623969"/>
              <a:ext cx="20106" cy="85281"/>
            </a:xfrm>
            <a:custGeom>
              <a:avLst/>
              <a:gdLst/>
              <a:ahLst/>
              <a:cxnLst/>
              <a:rect l="l" t="t" r="r" b="b"/>
              <a:pathLst>
                <a:path w="265" h="1124" fill="none" extrusionOk="0">
                  <a:moveTo>
                    <a:pt x="1" y="1"/>
                  </a:moveTo>
                  <a:lnTo>
                    <a:pt x="264" y="1123"/>
                  </a:lnTo>
                </a:path>
              </a:pathLst>
            </a:custGeom>
            <a:solidFill>
              <a:schemeClr val="dk1"/>
            </a:solidFill>
            <a:ln w="14525" cap="flat" cmpd="sng">
              <a:solidFill>
                <a:srgbClr val="33333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4"/>
            <p:cNvSpPr/>
            <p:nvPr/>
          </p:nvSpPr>
          <p:spPr>
            <a:xfrm>
              <a:off x="-3613622" y="530874"/>
              <a:ext cx="235660" cy="52883"/>
            </a:xfrm>
            <a:custGeom>
              <a:avLst/>
              <a:gdLst/>
              <a:ahLst/>
              <a:cxnLst/>
              <a:rect l="l" t="t" r="r" b="b"/>
              <a:pathLst>
                <a:path w="3106" h="697" extrusionOk="0">
                  <a:moveTo>
                    <a:pt x="443" y="1"/>
                  </a:moveTo>
                  <a:cubicBezTo>
                    <a:pt x="443" y="1"/>
                    <a:pt x="0" y="599"/>
                    <a:pt x="503" y="677"/>
                  </a:cubicBezTo>
                  <a:cubicBezTo>
                    <a:pt x="586" y="690"/>
                    <a:pt x="707" y="696"/>
                    <a:pt x="853" y="696"/>
                  </a:cubicBezTo>
                  <a:cubicBezTo>
                    <a:pt x="1606" y="696"/>
                    <a:pt x="3011" y="534"/>
                    <a:pt x="3054" y="340"/>
                  </a:cubicBezTo>
                  <a:cubicBezTo>
                    <a:pt x="3106" y="106"/>
                    <a:pt x="443" y="1"/>
                    <a:pt x="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4"/>
            <p:cNvSpPr/>
            <p:nvPr/>
          </p:nvSpPr>
          <p:spPr>
            <a:xfrm>
              <a:off x="-3386463" y="982460"/>
              <a:ext cx="98103" cy="986"/>
            </a:xfrm>
            <a:custGeom>
              <a:avLst/>
              <a:gdLst/>
              <a:ahLst/>
              <a:cxnLst/>
              <a:rect l="l" t="t" r="r" b="b"/>
              <a:pathLst>
                <a:path w="1293" h="13" fill="none" extrusionOk="0">
                  <a:moveTo>
                    <a:pt x="1" y="1"/>
                  </a:moveTo>
                  <a:lnTo>
                    <a:pt x="1293" y="12"/>
                  </a:lnTo>
                </a:path>
              </a:pathLst>
            </a:custGeom>
            <a:noFill/>
            <a:ln w="5200" cap="rnd" cmpd="sng">
              <a:solidFill>
                <a:schemeClr val="accent4"/>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4"/>
            <p:cNvSpPr/>
            <p:nvPr/>
          </p:nvSpPr>
          <p:spPr>
            <a:xfrm>
              <a:off x="-3320455" y="977073"/>
              <a:ext cx="61305" cy="11077"/>
            </a:xfrm>
            <a:custGeom>
              <a:avLst/>
              <a:gdLst/>
              <a:ahLst/>
              <a:cxnLst/>
              <a:rect l="l" t="t" r="r" b="b"/>
              <a:pathLst>
                <a:path w="808" h="146" fill="none" extrusionOk="0">
                  <a:moveTo>
                    <a:pt x="1" y="146"/>
                  </a:moveTo>
                  <a:lnTo>
                    <a:pt x="808" y="0"/>
                  </a:lnTo>
                </a:path>
              </a:pathLst>
            </a:custGeom>
            <a:solidFill>
              <a:schemeClr val="dk1"/>
            </a:solidFill>
            <a:ln w="103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4"/>
            <p:cNvSpPr/>
            <p:nvPr/>
          </p:nvSpPr>
          <p:spPr>
            <a:xfrm>
              <a:off x="-3380242" y="862508"/>
              <a:ext cx="166009" cy="120941"/>
            </a:xfrm>
            <a:custGeom>
              <a:avLst/>
              <a:gdLst/>
              <a:ahLst/>
              <a:cxnLst/>
              <a:rect l="l" t="t" r="r" b="b"/>
              <a:pathLst>
                <a:path w="2188" h="1594" extrusionOk="0">
                  <a:moveTo>
                    <a:pt x="243" y="1"/>
                  </a:moveTo>
                  <a:lnTo>
                    <a:pt x="324" y="998"/>
                  </a:lnTo>
                  <a:cubicBezTo>
                    <a:pt x="0" y="1401"/>
                    <a:pt x="475" y="1593"/>
                    <a:pt x="475" y="1593"/>
                  </a:cubicBezTo>
                  <a:lnTo>
                    <a:pt x="1957" y="1278"/>
                  </a:lnTo>
                  <a:cubicBezTo>
                    <a:pt x="2187" y="1188"/>
                    <a:pt x="1856" y="1073"/>
                    <a:pt x="1856" y="1073"/>
                  </a:cubicBezTo>
                  <a:lnTo>
                    <a:pt x="844" y="885"/>
                  </a:lnTo>
                  <a:lnTo>
                    <a:pt x="933" y="126"/>
                  </a:lnTo>
                  <a:lnTo>
                    <a:pt x="2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4"/>
            <p:cNvSpPr/>
            <p:nvPr/>
          </p:nvSpPr>
          <p:spPr>
            <a:xfrm>
              <a:off x="-3344203" y="959395"/>
              <a:ext cx="112519" cy="24052"/>
            </a:xfrm>
            <a:custGeom>
              <a:avLst/>
              <a:gdLst/>
              <a:ahLst/>
              <a:cxnLst/>
              <a:rect l="l" t="t" r="r" b="b"/>
              <a:pathLst>
                <a:path w="1483" h="317" fill="none" extrusionOk="0">
                  <a:moveTo>
                    <a:pt x="0" y="316"/>
                  </a:moveTo>
                  <a:lnTo>
                    <a:pt x="1482" y="1"/>
                  </a:ln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4"/>
            <p:cNvSpPr/>
            <p:nvPr/>
          </p:nvSpPr>
          <p:spPr>
            <a:xfrm>
              <a:off x="-3292079" y="938758"/>
              <a:ext cx="25569" cy="32625"/>
            </a:xfrm>
            <a:custGeom>
              <a:avLst/>
              <a:gdLst/>
              <a:ahLst/>
              <a:cxnLst/>
              <a:rect l="l" t="t" r="r" b="b"/>
              <a:pathLst>
                <a:path w="337" h="430" fill="none" extrusionOk="0">
                  <a:moveTo>
                    <a:pt x="336" y="0"/>
                  </a:moveTo>
                  <a:cubicBezTo>
                    <a:pt x="336" y="0"/>
                    <a:pt x="1" y="155"/>
                    <a:pt x="56" y="430"/>
                  </a:cubicBezTo>
                </a:path>
              </a:pathLst>
            </a:custGeom>
            <a:noFill/>
            <a:ln w="5200" cap="rnd" cmpd="sng">
              <a:solidFill>
                <a:schemeClr val="accent2"/>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4"/>
            <p:cNvSpPr/>
            <p:nvPr/>
          </p:nvSpPr>
          <p:spPr>
            <a:xfrm>
              <a:off x="-3638128" y="403107"/>
              <a:ext cx="418133" cy="481032"/>
            </a:xfrm>
            <a:custGeom>
              <a:avLst/>
              <a:gdLst/>
              <a:ahLst/>
              <a:cxnLst/>
              <a:rect l="l" t="t" r="r" b="b"/>
              <a:pathLst>
                <a:path w="5511" h="6340" extrusionOk="0">
                  <a:moveTo>
                    <a:pt x="766" y="0"/>
                  </a:moveTo>
                  <a:cubicBezTo>
                    <a:pt x="766" y="0"/>
                    <a:pt x="1" y="551"/>
                    <a:pt x="766" y="1685"/>
                  </a:cubicBezTo>
                  <a:cubicBezTo>
                    <a:pt x="1530" y="2818"/>
                    <a:pt x="3469" y="2497"/>
                    <a:pt x="3499" y="3631"/>
                  </a:cubicBezTo>
                  <a:cubicBezTo>
                    <a:pt x="3530" y="4764"/>
                    <a:pt x="3521" y="6181"/>
                    <a:pt x="3521" y="6181"/>
                  </a:cubicBezTo>
                  <a:lnTo>
                    <a:pt x="4897" y="6340"/>
                  </a:lnTo>
                  <a:cubicBezTo>
                    <a:pt x="4897" y="6340"/>
                    <a:pt x="5511" y="4143"/>
                    <a:pt x="5021" y="2919"/>
                  </a:cubicBezTo>
                  <a:cubicBezTo>
                    <a:pt x="4529" y="1696"/>
                    <a:pt x="3097" y="459"/>
                    <a:pt x="3097" y="459"/>
                  </a:cubicBezTo>
                  <a:lnTo>
                    <a:pt x="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4"/>
            <p:cNvSpPr/>
            <p:nvPr/>
          </p:nvSpPr>
          <p:spPr>
            <a:xfrm>
              <a:off x="-2884877" y="616154"/>
              <a:ext cx="92868" cy="322686"/>
            </a:xfrm>
            <a:custGeom>
              <a:avLst/>
              <a:gdLst/>
              <a:ahLst/>
              <a:cxnLst/>
              <a:rect l="l" t="t" r="r" b="b"/>
              <a:pathLst>
                <a:path w="1224" h="4253" fill="none" extrusionOk="0">
                  <a:moveTo>
                    <a:pt x="0" y="1"/>
                  </a:moveTo>
                  <a:lnTo>
                    <a:pt x="1224" y="4252"/>
                  </a:lnTo>
                </a:path>
              </a:pathLst>
            </a:custGeom>
            <a:solidFill>
              <a:schemeClr val="dk1"/>
            </a:solidFill>
            <a:ln w="103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4"/>
            <p:cNvSpPr/>
            <p:nvPr/>
          </p:nvSpPr>
          <p:spPr>
            <a:xfrm>
              <a:off x="-2966818" y="282168"/>
              <a:ext cx="33460" cy="165174"/>
            </a:xfrm>
            <a:custGeom>
              <a:avLst/>
              <a:gdLst/>
              <a:ahLst/>
              <a:cxnLst/>
              <a:rect l="l" t="t" r="r" b="b"/>
              <a:pathLst>
                <a:path w="441" h="2177" fill="none" extrusionOk="0">
                  <a:moveTo>
                    <a:pt x="441" y="2177"/>
                  </a:moveTo>
                  <a:lnTo>
                    <a:pt x="0" y="662"/>
                  </a:lnTo>
                  <a:lnTo>
                    <a:pt x="356" y="0"/>
                  </a:lnTo>
                </a:path>
              </a:pathLst>
            </a:custGeom>
            <a:solidFill>
              <a:schemeClr val="accent4"/>
            </a:solidFill>
            <a:ln w="10375" cap="rnd" cmpd="sng">
              <a:solidFill>
                <a:schemeClr val="accent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4"/>
            <p:cNvSpPr/>
            <p:nvPr/>
          </p:nvSpPr>
          <p:spPr>
            <a:xfrm>
              <a:off x="-2939808" y="424503"/>
              <a:ext cx="55008" cy="191730"/>
            </a:xfrm>
            <a:custGeom>
              <a:avLst/>
              <a:gdLst/>
              <a:ahLst/>
              <a:cxnLst/>
              <a:rect l="l" t="t" r="r" b="b"/>
              <a:pathLst>
                <a:path w="725" h="2527" fill="none" extrusionOk="0">
                  <a:moveTo>
                    <a:pt x="0" y="0"/>
                  </a:moveTo>
                  <a:lnTo>
                    <a:pt x="724" y="2527"/>
                  </a:lnTo>
                </a:path>
              </a:pathLst>
            </a:custGeom>
            <a:solidFill>
              <a:schemeClr val="dk1"/>
            </a:solidFill>
            <a:ln w="10375" cap="sq"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4"/>
            <p:cNvSpPr/>
            <p:nvPr/>
          </p:nvSpPr>
          <p:spPr>
            <a:xfrm>
              <a:off x="-2962494" y="256448"/>
              <a:ext cx="51517" cy="51517"/>
            </a:xfrm>
            <a:custGeom>
              <a:avLst/>
              <a:gdLst/>
              <a:ahLst/>
              <a:cxnLst/>
              <a:rect l="l" t="t" r="r" b="b"/>
              <a:pathLst>
                <a:path w="679" h="679" extrusionOk="0">
                  <a:moveTo>
                    <a:pt x="340" y="0"/>
                  </a:moveTo>
                  <a:cubicBezTo>
                    <a:pt x="153" y="0"/>
                    <a:pt x="0" y="153"/>
                    <a:pt x="0" y="339"/>
                  </a:cubicBezTo>
                  <a:cubicBezTo>
                    <a:pt x="0" y="525"/>
                    <a:pt x="153" y="678"/>
                    <a:pt x="340" y="678"/>
                  </a:cubicBezTo>
                  <a:cubicBezTo>
                    <a:pt x="526" y="678"/>
                    <a:pt x="679" y="525"/>
                    <a:pt x="679" y="339"/>
                  </a:cubicBezTo>
                  <a:cubicBezTo>
                    <a:pt x="679" y="153"/>
                    <a:pt x="526" y="0"/>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4"/>
            <p:cNvSpPr/>
            <p:nvPr/>
          </p:nvSpPr>
          <p:spPr>
            <a:xfrm>
              <a:off x="-3417343" y="-143621"/>
              <a:ext cx="225493" cy="225645"/>
            </a:xfrm>
            <a:custGeom>
              <a:avLst/>
              <a:gdLst/>
              <a:ahLst/>
              <a:cxnLst/>
              <a:rect l="l" t="t" r="r" b="b"/>
              <a:pathLst>
                <a:path w="2972" h="2974" extrusionOk="0">
                  <a:moveTo>
                    <a:pt x="1486" y="1"/>
                  </a:moveTo>
                  <a:cubicBezTo>
                    <a:pt x="666" y="1"/>
                    <a:pt x="1" y="666"/>
                    <a:pt x="1" y="1486"/>
                  </a:cubicBezTo>
                  <a:cubicBezTo>
                    <a:pt x="1" y="2306"/>
                    <a:pt x="666" y="2973"/>
                    <a:pt x="1486" y="2973"/>
                  </a:cubicBezTo>
                  <a:cubicBezTo>
                    <a:pt x="2306" y="2973"/>
                    <a:pt x="2971" y="2306"/>
                    <a:pt x="2971" y="1486"/>
                  </a:cubicBezTo>
                  <a:cubicBezTo>
                    <a:pt x="2971" y="666"/>
                    <a:pt x="2306" y="1"/>
                    <a:pt x="14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4"/>
            <p:cNvSpPr/>
            <p:nvPr/>
          </p:nvSpPr>
          <p:spPr>
            <a:xfrm>
              <a:off x="-3417343" y="-143621"/>
              <a:ext cx="194006" cy="194158"/>
            </a:xfrm>
            <a:custGeom>
              <a:avLst/>
              <a:gdLst/>
              <a:ahLst/>
              <a:cxnLst/>
              <a:rect l="l" t="t" r="r" b="b"/>
              <a:pathLst>
                <a:path w="2557" h="2559" extrusionOk="0">
                  <a:moveTo>
                    <a:pt x="1486" y="1"/>
                  </a:moveTo>
                  <a:cubicBezTo>
                    <a:pt x="666" y="1"/>
                    <a:pt x="1" y="666"/>
                    <a:pt x="1" y="1486"/>
                  </a:cubicBezTo>
                  <a:cubicBezTo>
                    <a:pt x="1" y="1790"/>
                    <a:pt x="93" y="2074"/>
                    <a:pt x="249" y="2310"/>
                  </a:cubicBezTo>
                  <a:cubicBezTo>
                    <a:pt x="483" y="2466"/>
                    <a:pt x="767" y="2559"/>
                    <a:pt x="1071" y="2559"/>
                  </a:cubicBezTo>
                  <a:cubicBezTo>
                    <a:pt x="1891" y="2559"/>
                    <a:pt x="2557" y="1891"/>
                    <a:pt x="2557" y="1071"/>
                  </a:cubicBezTo>
                  <a:cubicBezTo>
                    <a:pt x="2557" y="767"/>
                    <a:pt x="2465" y="485"/>
                    <a:pt x="2308" y="249"/>
                  </a:cubicBezTo>
                  <a:cubicBezTo>
                    <a:pt x="2074" y="93"/>
                    <a:pt x="1790" y="1"/>
                    <a:pt x="1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4"/>
            <p:cNvSpPr/>
            <p:nvPr/>
          </p:nvSpPr>
          <p:spPr>
            <a:xfrm>
              <a:off x="-3416356" y="-143621"/>
              <a:ext cx="223217" cy="97117"/>
            </a:xfrm>
            <a:custGeom>
              <a:avLst/>
              <a:gdLst/>
              <a:ahLst/>
              <a:cxnLst/>
              <a:rect l="l" t="t" r="r" b="b"/>
              <a:pathLst>
                <a:path w="2942" h="1280" extrusionOk="0">
                  <a:moveTo>
                    <a:pt x="1473" y="1"/>
                  </a:moveTo>
                  <a:cubicBezTo>
                    <a:pt x="721" y="1"/>
                    <a:pt x="102" y="559"/>
                    <a:pt x="1" y="1280"/>
                  </a:cubicBezTo>
                  <a:lnTo>
                    <a:pt x="2942" y="1280"/>
                  </a:lnTo>
                  <a:cubicBezTo>
                    <a:pt x="2840" y="555"/>
                    <a:pt x="2221" y="1"/>
                    <a:pt x="1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4"/>
            <p:cNvSpPr/>
            <p:nvPr/>
          </p:nvSpPr>
          <p:spPr>
            <a:xfrm>
              <a:off x="-3382062" y="-105003"/>
              <a:ext cx="92337" cy="112367"/>
            </a:xfrm>
            <a:custGeom>
              <a:avLst/>
              <a:gdLst/>
              <a:ahLst/>
              <a:cxnLst/>
              <a:rect l="l" t="t" r="r" b="b"/>
              <a:pathLst>
                <a:path w="1217" h="1481" fill="none" extrusionOk="0">
                  <a:moveTo>
                    <a:pt x="0" y="133"/>
                  </a:moveTo>
                  <a:lnTo>
                    <a:pt x="813" y="1480"/>
                  </a:lnTo>
                  <a:lnTo>
                    <a:pt x="1216" y="0"/>
                  </a:lnTo>
                </a:path>
              </a:pathLst>
            </a:custGeom>
            <a:solidFill>
              <a:schemeClr val="dk1"/>
            </a:solidFill>
            <a:ln w="5200" cap="flat"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4"/>
            <p:cNvSpPr/>
            <p:nvPr/>
          </p:nvSpPr>
          <p:spPr>
            <a:xfrm>
              <a:off x="-3441090" y="-196200"/>
              <a:ext cx="303793" cy="118209"/>
            </a:xfrm>
            <a:custGeom>
              <a:avLst/>
              <a:gdLst/>
              <a:ahLst/>
              <a:cxnLst/>
              <a:rect l="l" t="t" r="r" b="b"/>
              <a:pathLst>
                <a:path w="4004" h="1558" extrusionOk="0">
                  <a:moveTo>
                    <a:pt x="1502" y="0"/>
                  </a:moveTo>
                  <a:cubicBezTo>
                    <a:pt x="634" y="0"/>
                    <a:pt x="0" y="716"/>
                    <a:pt x="0" y="1458"/>
                  </a:cubicBezTo>
                  <a:cubicBezTo>
                    <a:pt x="0" y="1493"/>
                    <a:pt x="2" y="1525"/>
                    <a:pt x="4" y="1558"/>
                  </a:cubicBezTo>
                  <a:lnTo>
                    <a:pt x="3968" y="1558"/>
                  </a:lnTo>
                  <a:cubicBezTo>
                    <a:pt x="3970" y="1525"/>
                    <a:pt x="4003" y="1477"/>
                    <a:pt x="3977" y="1458"/>
                  </a:cubicBezTo>
                  <a:cubicBezTo>
                    <a:pt x="3268" y="944"/>
                    <a:pt x="2601" y="249"/>
                    <a:pt x="1987" y="73"/>
                  </a:cubicBezTo>
                  <a:cubicBezTo>
                    <a:pt x="1819" y="23"/>
                    <a:pt x="1657" y="0"/>
                    <a:pt x="1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4"/>
            <p:cNvSpPr/>
            <p:nvPr/>
          </p:nvSpPr>
          <p:spPr>
            <a:xfrm>
              <a:off x="-3320455" y="7287"/>
              <a:ext cx="15857" cy="74810"/>
            </a:xfrm>
            <a:custGeom>
              <a:avLst/>
              <a:gdLst/>
              <a:ahLst/>
              <a:cxnLst/>
              <a:rect l="l" t="t" r="r" b="b"/>
              <a:pathLst>
                <a:path w="209" h="986" fill="none" extrusionOk="0">
                  <a:moveTo>
                    <a:pt x="1" y="0"/>
                  </a:moveTo>
                  <a:lnTo>
                    <a:pt x="209" y="986"/>
                  </a:lnTo>
                </a:path>
              </a:pathLst>
            </a:custGeom>
            <a:solidFill>
              <a:schemeClr val="dk1"/>
            </a:solidFill>
            <a:ln w="5200" cap="flat"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4"/>
            <p:cNvSpPr/>
            <p:nvPr/>
          </p:nvSpPr>
          <p:spPr>
            <a:xfrm>
              <a:off x="-3617264" y="63735"/>
              <a:ext cx="296889" cy="413657"/>
            </a:xfrm>
            <a:custGeom>
              <a:avLst/>
              <a:gdLst/>
              <a:ahLst/>
              <a:cxnLst/>
              <a:rect l="l" t="t" r="r" b="b"/>
              <a:pathLst>
                <a:path w="3913" h="5452" extrusionOk="0">
                  <a:moveTo>
                    <a:pt x="3308" y="1"/>
                  </a:moveTo>
                  <a:lnTo>
                    <a:pt x="0" y="4595"/>
                  </a:lnTo>
                  <a:lnTo>
                    <a:pt x="3708" y="5452"/>
                  </a:lnTo>
                  <a:lnTo>
                    <a:pt x="3913" y="225"/>
                  </a:lnTo>
                  <a:lnTo>
                    <a:pt x="3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4"/>
            <p:cNvSpPr/>
            <p:nvPr/>
          </p:nvSpPr>
          <p:spPr>
            <a:xfrm>
              <a:off x="-3396250" y="91200"/>
              <a:ext cx="420865" cy="241350"/>
            </a:xfrm>
            <a:custGeom>
              <a:avLst/>
              <a:gdLst/>
              <a:ahLst/>
              <a:cxnLst/>
              <a:rect l="l" t="t" r="r" b="b"/>
              <a:pathLst>
                <a:path w="5547" h="3181" extrusionOk="0">
                  <a:moveTo>
                    <a:pt x="456" y="1"/>
                  </a:moveTo>
                  <a:cubicBezTo>
                    <a:pt x="187" y="1"/>
                    <a:pt x="0" y="322"/>
                    <a:pt x="204" y="781"/>
                  </a:cubicBezTo>
                  <a:cubicBezTo>
                    <a:pt x="204" y="781"/>
                    <a:pt x="1525" y="2888"/>
                    <a:pt x="2231" y="3133"/>
                  </a:cubicBezTo>
                  <a:cubicBezTo>
                    <a:pt x="2327" y="3166"/>
                    <a:pt x="2459" y="3180"/>
                    <a:pt x="2616" y="3180"/>
                  </a:cubicBezTo>
                  <a:cubicBezTo>
                    <a:pt x="3601" y="3180"/>
                    <a:pt x="5546" y="2609"/>
                    <a:pt x="5546" y="2609"/>
                  </a:cubicBezTo>
                  <a:lnTo>
                    <a:pt x="5117" y="2329"/>
                  </a:lnTo>
                  <a:cubicBezTo>
                    <a:pt x="5117" y="2329"/>
                    <a:pt x="3421" y="2443"/>
                    <a:pt x="2629" y="2519"/>
                  </a:cubicBezTo>
                  <a:cubicBezTo>
                    <a:pt x="2624" y="2519"/>
                    <a:pt x="2619" y="2520"/>
                    <a:pt x="2614" y="2520"/>
                  </a:cubicBezTo>
                  <a:cubicBezTo>
                    <a:pt x="2251" y="2520"/>
                    <a:pt x="1396" y="1282"/>
                    <a:pt x="1003" y="468"/>
                  </a:cubicBezTo>
                  <a:cubicBezTo>
                    <a:pt x="844" y="139"/>
                    <a:pt x="633" y="1"/>
                    <a:pt x="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4"/>
            <p:cNvSpPr/>
            <p:nvPr/>
          </p:nvSpPr>
          <p:spPr>
            <a:xfrm>
              <a:off x="-2923648" y="289831"/>
              <a:ext cx="18589" cy="35888"/>
            </a:xfrm>
            <a:custGeom>
              <a:avLst/>
              <a:gdLst/>
              <a:ahLst/>
              <a:cxnLst/>
              <a:rect l="l" t="t" r="r" b="b"/>
              <a:pathLst>
                <a:path w="245" h="473" fill="none" extrusionOk="0">
                  <a:moveTo>
                    <a:pt x="60" y="0"/>
                  </a:moveTo>
                  <a:lnTo>
                    <a:pt x="244" y="196"/>
                  </a:lnTo>
                  <a:cubicBezTo>
                    <a:pt x="244" y="196"/>
                    <a:pt x="1" y="251"/>
                    <a:pt x="60" y="472"/>
                  </a:cubicBezTo>
                </a:path>
              </a:pathLst>
            </a:custGeom>
            <a:solidFill>
              <a:schemeClr val="dk1"/>
            </a:solidFill>
            <a:ln w="25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4"/>
            <p:cNvSpPr/>
            <p:nvPr/>
          </p:nvSpPr>
          <p:spPr>
            <a:xfrm>
              <a:off x="-4328727" y="1004862"/>
              <a:ext cx="558649" cy="202731"/>
            </a:xfrm>
            <a:custGeom>
              <a:avLst/>
              <a:gdLst/>
              <a:ahLst/>
              <a:cxnLst/>
              <a:rect l="l" t="t" r="r" b="b"/>
              <a:pathLst>
                <a:path w="7363" h="2672" extrusionOk="0">
                  <a:moveTo>
                    <a:pt x="2888" y="1"/>
                  </a:moveTo>
                  <a:cubicBezTo>
                    <a:pt x="1886" y="1"/>
                    <a:pt x="1819" y="1174"/>
                    <a:pt x="1862" y="1465"/>
                  </a:cubicBezTo>
                  <a:cubicBezTo>
                    <a:pt x="1802" y="1208"/>
                    <a:pt x="1631" y="618"/>
                    <a:pt x="1281" y="618"/>
                  </a:cubicBezTo>
                  <a:cubicBezTo>
                    <a:pt x="1261" y="618"/>
                    <a:pt x="1240" y="620"/>
                    <a:pt x="1219" y="624"/>
                  </a:cubicBezTo>
                  <a:cubicBezTo>
                    <a:pt x="725" y="720"/>
                    <a:pt x="1389" y="1647"/>
                    <a:pt x="1390" y="1649"/>
                  </a:cubicBezTo>
                  <a:lnTo>
                    <a:pt x="1390" y="1649"/>
                  </a:lnTo>
                  <a:cubicBezTo>
                    <a:pt x="1389" y="1648"/>
                    <a:pt x="1206" y="1392"/>
                    <a:pt x="951" y="1392"/>
                  </a:cubicBezTo>
                  <a:cubicBezTo>
                    <a:pt x="867" y="1392"/>
                    <a:pt x="776" y="1420"/>
                    <a:pt x="680" y="1494"/>
                  </a:cubicBezTo>
                  <a:cubicBezTo>
                    <a:pt x="347" y="1756"/>
                    <a:pt x="841" y="2143"/>
                    <a:pt x="983" y="2240"/>
                  </a:cubicBezTo>
                  <a:cubicBezTo>
                    <a:pt x="918" y="2200"/>
                    <a:pt x="776" y="2123"/>
                    <a:pt x="608" y="2123"/>
                  </a:cubicBezTo>
                  <a:cubicBezTo>
                    <a:pt x="521" y="2123"/>
                    <a:pt x="427" y="2144"/>
                    <a:pt x="334" y="2202"/>
                  </a:cubicBezTo>
                  <a:cubicBezTo>
                    <a:pt x="0" y="2412"/>
                    <a:pt x="251" y="2664"/>
                    <a:pt x="251" y="2664"/>
                  </a:cubicBezTo>
                  <a:lnTo>
                    <a:pt x="4073" y="2672"/>
                  </a:lnTo>
                  <a:lnTo>
                    <a:pt x="4995" y="2670"/>
                  </a:lnTo>
                  <a:lnTo>
                    <a:pt x="7363" y="2670"/>
                  </a:lnTo>
                  <a:lnTo>
                    <a:pt x="3872" y="1536"/>
                  </a:lnTo>
                  <a:cubicBezTo>
                    <a:pt x="3974" y="1022"/>
                    <a:pt x="4016" y="97"/>
                    <a:pt x="3015" y="7"/>
                  </a:cubicBezTo>
                  <a:cubicBezTo>
                    <a:pt x="2971" y="3"/>
                    <a:pt x="2929" y="1"/>
                    <a:pt x="2888" y="1"/>
                  </a:cubicBezTo>
                  <a:close/>
                </a:path>
              </a:pathLst>
            </a:custGeom>
            <a:solidFill>
              <a:srgbClr val="FFFFFF">
                <a:alpha val="47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9" name="Google Shape;1879;p64"/>
          <p:cNvSpPr/>
          <p:nvPr/>
        </p:nvSpPr>
        <p:spPr>
          <a:xfrm>
            <a:off x="4587000" y="2402675"/>
            <a:ext cx="266700" cy="266700"/>
          </a:xfrm>
          <a:prstGeom prst="roundRect">
            <a:avLst>
              <a:gd name="adj" fmla="val 16667"/>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4"/>
          <p:cNvSpPr/>
          <p:nvPr/>
        </p:nvSpPr>
        <p:spPr>
          <a:xfrm>
            <a:off x="4782675" y="3212475"/>
            <a:ext cx="266700" cy="266700"/>
          </a:xfrm>
          <a:prstGeom prst="roundRect">
            <a:avLst>
              <a:gd name="adj" fmla="val 16667"/>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4"/>
          <p:cNvSpPr/>
          <p:nvPr/>
        </p:nvSpPr>
        <p:spPr>
          <a:xfrm>
            <a:off x="4198500" y="1963350"/>
            <a:ext cx="266700" cy="266700"/>
          </a:xfrm>
          <a:prstGeom prst="roundRect">
            <a:avLst>
              <a:gd name="adj" fmla="val 16667"/>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4"/>
          <p:cNvSpPr/>
          <p:nvPr/>
        </p:nvSpPr>
        <p:spPr>
          <a:xfrm>
            <a:off x="3620575" y="3041200"/>
            <a:ext cx="266700" cy="266700"/>
          </a:xfrm>
          <a:prstGeom prst="roundRect">
            <a:avLst>
              <a:gd name="adj" fmla="val 16667"/>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83" name="Google Shape;1883;p64"/>
          <p:cNvCxnSpPr>
            <a:stCxn id="1881" idx="1"/>
            <a:endCxn id="1838" idx="3"/>
          </p:cNvCxnSpPr>
          <p:nvPr/>
        </p:nvCxnSpPr>
        <p:spPr>
          <a:xfrm rot="10800000">
            <a:off x="2762700" y="1736100"/>
            <a:ext cx="1435800" cy="360600"/>
          </a:xfrm>
          <a:prstGeom prst="bentConnector3">
            <a:avLst>
              <a:gd name="adj1" fmla="val 50001"/>
            </a:avLst>
          </a:prstGeom>
          <a:noFill/>
          <a:ln w="9525" cap="flat" cmpd="sng">
            <a:solidFill>
              <a:schemeClr val="dk2"/>
            </a:solidFill>
            <a:prstDash val="solid"/>
            <a:round/>
            <a:headEnd type="oval" w="med" len="med"/>
            <a:tailEnd type="none" w="med" len="med"/>
          </a:ln>
        </p:spPr>
      </p:cxnSp>
      <p:cxnSp>
        <p:nvCxnSpPr>
          <p:cNvPr id="1884" name="Google Shape;1884;p64"/>
          <p:cNvCxnSpPr>
            <a:stCxn id="1882" idx="0"/>
            <a:endCxn id="1839" idx="3"/>
          </p:cNvCxnSpPr>
          <p:nvPr/>
        </p:nvCxnSpPr>
        <p:spPr>
          <a:xfrm rot="5400000">
            <a:off x="2989675" y="2812150"/>
            <a:ext cx="535200" cy="993300"/>
          </a:xfrm>
          <a:prstGeom prst="bentConnector4">
            <a:avLst>
              <a:gd name="adj1" fmla="val -44493"/>
              <a:gd name="adj2" fmla="val 56709"/>
            </a:avLst>
          </a:prstGeom>
          <a:noFill/>
          <a:ln w="9525" cap="flat" cmpd="sng">
            <a:solidFill>
              <a:schemeClr val="dk2"/>
            </a:solidFill>
            <a:prstDash val="solid"/>
            <a:round/>
            <a:headEnd type="oval" w="med" len="med"/>
            <a:tailEnd type="none" w="med" len="med"/>
          </a:ln>
        </p:spPr>
      </p:cxnSp>
      <p:cxnSp>
        <p:nvCxnSpPr>
          <p:cNvPr id="1885" name="Google Shape;1885;p64"/>
          <p:cNvCxnSpPr>
            <a:stCxn id="1879" idx="3"/>
            <a:endCxn id="1840" idx="1"/>
          </p:cNvCxnSpPr>
          <p:nvPr/>
        </p:nvCxnSpPr>
        <p:spPr>
          <a:xfrm rot="10800000" flipH="1">
            <a:off x="4853700" y="1735925"/>
            <a:ext cx="1384200" cy="800100"/>
          </a:xfrm>
          <a:prstGeom prst="bentConnector3">
            <a:avLst>
              <a:gd name="adj1" fmla="val 50005"/>
            </a:avLst>
          </a:prstGeom>
          <a:noFill/>
          <a:ln w="9525" cap="flat" cmpd="sng">
            <a:solidFill>
              <a:schemeClr val="dk2"/>
            </a:solidFill>
            <a:prstDash val="solid"/>
            <a:round/>
            <a:headEnd type="oval" w="med" len="med"/>
            <a:tailEnd type="none" w="med" len="med"/>
          </a:ln>
        </p:spPr>
      </p:cxnSp>
      <p:cxnSp>
        <p:nvCxnSpPr>
          <p:cNvPr id="1886" name="Google Shape;1886;p64"/>
          <p:cNvCxnSpPr>
            <a:stCxn id="1880" idx="3"/>
            <a:endCxn id="1837" idx="1"/>
          </p:cNvCxnSpPr>
          <p:nvPr/>
        </p:nvCxnSpPr>
        <p:spPr>
          <a:xfrm>
            <a:off x="5049375" y="3345825"/>
            <a:ext cx="1188600" cy="230700"/>
          </a:xfrm>
          <a:prstGeom prst="bentConnector3">
            <a:avLst>
              <a:gd name="adj1" fmla="val 50002"/>
            </a:avLst>
          </a:prstGeom>
          <a:noFill/>
          <a:ln w="9525" cap="flat" cmpd="sng">
            <a:solidFill>
              <a:schemeClr val="dk2"/>
            </a:solidFill>
            <a:prstDash val="solid"/>
            <a:round/>
            <a:headEnd type="oval"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90"/>
        <p:cNvGrpSpPr/>
        <p:nvPr/>
      </p:nvGrpSpPr>
      <p:grpSpPr>
        <a:xfrm>
          <a:off x="0" y="0"/>
          <a:ext cx="0" cy="0"/>
          <a:chOff x="0" y="0"/>
          <a:chExt cx="0" cy="0"/>
        </a:xfrm>
      </p:grpSpPr>
      <p:sp>
        <p:nvSpPr>
          <p:cNvPr id="1891" name="Google Shape;1891;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elements</a:t>
            </a:r>
            <a:endParaRPr/>
          </a:p>
        </p:txBody>
      </p:sp>
      <p:sp>
        <p:nvSpPr>
          <p:cNvPr id="1892" name="Google Shape;1892;p65"/>
          <p:cNvSpPr txBox="1"/>
          <p:nvPr/>
        </p:nvSpPr>
        <p:spPr>
          <a:xfrm>
            <a:off x="6177175" y="3349050"/>
            <a:ext cx="1853400" cy="96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Despite being red, Mars is actually a cold place. It's full of iron oxide dust</a:t>
            </a:r>
            <a:endParaRPr>
              <a:solidFill>
                <a:schemeClr val="dk1"/>
              </a:solidFill>
              <a:latin typeface="Asap"/>
              <a:ea typeface="Asap"/>
              <a:cs typeface="Asap"/>
              <a:sym typeface="Asap"/>
            </a:endParaRPr>
          </a:p>
        </p:txBody>
      </p:sp>
      <p:sp>
        <p:nvSpPr>
          <p:cNvPr id="1893" name="Google Shape;1893;p65"/>
          <p:cNvSpPr txBox="1"/>
          <p:nvPr/>
        </p:nvSpPr>
        <p:spPr>
          <a:xfrm>
            <a:off x="767975" y="1879525"/>
            <a:ext cx="1853400" cy="960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ap"/>
                <a:ea typeface="Asap"/>
                <a:cs typeface="Asap"/>
                <a:sym typeface="Asap"/>
              </a:rPr>
              <a:t>Venus has a beautiful name and is the second planet from the Sun</a:t>
            </a:r>
            <a:endParaRPr>
              <a:solidFill>
                <a:schemeClr val="dk1"/>
              </a:solidFill>
              <a:latin typeface="Asap"/>
              <a:ea typeface="Asap"/>
              <a:cs typeface="Asap"/>
              <a:sym typeface="Asap"/>
            </a:endParaRPr>
          </a:p>
        </p:txBody>
      </p:sp>
      <p:sp>
        <p:nvSpPr>
          <p:cNvPr id="1894" name="Google Shape;1894;p65"/>
          <p:cNvSpPr txBox="1"/>
          <p:nvPr/>
        </p:nvSpPr>
        <p:spPr>
          <a:xfrm>
            <a:off x="6177175" y="1879525"/>
            <a:ext cx="1853400" cy="96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Jupiter is a gas giant planet and the biggest planet in the Solar System</a:t>
            </a:r>
            <a:endParaRPr>
              <a:solidFill>
                <a:schemeClr val="dk1"/>
              </a:solidFill>
              <a:latin typeface="Asap"/>
              <a:ea typeface="Asap"/>
              <a:cs typeface="Asap"/>
              <a:sym typeface="Asap"/>
            </a:endParaRPr>
          </a:p>
        </p:txBody>
      </p:sp>
      <p:sp>
        <p:nvSpPr>
          <p:cNvPr id="1895" name="Google Shape;1895;p65"/>
          <p:cNvSpPr txBox="1"/>
          <p:nvPr/>
        </p:nvSpPr>
        <p:spPr>
          <a:xfrm>
            <a:off x="767975" y="3349050"/>
            <a:ext cx="1853400" cy="960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a:t>
            </a:r>
            <a:endParaRPr>
              <a:solidFill>
                <a:schemeClr val="dk1"/>
              </a:solidFill>
              <a:latin typeface="Asap"/>
              <a:ea typeface="Asap"/>
              <a:cs typeface="Asap"/>
              <a:sym typeface="Asap"/>
            </a:endParaRPr>
          </a:p>
        </p:txBody>
      </p:sp>
      <p:sp>
        <p:nvSpPr>
          <p:cNvPr id="1896" name="Google Shape;1896;p65"/>
          <p:cNvSpPr txBox="1"/>
          <p:nvPr/>
        </p:nvSpPr>
        <p:spPr>
          <a:xfrm>
            <a:off x="6177179" y="3039075"/>
            <a:ext cx="18534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Mars</a:t>
            </a:r>
            <a:endParaRPr sz="2000" b="1">
              <a:solidFill>
                <a:schemeClr val="dk1"/>
              </a:solidFill>
              <a:latin typeface="Quando"/>
              <a:ea typeface="Quando"/>
              <a:cs typeface="Quando"/>
              <a:sym typeface="Quando"/>
            </a:endParaRPr>
          </a:p>
        </p:txBody>
      </p:sp>
      <p:sp>
        <p:nvSpPr>
          <p:cNvPr id="1897" name="Google Shape;1897;p65"/>
          <p:cNvSpPr txBox="1"/>
          <p:nvPr/>
        </p:nvSpPr>
        <p:spPr>
          <a:xfrm>
            <a:off x="6177179" y="1616375"/>
            <a:ext cx="1853400" cy="37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Jupiter</a:t>
            </a:r>
            <a:endParaRPr sz="2000" b="1">
              <a:solidFill>
                <a:schemeClr val="dk1"/>
              </a:solidFill>
              <a:latin typeface="Quando"/>
              <a:ea typeface="Quando"/>
              <a:cs typeface="Quando"/>
              <a:sym typeface="Quando"/>
            </a:endParaRPr>
          </a:p>
        </p:txBody>
      </p:sp>
      <p:sp>
        <p:nvSpPr>
          <p:cNvPr id="1898" name="Google Shape;1898;p65"/>
          <p:cNvSpPr txBox="1"/>
          <p:nvPr/>
        </p:nvSpPr>
        <p:spPr>
          <a:xfrm>
            <a:off x="767979" y="1616375"/>
            <a:ext cx="1853400" cy="377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Quando"/>
                <a:ea typeface="Quando"/>
                <a:cs typeface="Quando"/>
                <a:sym typeface="Quando"/>
              </a:rPr>
              <a:t>Venus</a:t>
            </a:r>
            <a:endParaRPr sz="2000" b="1">
              <a:solidFill>
                <a:schemeClr val="dk1"/>
              </a:solidFill>
              <a:latin typeface="Quando"/>
              <a:ea typeface="Quando"/>
              <a:cs typeface="Quando"/>
              <a:sym typeface="Quando"/>
            </a:endParaRPr>
          </a:p>
        </p:txBody>
      </p:sp>
      <p:sp>
        <p:nvSpPr>
          <p:cNvPr id="1899" name="Google Shape;1899;p65"/>
          <p:cNvSpPr txBox="1"/>
          <p:nvPr/>
        </p:nvSpPr>
        <p:spPr>
          <a:xfrm>
            <a:off x="767979" y="3039075"/>
            <a:ext cx="1853400" cy="377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Quando"/>
                <a:ea typeface="Quando"/>
                <a:cs typeface="Quando"/>
                <a:sym typeface="Quando"/>
              </a:rPr>
              <a:t>Saturn</a:t>
            </a:r>
            <a:endParaRPr sz="2000" b="1">
              <a:solidFill>
                <a:schemeClr val="dk1"/>
              </a:solidFill>
              <a:latin typeface="Quando"/>
              <a:ea typeface="Quando"/>
              <a:cs typeface="Quando"/>
              <a:sym typeface="Quando"/>
            </a:endParaRPr>
          </a:p>
        </p:txBody>
      </p:sp>
      <p:sp>
        <p:nvSpPr>
          <p:cNvPr id="1900" name="Google Shape;1900;p65"/>
          <p:cNvSpPr txBox="1"/>
          <p:nvPr/>
        </p:nvSpPr>
        <p:spPr>
          <a:xfrm>
            <a:off x="2934525" y="3945300"/>
            <a:ext cx="2929500" cy="3771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Quando"/>
                <a:ea typeface="Quando"/>
                <a:cs typeface="Quando"/>
                <a:sym typeface="Quando"/>
              </a:rPr>
              <a:t>04</a:t>
            </a:r>
            <a:endParaRPr sz="2000" b="1">
              <a:solidFill>
                <a:schemeClr val="lt1"/>
              </a:solidFill>
              <a:latin typeface="Quando"/>
              <a:ea typeface="Quando"/>
              <a:cs typeface="Quando"/>
              <a:sym typeface="Quando"/>
            </a:endParaRPr>
          </a:p>
        </p:txBody>
      </p:sp>
      <p:sp>
        <p:nvSpPr>
          <p:cNvPr id="1901" name="Google Shape;1901;p65"/>
          <p:cNvSpPr txBox="1"/>
          <p:nvPr/>
        </p:nvSpPr>
        <p:spPr>
          <a:xfrm>
            <a:off x="3274725" y="3421425"/>
            <a:ext cx="2249100" cy="3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Quando"/>
                <a:ea typeface="Quando"/>
                <a:cs typeface="Quando"/>
                <a:sym typeface="Quando"/>
              </a:rPr>
              <a:t>03</a:t>
            </a:r>
            <a:endParaRPr sz="2000" b="1">
              <a:solidFill>
                <a:schemeClr val="lt1"/>
              </a:solidFill>
              <a:latin typeface="Quando"/>
              <a:ea typeface="Quando"/>
              <a:cs typeface="Quando"/>
              <a:sym typeface="Quando"/>
            </a:endParaRPr>
          </a:p>
        </p:txBody>
      </p:sp>
      <p:sp>
        <p:nvSpPr>
          <p:cNvPr id="1902" name="Google Shape;1902;p65"/>
          <p:cNvSpPr txBox="1"/>
          <p:nvPr/>
        </p:nvSpPr>
        <p:spPr>
          <a:xfrm>
            <a:off x="3565275" y="2897550"/>
            <a:ext cx="1668000" cy="377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Quando"/>
                <a:ea typeface="Quando"/>
                <a:cs typeface="Quando"/>
                <a:sym typeface="Quando"/>
              </a:rPr>
              <a:t>02</a:t>
            </a:r>
            <a:endParaRPr sz="2000" b="1">
              <a:solidFill>
                <a:schemeClr val="lt1"/>
              </a:solidFill>
              <a:latin typeface="Quando"/>
              <a:ea typeface="Quando"/>
              <a:cs typeface="Quando"/>
              <a:sym typeface="Quando"/>
            </a:endParaRPr>
          </a:p>
        </p:txBody>
      </p:sp>
      <p:sp>
        <p:nvSpPr>
          <p:cNvPr id="1903" name="Google Shape;1903;p65"/>
          <p:cNvSpPr txBox="1"/>
          <p:nvPr/>
        </p:nvSpPr>
        <p:spPr>
          <a:xfrm>
            <a:off x="3793875" y="2373675"/>
            <a:ext cx="1210800" cy="3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Quando"/>
                <a:ea typeface="Quando"/>
                <a:cs typeface="Quando"/>
                <a:sym typeface="Quando"/>
              </a:rPr>
              <a:t>01</a:t>
            </a:r>
            <a:endParaRPr sz="2000" b="1">
              <a:solidFill>
                <a:schemeClr val="dk1"/>
              </a:solidFill>
              <a:latin typeface="Quando"/>
              <a:ea typeface="Quando"/>
              <a:cs typeface="Quando"/>
              <a:sym typeface="Quando"/>
            </a:endParaRPr>
          </a:p>
        </p:txBody>
      </p:sp>
      <p:cxnSp>
        <p:nvCxnSpPr>
          <p:cNvPr id="1904" name="Google Shape;1904;p65"/>
          <p:cNvCxnSpPr>
            <a:stCxn id="1898" idx="3"/>
            <a:endCxn id="1903" idx="1"/>
          </p:cNvCxnSpPr>
          <p:nvPr/>
        </p:nvCxnSpPr>
        <p:spPr>
          <a:xfrm>
            <a:off x="2621379" y="1804925"/>
            <a:ext cx="1172400" cy="757200"/>
          </a:xfrm>
          <a:prstGeom prst="bentConnector3">
            <a:avLst>
              <a:gd name="adj1" fmla="val 50004"/>
            </a:avLst>
          </a:prstGeom>
          <a:noFill/>
          <a:ln w="9525" cap="flat" cmpd="sng">
            <a:solidFill>
              <a:schemeClr val="dk2"/>
            </a:solidFill>
            <a:prstDash val="solid"/>
            <a:round/>
            <a:headEnd type="oval" w="med" len="med"/>
            <a:tailEnd type="none" w="med" len="med"/>
          </a:ln>
        </p:spPr>
      </p:cxnSp>
      <p:cxnSp>
        <p:nvCxnSpPr>
          <p:cNvPr id="1905" name="Google Shape;1905;p65"/>
          <p:cNvCxnSpPr>
            <a:stCxn id="1899" idx="3"/>
            <a:endCxn id="1901" idx="1"/>
          </p:cNvCxnSpPr>
          <p:nvPr/>
        </p:nvCxnSpPr>
        <p:spPr>
          <a:xfrm>
            <a:off x="2621379" y="3227625"/>
            <a:ext cx="653400" cy="382500"/>
          </a:xfrm>
          <a:prstGeom prst="bentConnector3">
            <a:avLst>
              <a:gd name="adj1" fmla="val 49996"/>
            </a:avLst>
          </a:prstGeom>
          <a:noFill/>
          <a:ln w="9525" cap="flat" cmpd="sng">
            <a:solidFill>
              <a:schemeClr val="dk2"/>
            </a:solidFill>
            <a:prstDash val="solid"/>
            <a:round/>
            <a:headEnd type="oval" w="med" len="med"/>
            <a:tailEnd type="none" w="med" len="med"/>
          </a:ln>
        </p:spPr>
      </p:cxnSp>
      <p:cxnSp>
        <p:nvCxnSpPr>
          <p:cNvPr id="1906" name="Google Shape;1906;p65"/>
          <p:cNvCxnSpPr>
            <a:stCxn id="1902" idx="3"/>
            <a:endCxn id="1897" idx="1"/>
          </p:cNvCxnSpPr>
          <p:nvPr/>
        </p:nvCxnSpPr>
        <p:spPr>
          <a:xfrm rot="10800000" flipH="1">
            <a:off x="5233275" y="1804800"/>
            <a:ext cx="943800" cy="1281300"/>
          </a:xfrm>
          <a:prstGeom prst="bentConnector3">
            <a:avLst>
              <a:gd name="adj1" fmla="val 50006"/>
            </a:avLst>
          </a:prstGeom>
          <a:noFill/>
          <a:ln w="9525" cap="flat" cmpd="sng">
            <a:solidFill>
              <a:schemeClr val="dk2"/>
            </a:solidFill>
            <a:prstDash val="solid"/>
            <a:round/>
            <a:headEnd type="none" w="med" len="med"/>
            <a:tailEnd type="oval" w="med" len="med"/>
          </a:ln>
        </p:spPr>
      </p:cxnSp>
      <p:cxnSp>
        <p:nvCxnSpPr>
          <p:cNvPr id="1907" name="Google Shape;1907;p65"/>
          <p:cNvCxnSpPr>
            <a:stCxn id="1900" idx="3"/>
            <a:endCxn id="1896" idx="1"/>
          </p:cNvCxnSpPr>
          <p:nvPr/>
        </p:nvCxnSpPr>
        <p:spPr>
          <a:xfrm rot="10800000" flipH="1">
            <a:off x="5864025" y="3227550"/>
            <a:ext cx="313200" cy="906300"/>
          </a:xfrm>
          <a:prstGeom prst="bentConnector3">
            <a:avLst>
              <a:gd name="adj1" fmla="val 49993"/>
            </a:avLst>
          </a:prstGeom>
          <a:noFill/>
          <a:ln w="9525" cap="flat" cmpd="sng">
            <a:solidFill>
              <a:schemeClr val="dk2"/>
            </a:solidFill>
            <a:prstDash val="solid"/>
            <a:round/>
            <a:headEnd type="none" w="med" len="med"/>
            <a:tailEnd type="oval" w="med" len="med"/>
          </a:ln>
        </p:spPr>
      </p:cxnSp>
      <p:sp>
        <p:nvSpPr>
          <p:cNvPr id="1908" name="Google Shape;1908;p65"/>
          <p:cNvSpPr/>
          <p:nvPr/>
        </p:nvSpPr>
        <p:spPr>
          <a:xfrm>
            <a:off x="4070850" y="1481572"/>
            <a:ext cx="657000" cy="6570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9" name="Google Shape;1909;p65"/>
          <p:cNvGrpSpPr/>
          <p:nvPr/>
        </p:nvGrpSpPr>
        <p:grpSpPr>
          <a:xfrm>
            <a:off x="4236669" y="1654911"/>
            <a:ext cx="325144" cy="371209"/>
            <a:chOff x="6764729" y="4132675"/>
            <a:chExt cx="414618" cy="473360"/>
          </a:xfrm>
        </p:grpSpPr>
        <p:sp>
          <p:nvSpPr>
            <p:cNvPr id="1910" name="Google Shape;1910;p65"/>
            <p:cNvSpPr/>
            <p:nvPr/>
          </p:nvSpPr>
          <p:spPr>
            <a:xfrm>
              <a:off x="6862613" y="4170961"/>
              <a:ext cx="61151" cy="70522"/>
            </a:xfrm>
            <a:custGeom>
              <a:avLst/>
              <a:gdLst/>
              <a:ahLst/>
              <a:cxnLst/>
              <a:rect l="l" t="t" r="r" b="b"/>
              <a:pathLst>
                <a:path w="1142" h="1317" extrusionOk="0">
                  <a:moveTo>
                    <a:pt x="540" y="263"/>
                  </a:moveTo>
                  <a:cubicBezTo>
                    <a:pt x="566" y="263"/>
                    <a:pt x="591" y="269"/>
                    <a:pt x="614" y="281"/>
                  </a:cubicBezTo>
                  <a:cubicBezTo>
                    <a:pt x="656" y="301"/>
                    <a:pt x="686" y="336"/>
                    <a:pt x="697" y="382"/>
                  </a:cubicBezTo>
                  <a:lnTo>
                    <a:pt x="832" y="838"/>
                  </a:lnTo>
                  <a:cubicBezTo>
                    <a:pt x="854" y="921"/>
                    <a:pt x="809" y="1009"/>
                    <a:pt x="730" y="1039"/>
                  </a:cubicBezTo>
                  <a:lnTo>
                    <a:pt x="688" y="1055"/>
                  </a:lnTo>
                  <a:cubicBezTo>
                    <a:pt x="669" y="1062"/>
                    <a:pt x="651" y="1065"/>
                    <a:pt x="632" y="1065"/>
                  </a:cubicBezTo>
                  <a:cubicBezTo>
                    <a:pt x="569" y="1065"/>
                    <a:pt x="510" y="1028"/>
                    <a:pt x="483" y="967"/>
                  </a:cubicBezTo>
                  <a:lnTo>
                    <a:pt x="290" y="534"/>
                  </a:lnTo>
                  <a:cubicBezTo>
                    <a:pt x="271" y="487"/>
                    <a:pt x="269" y="441"/>
                    <a:pt x="288" y="401"/>
                  </a:cubicBezTo>
                  <a:cubicBezTo>
                    <a:pt x="306" y="358"/>
                    <a:pt x="338" y="327"/>
                    <a:pt x="382" y="311"/>
                  </a:cubicBezTo>
                  <a:lnTo>
                    <a:pt x="483" y="274"/>
                  </a:lnTo>
                  <a:cubicBezTo>
                    <a:pt x="502" y="267"/>
                    <a:pt x="521" y="263"/>
                    <a:pt x="540" y="263"/>
                  </a:cubicBezTo>
                  <a:close/>
                  <a:moveTo>
                    <a:pt x="539" y="1"/>
                  </a:moveTo>
                  <a:cubicBezTo>
                    <a:pt x="489" y="1"/>
                    <a:pt x="440" y="9"/>
                    <a:pt x="393" y="27"/>
                  </a:cubicBezTo>
                  <a:lnTo>
                    <a:pt x="292" y="64"/>
                  </a:lnTo>
                  <a:cubicBezTo>
                    <a:pt x="181" y="106"/>
                    <a:pt x="93" y="189"/>
                    <a:pt x="46" y="298"/>
                  </a:cubicBezTo>
                  <a:cubicBezTo>
                    <a:pt x="0" y="405"/>
                    <a:pt x="4" y="528"/>
                    <a:pt x="52" y="633"/>
                  </a:cubicBezTo>
                  <a:lnTo>
                    <a:pt x="245" y="1068"/>
                  </a:lnTo>
                  <a:cubicBezTo>
                    <a:pt x="316" y="1225"/>
                    <a:pt x="468" y="1317"/>
                    <a:pt x="632" y="1317"/>
                  </a:cubicBezTo>
                  <a:cubicBezTo>
                    <a:pt x="680" y="1317"/>
                    <a:pt x="730" y="1308"/>
                    <a:pt x="778" y="1293"/>
                  </a:cubicBezTo>
                  <a:lnTo>
                    <a:pt x="819" y="1276"/>
                  </a:lnTo>
                  <a:cubicBezTo>
                    <a:pt x="1027" y="1201"/>
                    <a:pt x="1141" y="972"/>
                    <a:pt x="1078" y="760"/>
                  </a:cubicBezTo>
                  <a:lnTo>
                    <a:pt x="946" y="303"/>
                  </a:lnTo>
                  <a:cubicBezTo>
                    <a:pt x="914" y="191"/>
                    <a:pt x="835" y="97"/>
                    <a:pt x="730" y="45"/>
                  </a:cubicBezTo>
                  <a:cubicBezTo>
                    <a:pt x="670" y="16"/>
                    <a:pt x="604" y="1"/>
                    <a:pt x="5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5"/>
            <p:cNvSpPr/>
            <p:nvPr/>
          </p:nvSpPr>
          <p:spPr>
            <a:xfrm>
              <a:off x="6798570" y="4217280"/>
              <a:ext cx="70201" cy="64685"/>
            </a:xfrm>
            <a:custGeom>
              <a:avLst/>
              <a:gdLst/>
              <a:ahLst/>
              <a:cxnLst/>
              <a:rect l="l" t="t" r="r" b="b"/>
              <a:pathLst>
                <a:path w="1311" h="1208" extrusionOk="0">
                  <a:moveTo>
                    <a:pt x="502" y="258"/>
                  </a:moveTo>
                  <a:cubicBezTo>
                    <a:pt x="544" y="258"/>
                    <a:pt x="585" y="275"/>
                    <a:pt x="614" y="304"/>
                  </a:cubicBezTo>
                  <a:lnTo>
                    <a:pt x="959" y="632"/>
                  </a:lnTo>
                  <a:cubicBezTo>
                    <a:pt x="1019" y="691"/>
                    <a:pt x="1025" y="789"/>
                    <a:pt x="972" y="855"/>
                  </a:cubicBezTo>
                  <a:lnTo>
                    <a:pt x="944" y="890"/>
                  </a:lnTo>
                  <a:cubicBezTo>
                    <a:pt x="912" y="929"/>
                    <a:pt x="865" y="949"/>
                    <a:pt x="818" y="949"/>
                  </a:cubicBezTo>
                  <a:cubicBezTo>
                    <a:pt x="785" y="949"/>
                    <a:pt x="751" y="939"/>
                    <a:pt x="723" y="918"/>
                  </a:cubicBezTo>
                  <a:lnTo>
                    <a:pt x="338" y="638"/>
                  </a:lnTo>
                  <a:cubicBezTo>
                    <a:pt x="301" y="610"/>
                    <a:pt x="279" y="572"/>
                    <a:pt x="271" y="525"/>
                  </a:cubicBezTo>
                  <a:cubicBezTo>
                    <a:pt x="264" y="479"/>
                    <a:pt x="279" y="437"/>
                    <a:pt x="306" y="402"/>
                  </a:cubicBezTo>
                  <a:lnTo>
                    <a:pt x="374" y="319"/>
                  </a:lnTo>
                  <a:cubicBezTo>
                    <a:pt x="406" y="284"/>
                    <a:pt x="446" y="264"/>
                    <a:pt x="492" y="258"/>
                  </a:cubicBezTo>
                  <a:close/>
                  <a:moveTo>
                    <a:pt x="494" y="0"/>
                  </a:moveTo>
                  <a:cubicBezTo>
                    <a:pt x="489" y="0"/>
                    <a:pt x="484" y="0"/>
                    <a:pt x="480" y="0"/>
                  </a:cubicBezTo>
                  <a:cubicBezTo>
                    <a:pt x="362" y="8"/>
                    <a:pt x="253" y="63"/>
                    <a:pt x="177" y="153"/>
                  </a:cubicBezTo>
                  <a:lnTo>
                    <a:pt x="107" y="236"/>
                  </a:lnTo>
                  <a:cubicBezTo>
                    <a:pt x="34" y="326"/>
                    <a:pt x="0" y="443"/>
                    <a:pt x="13" y="559"/>
                  </a:cubicBezTo>
                  <a:cubicBezTo>
                    <a:pt x="28" y="677"/>
                    <a:pt x="89" y="780"/>
                    <a:pt x="186" y="848"/>
                  </a:cubicBezTo>
                  <a:lnTo>
                    <a:pt x="572" y="1128"/>
                  </a:lnTo>
                  <a:cubicBezTo>
                    <a:pt x="645" y="1180"/>
                    <a:pt x="732" y="1207"/>
                    <a:pt x="817" y="1207"/>
                  </a:cubicBezTo>
                  <a:cubicBezTo>
                    <a:pt x="940" y="1207"/>
                    <a:pt x="1060" y="1156"/>
                    <a:pt x="1143" y="1056"/>
                  </a:cubicBezTo>
                  <a:lnTo>
                    <a:pt x="1171" y="1021"/>
                  </a:lnTo>
                  <a:cubicBezTo>
                    <a:pt x="1311" y="852"/>
                    <a:pt x="1296" y="597"/>
                    <a:pt x="1137" y="446"/>
                  </a:cubicBezTo>
                  <a:lnTo>
                    <a:pt x="795" y="118"/>
                  </a:lnTo>
                  <a:cubicBezTo>
                    <a:pt x="713" y="41"/>
                    <a:pt x="603" y="0"/>
                    <a:pt x="4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5"/>
            <p:cNvSpPr/>
            <p:nvPr/>
          </p:nvSpPr>
          <p:spPr>
            <a:xfrm>
              <a:off x="6764996" y="4289354"/>
              <a:ext cx="73307" cy="53601"/>
            </a:xfrm>
            <a:custGeom>
              <a:avLst/>
              <a:gdLst/>
              <a:ahLst/>
              <a:cxnLst/>
              <a:rect l="l" t="t" r="r" b="b"/>
              <a:pathLst>
                <a:path w="1369" h="1001" extrusionOk="0">
                  <a:moveTo>
                    <a:pt x="454" y="261"/>
                  </a:moveTo>
                  <a:cubicBezTo>
                    <a:pt x="467" y="261"/>
                    <a:pt x="480" y="263"/>
                    <a:pt x="493" y="265"/>
                  </a:cubicBezTo>
                  <a:lnTo>
                    <a:pt x="954" y="377"/>
                  </a:lnTo>
                  <a:cubicBezTo>
                    <a:pt x="1036" y="398"/>
                    <a:pt x="1092" y="479"/>
                    <a:pt x="1075" y="565"/>
                  </a:cubicBezTo>
                  <a:lnTo>
                    <a:pt x="1070" y="608"/>
                  </a:lnTo>
                  <a:cubicBezTo>
                    <a:pt x="1056" y="688"/>
                    <a:pt x="986" y="745"/>
                    <a:pt x="905" y="745"/>
                  </a:cubicBezTo>
                  <a:cubicBezTo>
                    <a:pt x="901" y="745"/>
                    <a:pt x="896" y="744"/>
                    <a:pt x="891" y="744"/>
                  </a:cubicBezTo>
                  <a:lnTo>
                    <a:pt x="419" y="696"/>
                  </a:lnTo>
                  <a:cubicBezTo>
                    <a:pt x="373" y="691"/>
                    <a:pt x="334" y="669"/>
                    <a:pt x="307" y="632"/>
                  </a:cubicBezTo>
                  <a:cubicBezTo>
                    <a:pt x="277" y="591"/>
                    <a:pt x="264" y="545"/>
                    <a:pt x="274" y="503"/>
                  </a:cubicBezTo>
                  <a:lnTo>
                    <a:pt x="292" y="396"/>
                  </a:lnTo>
                  <a:cubicBezTo>
                    <a:pt x="299" y="350"/>
                    <a:pt x="325" y="313"/>
                    <a:pt x="364" y="289"/>
                  </a:cubicBezTo>
                  <a:cubicBezTo>
                    <a:pt x="391" y="269"/>
                    <a:pt x="421" y="261"/>
                    <a:pt x="454" y="261"/>
                  </a:cubicBezTo>
                  <a:close/>
                  <a:moveTo>
                    <a:pt x="454" y="0"/>
                  </a:moveTo>
                  <a:cubicBezTo>
                    <a:pt x="372" y="0"/>
                    <a:pt x="292" y="24"/>
                    <a:pt x="224" y="70"/>
                  </a:cubicBezTo>
                  <a:cubicBezTo>
                    <a:pt x="126" y="134"/>
                    <a:pt x="58" y="235"/>
                    <a:pt x="39" y="350"/>
                  </a:cubicBezTo>
                  <a:lnTo>
                    <a:pt x="21" y="457"/>
                  </a:lnTo>
                  <a:cubicBezTo>
                    <a:pt x="1" y="571"/>
                    <a:pt x="30" y="691"/>
                    <a:pt x="102" y="783"/>
                  </a:cubicBezTo>
                  <a:cubicBezTo>
                    <a:pt x="168" y="879"/>
                    <a:pt x="277" y="938"/>
                    <a:pt x="391" y="949"/>
                  </a:cubicBezTo>
                  <a:lnTo>
                    <a:pt x="863" y="998"/>
                  </a:lnTo>
                  <a:cubicBezTo>
                    <a:pt x="878" y="1000"/>
                    <a:pt x="891" y="1000"/>
                    <a:pt x="907" y="1000"/>
                  </a:cubicBezTo>
                  <a:cubicBezTo>
                    <a:pt x="1110" y="1000"/>
                    <a:pt x="1291" y="853"/>
                    <a:pt x="1324" y="650"/>
                  </a:cubicBezTo>
                  <a:lnTo>
                    <a:pt x="1331" y="606"/>
                  </a:lnTo>
                  <a:cubicBezTo>
                    <a:pt x="1368" y="387"/>
                    <a:pt x="1230" y="175"/>
                    <a:pt x="1016" y="125"/>
                  </a:cubicBezTo>
                  <a:lnTo>
                    <a:pt x="555" y="12"/>
                  </a:lnTo>
                  <a:cubicBezTo>
                    <a:pt x="522" y="4"/>
                    <a:pt x="488" y="0"/>
                    <a:pt x="4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5"/>
            <p:cNvSpPr/>
            <p:nvPr/>
          </p:nvSpPr>
          <p:spPr>
            <a:xfrm>
              <a:off x="6764729" y="4132675"/>
              <a:ext cx="414618" cy="473360"/>
            </a:xfrm>
            <a:custGeom>
              <a:avLst/>
              <a:gdLst/>
              <a:ahLst/>
              <a:cxnLst/>
              <a:rect l="l" t="t" r="r" b="b"/>
              <a:pathLst>
                <a:path w="7743" h="8840" extrusionOk="0">
                  <a:moveTo>
                    <a:pt x="5888" y="259"/>
                  </a:moveTo>
                  <a:cubicBezTo>
                    <a:pt x="6144" y="259"/>
                    <a:pt x="6349" y="465"/>
                    <a:pt x="6349" y="720"/>
                  </a:cubicBezTo>
                  <a:lnTo>
                    <a:pt x="6349" y="1160"/>
                  </a:lnTo>
                  <a:lnTo>
                    <a:pt x="5319" y="1160"/>
                  </a:lnTo>
                  <a:lnTo>
                    <a:pt x="5319" y="722"/>
                  </a:lnTo>
                  <a:cubicBezTo>
                    <a:pt x="5319" y="465"/>
                    <a:pt x="5527" y="261"/>
                    <a:pt x="5783" y="261"/>
                  </a:cubicBezTo>
                  <a:lnTo>
                    <a:pt x="5888" y="261"/>
                  </a:lnTo>
                  <a:lnTo>
                    <a:pt x="5888" y="259"/>
                  </a:lnTo>
                  <a:close/>
                  <a:moveTo>
                    <a:pt x="5225" y="263"/>
                  </a:moveTo>
                  <a:lnTo>
                    <a:pt x="5225" y="263"/>
                  </a:lnTo>
                  <a:cubicBezTo>
                    <a:pt x="5122" y="388"/>
                    <a:pt x="5059" y="546"/>
                    <a:pt x="5059" y="722"/>
                  </a:cubicBezTo>
                  <a:lnTo>
                    <a:pt x="5059" y="1162"/>
                  </a:lnTo>
                  <a:lnTo>
                    <a:pt x="4817" y="1162"/>
                  </a:lnTo>
                  <a:lnTo>
                    <a:pt x="4817" y="722"/>
                  </a:lnTo>
                  <a:lnTo>
                    <a:pt x="4819" y="722"/>
                  </a:lnTo>
                  <a:cubicBezTo>
                    <a:pt x="4819" y="487"/>
                    <a:pt x="4996" y="290"/>
                    <a:pt x="5225" y="263"/>
                  </a:cubicBezTo>
                  <a:close/>
                  <a:moveTo>
                    <a:pt x="6349" y="1422"/>
                  </a:moveTo>
                  <a:lnTo>
                    <a:pt x="6349" y="1910"/>
                  </a:lnTo>
                  <a:cubicBezTo>
                    <a:pt x="6349" y="2332"/>
                    <a:pt x="6006" y="2675"/>
                    <a:pt x="5584" y="2675"/>
                  </a:cubicBezTo>
                  <a:cubicBezTo>
                    <a:pt x="5162" y="2675"/>
                    <a:pt x="4819" y="2332"/>
                    <a:pt x="4819" y="1910"/>
                  </a:cubicBezTo>
                  <a:lnTo>
                    <a:pt x="4819" y="1422"/>
                  </a:lnTo>
                  <a:close/>
                  <a:moveTo>
                    <a:pt x="5085" y="3353"/>
                  </a:moveTo>
                  <a:lnTo>
                    <a:pt x="5647" y="3913"/>
                  </a:lnTo>
                  <a:cubicBezTo>
                    <a:pt x="5671" y="3939"/>
                    <a:pt x="5704" y="3952"/>
                    <a:pt x="5739" y="3952"/>
                  </a:cubicBezTo>
                  <a:lnTo>
                    <a:pt x="6679" y="3952"/>
                  </a:lnTo>
                  <a:cubicBezTo>
                    <a:pt x="6852" y="3952"/>
                    <a:pt x="6992" y="4092"/>
                    <a:pt x="6992" y="4267"/>
                  </a:cubicBezTo>
                  <a:cubicBezTo>
                    <a:pt x="6992" y="4352"/>
                    <a:pt x="6959" y="4431"/>
                    <a:pt x="6900" y="4490"/>
                  </a:cubicBezTo>
                  <a:cubicBezTo>
                    <a:pt x="6889" y="4501"/>
                    <a:pt x="6874" y="4512"/>
                    <a:pt x="6861" y="4521"/>
                  </a:cubicBezTo>
                  <a:cubicBezTo>
                    <a:pt x="6824" y="4319"/>
                    <a:pt x="6649" y="4166"/>
                    <a:pt x="6437" y="4166"/>
                  </a:cubicBezTo>
                  <a:cubicBezTo>
                    <a:pt x="6203" y="4166"/>
                    <a:pt x="6014" y="4350"/>
                    <a:pt x="6006" y="4582"/>
                  </a:cubicBezTo>
                  <a:lnTo>
                    <a:pt x="5555" y="4582"/>
                  </a:lnTo>
                  <a:cubicBezTo>
                    <a:pt x="5468" y="4582"/>
                    <a:pt x="5391" y="4551"/>
                    <a:pt x="5330" y="4490"/>
                  </a:cubicBezTo>
                  <a:lnTo>
                    <a:pt x="4637" y="3799"/>
                  </a:lnTo>
                  <a:lnTo>
                    <a:pt x="5085" y="3353"/>
                  </a:lnTo>
                  <a:close/>
                  <a:moveTo>
                    <a:pt x="6437" y="4426"/>
                  </a:moveTo>
                  <a:cubicBezTo>
                    <a:pt x="6531" y="4426"/>
                    <a:pt x="6609" y="4505"/>
                    <a:pt x="6609" y="4599"/>
                  </a:cubicBezTo>
                  <a:cubicBezTo>
                    <a:pt x="6609" y="4693"/>
                    <a:pt x="6531" y="4772"/>
                    <a:pt x="6437" y="4772"/>
                  </a:cubicBezTo>
                  <a:cubicBezTo>
                    <a:pt x="6342" y="4772"/>
                    <a:pt x="6264" y="4693"/>
                    <a:pt x="6264" y="4599"/>
                  </a:cubicBezTo>
                  <a:cubicBezTo>
                    <a:pt x="6264" y="4505"/>
                    <a:pt x="6342" y="4426"/>
                    <a:pt x="6437" y="4426"/>
                  </a:cubicBezTo>
                  <a:close/>
                  <a:moveTo>
                    <a:pt x="4692" y="2411"/>
                  </a:moveTo>
                  <a:cubicBezTo>
                    <a:pt x="4864" y="2719"/>
                    <a:pt x="5193" y="2929"/>
                    <a:pt x="5573" y="2933"/>
                  </a:cubicBezTo>
                  <a:cubicBezTo>
                    <a:pt x="5700" y="3128"/>
                    <a:pt x="5743" y="3366"/>
                    <a:pt x="5695" y="3595"/>
                  </a:cubicBezTo>
                  <a:lnTo>
                    <a:pt x="5177" y="3077"/>
                  </a:lnTo>
                  <a:lnTo>
                    <a:pt x="5013" y="2913"/>
                  </a:lnTo>
                  <a:cubicBezTo>
                    <a:pt x="4987" y="2887"/>
                    <a:pt x="4954" y="2874"/>
                    <a:pt x="4921" y="2874"/>
                  </a:cubicBezTo>
                  <a:cubicBezTo>
                    <a:pt x="4888" y="2874"/>
                    <a:pt x="4854" y="2887"/>
                    <a:pt x="4829" y="2913"/>
                  </a:cubicBezTo>
                  <a:cubicBezTo>
                    <a:pt x="4777" y="2962"/>
                    <a:pt x="4777" y="3045"/>
                    <a:pt x="4829" y="3097"/>
                  </a:cubicBezTo>
                  <a:lnTo>
                    <a:pt x="4900" y="3169"/>
                  </a:lnTo>
                  <a:lnTo>
                    <a:pt x="4453" y="3615"/>
                  </a:lnTo>
                  <a:lnTo>
                    <a:pt x="4383" y="3543"/>
                  </a:lnTo>
                  <a:cubicBezTo>
                    <a:pt x="4357" y="3518"/>
                    <a:pt x="4323" y="3506"/>
                    <a:pt x="4290" y="3506"/>
                  </a:cubicBezTo>
                  <a:cubicBezTo>
                    <a:pt x="4256" y="3506"/>
                    <a:pt x="4223" y="3518"/>
                    <a:pt x="4198" y="3543"/>
                  </a:cubicBezTo>
                  <a:cubicBezTo>
                    <a:pt x="4147" y="3595"/>
                    <a:pt x="4147" y="3677"/>
                    <a:pt x="4198" y="3727"/>
                  </a:cubicBezTo>
                  <a:lnTo>
                    <a:pt x="4360" y="3889"/>
                  </a:lnTo>
                  <a:lnTo>
                    <a:pt x="4364" y="3891"/>
                  </a:lnTo>
                  <a:lnTo>
                    <a:pt x="4983" y="4510"/>
                  </a:lnTo>
                  <a:lnTo>
                    <a:pt x="4596" y="4897"/>
                  </a:lnTo>
                  <a:lnTo>
                    <a:pt x="3411" y="3714"/>
                  </a:lnTo>
                  <a:lnTo>
                    <a:pt x="4692" y="2411"/>
                  </a:lnTo>
                  <a:close/>
                  <a:moveTo>
                    <a:pt x="5166" y="4689"/>
                  </a:moveTo>
                  <a:cubicBezTo>
                    <a:pt x="5271" y="4785"/>
                    <a:pt x="5409" y="4838"/>
                    <a:pt x="5553" y="4838"/>
                  </a:cubicBezTo>
                  <a:lnTo>
                    <a:pt x="6080" y="4838"/>
                  </a:lnTo>
                  <a:cubicBezTo>
                    <a:pt x="6102" y="4873"/>
                    <a:pt x="6130" y="4903"/>
                    <a:pt x="6159" y="4929"/>
                  </a:cubicBezTo>
                  <a:lnTo>
                    <a:pt x="6487" y="7339"/>
                  </a:lnTo>
                  <a:lnTo>
                    <a:pt x="4913" y="7339"/>
                  </a:lnTo>
                  <a:cubicBezTo>
                    <a:pt x="4974" y="7251"/>
                    <a:pt x="5009" y="7142"/>
                    <a:pt x="5009" y="7024"/>
                  </a:cubicBezTo>
                  <a:lnTo>
                    <a:pt x="5009" y="5550"/>
                  </a:lnTo>
                  <a:cubicBezTo>
                    <a:pt x="5011" y="5399"/>
                    <a:pt x="4950" y="5253"/>
                    <a:pt x="4843" y="5144"/>
                  </a:cubicBezTo>
                  <a:lnTo>
                    <a:pt x="4775" y="5078"/>
                  </a:lnTo>
                  <a:lnTo>
                    <a:pt x="5166" y="4689"/>
                  </a:lnTo>
                  <a:close/>
                  <a:moveTo>
                    <a:pt x="3234" y="3902"/>
                  </a:moveTo>
                  <a:lnTo>
                    <a:pt x="4661" y="5329"/>
                  </a:lnTo>
                  <a:cubicBezTo>
                    <a:pt x="4720" y="5389"/>
                    <a:pt x="4753" y="5467"/>
                    <a:pt x="4753" y="5552"/>
                  </a:cubicBezTo>
                  <a:lnTo>
                    <a:pt x="4753" y="7026"/>
                  </a:lnTo>
                  <a:cubicBezTo>
                    <a:pt x="4753" y="7201"/>
                    <a:pt x="4613" y="7341"/>
                    <a:pt x="4438" y="7341"/>
                  </a:cubicBezTo>
                  <a:cubicBezTo>
                    <a:pt x="4263" y="7341"/>
                    <a:pt x="4121" y="7201"/>
                    <a:pt x="4121" y="7026"/>
                  </a:cubicBezTo>
                  <a:lnTo>
                    <a:pt x="4121" y="5736"/>
                  </a:lnTo>
                  <a:cubicBezTo>
                    <a:pt x="4121" y="5703"/>
                    <a:pt x="4108" y="5670"/>
                    <a:pt x="4084" y="5644"/>
                  </a:cubicBezTo>
                  <a:lnTo>
                    <a:pt x="3317" y="4879"/>
                  </a:lnTo>
                  <a:cubicBezTo>
                    <a:pt x="3052" y="4615"/>
                    <a:pt x="3024" y="4201"/>
                    <a:pt x="3234" y="3902"/>
                  </a:cubicBezTo>
                  <a:close/>
                  <a:moveTo>
                    <a:pt x="2641" y="6985"/>
                  </a:moveTo>
                  <a:cubicBezTo>
                    <a:pt x="2930" y="6985"/>
                    <a:pt x="3214" y="7098"/>
                    <a:pt x="3426" y="7310"/>
                  </a:cubicBezTo>
                  <a:cubicBezTo>
                    <a:pt x="3437" y="7321"/>
                    <a:pt x="3446" y="7330"/>
                    <a:pt x="3456" y="7341"/>
                  </a:cubicBezTo>
                  <a:lnTo>
                    <a:pt x="2641" y="7341"/>
                  </a:lnTo>
                  <a:cubicBezTo>
                    <a:pt x="2479" y="7341"/>
                    <a:pt x="2331" y="7393"/>
                    <a:pt x="2210" y="7477"/>
                  </a:cubicBezTo>
                  <a:lnTo>
                    <a:pt x="2167" y="7437"/>
                  </a:lnTo>
                  <a:cubicBezTo>
                    <a:pt x="2110" y="7382"/>
                    <a:pt x="2090" y="7302"/>
                    <a:pt x="2107" y="7225"/>
                  </a:cubicBezTo>
                  <a:cubicBezTo>
                    <a:pt x="2121" y="7146"/>
                    <a:pt x="2175" y="7087"/>
                    <a:pt x="2249" y="7057"/>
                  </a:cubicBezTo>
                  <a:cubicBezTo>
                    <a:pt x="2376" y="7009"/>
                    <a:pt x="2509" y="6985"/>
                    <a:pt x="2641" y="6985"/>
                  </a:cubicBezTo>
                  <a:close/>
                  <a:moveTo>
                    <a:pt x="6424" y="7603"/>
                  </a:moveTo>
                  <a:cubicBezTo>
                    <a:pt x="6338" y="7704"/>
                    <a:pt x="6275" y="7828"/>
                    <a:pt x="6253" y="7966"/>
                  </a:cubicBezTo>
                  <a:lnTo>
                    <a:pt x="3382" y="7966"/>
                  </a:lnTo>
                  <a:cubicBezTo>
                    <a:pt x="3360" y="7828"/>
                    <a:pt x="3297" y="7704"/>
                    <a:pt x="3209" y="7603"/>
                  </a:cubicBezTo>
                  <a:close/>
                  <a:moveTo>
                    <a:pt x="2647" y="7601"/>
                  </a:moveTo>
                  <a:cubicBezTo>
                    <a:pt x="2918" y="7603"/>
                    <a:pt x="3135" y="7824"/>
                    <a:pt x="3135" y="8093"/>
                  </a:cubicBezTo>
                  <a:cubicBezTo>
                    <a:pt x="3133" y="8366"/>
                    <a:pt x="2914" y="8585"/>
                    <a:pt x="2643" y="8585"/>
                  </a:cubicBezTo>
                  <a:cubicBezTo>
                    <a:pt x="2370" y="8585"/>
                    <a:pt x="2149" y="8364"/>
                    <a:pt x="2149" y="8093"/>
                  </a:cubicBezTo>
                  <a:cubicBezTo>
                    <a:pt x="2149" y="7822"/>
                    <a:pt x="2370" y="7601"/>
                    <a:pt x="2643" y="7601"/>
                  </a:cubicBezTo>
                  <a:close/>
                  <a:moveTo>
                    <a:pt x="6992" y="7601"/>
                  </a:moveTo>
                  <a:cubicBezTo>
                    <a:pt x="7263" y="7601"/>
                    <a:pt x="7484" y="7822"/>
                    <a:pt x="7484" y="8093"/>
                  </a:cubicBezTo>
                  <a:cubicBezTo>
                    <a:pt x="7484" y="8366"/>
                    <a:pt x="7263" y="8585"/>
                    <a:pt x="6992" y="8585"/>
                  </a:cubicBezTo>
                  <a:cubicBezTo>
                    <a:pt x="6719" y="8585"/>
                    <a:pt x="6498" y="8364"/>
                    <a:pt x="6498" y="8093"/>
                  </a:cubicBezTo>
                  <a:cubicBezTo>
                    <a:pt x="6498" y="7822"/>
                    <a:pt x="6719" y="7601"/>
                    <a:pt x="6992" y="7601"/>
                  </a:cubicBezTo>
                  <a:close/>
                  <a:moveTo>
                    <a:pt x="5280" y="1"/>
                  </a:moveTo>
                  <a:cubicBezTo>
                    <a:pt x="4882" y="1"/>
                    <a:pt x="4559" y="323"/>
                    <a:pt x="4559" y="722"/>
                  </a:cubicBezTo>
                  <a:lnTo>
                    <a:pt x="4559" y="1162"/>
                  </a:lnTo>
                  <a:lnTo>
                    <a:pt x="3931" y="1162"/>
                  </a:lnTo>
                  <a:cubicBezTo>
                    <a:pt x="3859" y="1162"/>
                    <a:pt x="3802" y="1219"/>
                    <a:pt x="3802" y="1291"/>
                  </a:cubicBezTo>
                  <a:cubicBezTo>
                    <a:pt x="3802" y="1363"/>
                    <a:pt x="3859" y="1420"/>
                    <a:pt x="3931" y="1420"/>
                  </a:cubicBezTo>
                  <a:lnTo>
                    <a:pt x="4558" y="1420"/>
                  </a:lnTo>
                  <a:lnTo>
                    <a:pt x="4558" y="1908"/>
                  </a:lnTo>
                  <a:cubicBezTo>
                    <a:pt x="4558" y="1989"/>
                    <a:pt x="4567" y="2067"/>
                    <a:pt x="4585" y="2141"/>
                  </a:cubicBezTo>
                  <a:lnTo>
                    <a:pt x="1744" y="5006"/>
                  </a:lnTo>
                  <a:lnTo>
                    <a:pt x="1408" y="5006"/>
                  </a:lnTo>
                  <a:cubicBezTo>
                    <a:pt x="1336" y="5006"/>
                    <a:pt x="1279" y="5063"/>
                    <a:pt x="1279" y="5135"/>
                  </a:cubicBezTo>
                  <a:cubicBezTo>
                    <a:pt x="1279" y="5207"/>
                    <a:pt x="1336" y="5264"/>
                    <a:pt x="1408" y="5264"/>
                  </a:cubicBezTo>
                  <a:lnTo>
                    <a:pt x="1797" y="5264"/>
                  </a:lnTo>
                  <a:cubicBezTo>
                    <a:pt x="1832" y="5264"/>
                    <a:pt x="1863" y="5251"/>
                    <a:pt x="1889" y="5227"/>
                  </a:cubicBezTo>
                  <a:lnTo>
                    <a:pt x="2836" y="4280"/>
                  </a:lnTo>
                  <a:lnTo>
                    <a:pt x="2836" y="4280"/>
                  </a:lnTo>
                  <a:cubicBezTo>
                    <a:pt x="2822" y="4520"/>
                    <a:pt x="2894" y="4765"/>
                    <a:pt x="3048" y="4962"/>
                  </a:cubicBezTo>
                  <a:lnTo>
                    <a:pt x="2208" y="5804"/>
                  </a:lnTo>
                  <a:cubicBezTo>
                    <a:pt x="2147" y="5863"/>
                    <a:pt x="2070" y="5896"/>
                    <a:pt x="1983" y="5896"/>
                  </a:cubicBezTo>
                  <a:lnTo>
                    <a:pt x="577" y="5896"/>
                  </a:lnTo>
                  <a:cubicBezTo>
                    <a:pt x="402" y="5896"/>
                    <a:pt x="260" y="5754"/>
                    <a:pt x="260" y="5579"/>
                  </a:cubicBezTo>
                  <a:cubicBezTo>
                    <a:pt x="260" y="5494"/>
                    <a:pt x="293" y="5417"/>
                    <a:pt x="352" y="5356"/>
                  </a:cubicBezTo>
                  <a:cubicBezTo>
                    <a:pt x="413" y="5297"/>
                    <a:pt x="490" y="5264"/>
                    <a:pt x="577" y="5264"/>
                  </a:cubicBezTo>
                  <a:lnTo>
                    <a:pt x="894" y="5264"/>
                  </a:lnTo>
                  <a:cubicBezTo>
                    <a:pt x="966" y="5264"/>
                    <a:pt x="1023" y="5207"/>
                    <a:pt x="1023" y="5135"/>
                  </a:cubicBezTo>
                  <a:cubicBezTo>
                    <a:pt x="1023" y="5063"/>
                    <a:pt x="966" y="5006"/>
                    <a:pt x="894" y="5006"/>
                  </a:cubicBezTo>
                  <a:lnTo>
                    <a:pt x="577" y="5006"/>
                  </a:lnTo>
                  <a:cubicBezTo>
                    <a:pt x="422" y="5006"/>
                    <a:pt x="279" y="5067"/>
                    <a:pt x="168" y="5174"/>
                  </a:cubicBezTo>
                  <a:cubicBezTo>
                    <a:pt x="61" y="5283"/>
                    <a:pt x="0" y="5428"/>
                    <a:pt x="0" y="5579"/>
                  </a:cubicBezTo>
                  <a:cubicBezTo>
                    <a:pt x="0" y="5898"/>
                    <a:pt x="258" y="6156"/>
                    <a:pt x="577" y="6156"/>
                  </a:cubicBezTo>
                  <a:lnTo>
                    <a:pt x="1983" y="6156"/>
                  </a:lnTo>
                  <a:cubicBezTo>
                    <a:pt x="2138" y="6156"/>
                    <a:pt x="2282" y="6095"/>
                    <a:pt x="2389" y="5988"/>
                  </a:cubicBezTo>
                  <a:lnTo>
                    <a:pt x="3225" y="5152"/>
                  </a:lnTo>
                  <a:lnTo>
                    <a:pt x="3861" y="5788"/>
                  </a:lnTo>
                  <a:lnTo>
                    <a:pt x="3861" y="7024"/>
                  </a:lnTo>
                  <a:cubicBezTo>
                    <a:pt x="3861" y="7142"/>
                    <a:pt x="3896" y="7251"/>
                    <a:pt x="3955" y="7339"/>
                  </a:cubicBezTo>
                  <a:lnTo>
                    <a:pt x="3784" y="7339"/>
                  </a:lnTo>
                  <a:cubicBezTo>
                    <a:pt x="3732" y="7262"/>
                    <a:pt x="3673" y="7190"/>
                    <a:pt x="3609" y="7124"/>
                  </a:cubicBezTo>
                  <a:cubicBezTo>
                    <a:pt x="3346" y="6862"/>
                    <a:pt x="2995" y="6722"/>
                    <a:pt x="2638" y="6722"/>
                  </a:cubicBezTo>
                  <a:cubicBezTo>
                    <a:pt x="2476" y="6722"/>
                    <a:pt x="2313" y="6751"/>
                    <a:pt x="2156" y="6810"/>
                  </a:cubicBezTo>
                  <a:cubicBezTo>
                    <a:pt x="2000" y="6869"/>
                    <a:pt x="1887" y="7002"/>
                    <a:pt x="1850" y="7164"/>
                  </a:cubicBezTo>
                  <a:cubicBezTo>
                    <a:pt x="1815" y="7328"/>
                    <a:pt x="1863" y="7500"/>
                    <a:pt x="1983" y="7616"/>
                  </a:cubicBezTo>
                  <a:lnTo>
                    <a:pt x="2026" y="7658"/>
                  </a:lnTo>
                  <a:cubicBezTo>
                    <a:pt x="1941" y="7780"/>
                    <a:pt x="1889" y="7929"/>
                    <a:pt x="1889" y="8089"/>
                  </a:cubicBezTo>
                  <a:cubicBezTo>
                    <a:pt x="1889" y="8504"/>
                    <a:pt x="2226" y="8839"/>
                    <a:pt x="2641" y="8839"/>
                  </a:cubicBezTo>
                  <a:cubicBezTo>
                    <a:pt x="3011" y="8839"/>
                    <a:pt x="3319" y="8570"/>
                    <a:pt x="3380" y="8218"/>
                  </a:cubicBezTo>
                  <a:lnTo>
                    <a:pt x="6248" y="8218"/>
                  </a:lnTo>
                  <a:cubicBezTo>
                    <a:pt x="6310" y="8570"/>
                    <a:pt x="6618" y="8839"/>
                    <a:pt x="6987" y="8839"/>
                  </a:cubicBezTo>
                  <a:cubicBezTo>
                    <a:pt x="7401" y="8839"/>
                    <a:pt x="7738" y="8504"/>
                    <a:pt x="7738" y="8089"/>
                  </a:cubicBezTo>
                  <a:cubicBezTo>
                    <a:pt x="7742" y="7789"/>
                    <a:pt x="7562" y="7525"/>
                    <a:pt x="7298" y="7409"/>
                  </a:cubicBezTo>
                  <a:lnTo>
                    <a:pt x="7224" y="6866"/>
                  </a:lnTo>
                  <a:cubicBezTo>
                    <a:pt x="7216" y="6800"/>
                    <a:pt x="7159" y="6754"/>
                    <a:pt x="7096" y="6754"/>
                  </a:cubicBezTo>
                  <a:cubicBezTo>
                    <a:pt x="7090" y="6754"/>
                    <a:pt x="7084" y="6754"/>
                    <a:pt x="7079" y="6755"/>
                  </a:cubicBezTo>
                  <a:cubicBezTo>
                    <a:pt x="7009" y="6764"/>
                    <a:pt x="6959" y="6829"/>
                    <a:pt x="6968" y="6901"/>
                  </a:cubicBezTo>
                  <a:lnTo>
                    <a:pt x="7029" y="7341"/>
                  </a:lnTo>
                  <a:lnTo>
                    <a:pt x="6992" y="7341"/>
                  </a:lnTo>
                  <a:cubicBezTo>
                    <a:pt x="6909" y="7341"/>
                    <a:pt x="6830" y="7356"/>
                    <a:pt x="6756" y="7380"/>
                  </a:cubicBezTo>
                  <a:lnTo>
                    <a:pt x="6439" y="5026"/>
                  </a:lnTo>
                  <a:cubicBezTo>
                    <a:pt x="6539" y="5026"/>
                    <a:pt x="6631" y="4991"/>
                    <a:pt x="6705" y="4934"/>
                  </a:cubicBezTo>
                  <a:lnTo>
                    <a:pt x="6900" y="6383"/>
                  </a:lnTo>
                  <a:cubicBezTo>
                    <a:pt x="6909" y="6447"/>
                    <a:pt x="6964" y="6497"/>
                    <a:pt x="7029" y="6497"/>
                  </a:cubicBezTo>
                  <a:cubicBezTo>
                    <a:pt x="7033" y="6497"/>
                    <a:pt x="7040" y="6497"/>
                    <a:pt x="7047" y="6493"/>
                  </a:cubicBezTo>
                  <a:cubicBezTo>
                    <a:pt x="7119" y="6484"/>
                    <a:pt x="7167" y="6420"/>
                    <a:pt x="7158" y="6350"/>
                  </a:cubicBezTo>
                  <a:lnTo>
                    <a:pt x="6944" y="4774"/>
                  </a:lnTo>
                  <a:cubicBezTo>
                    <a:pt x="6994" y="4746"/>
                    <a:pt x="7042" y="4711"/>
                    <a:pt x="7084" y="4669"/>
                  </a:cubicBezTo>
                  <a:cubicBezTo>
                    <a:pt x="7193" y="4562"/>
                    <a:pt x="7252" y="4416"/>
                    <a:pt x="7252" y="4263"/>
                  </a:cubicBezTo>
                  <a:cubicBezTo>
                    <a:pt x="7252" y="3947"/>
                    <a:pt x="6994" y="3689"/>
                    <a:pt x="6677" y="3689"/>
                  </a:cubicBezTo>
                  <a:lnTo>
                    <a:pt x="5936" y="3689"/>
                  </a:lnTo>
                  <a:cubicBezTo>
                    <a:pt x="6004" y="3421"/>
                    <a:pt x="5973" y="3139"/>
                    <a:pt x="5849" y="2896"/>
                  </a:cubicBezTo>
                  <a:cubicBezTo>
                    <a:pt x="6284" y="2778"/>
                    <a:pt x="6607" y="2380"/>
                    <a:pt x="6607" y="1908"/>
                  </a:cubicBezTo>
                  <a:lnTo>
                    <a:pt x="6607" y="722"/>
                  </a:lnTo>
                  <a:cubicBezTo>
                    <a:pt x="6607" y="323"/>
                    <a:pt x="6284" y="1"/>
                    <a:pt x="58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5"/>
            <p:cNvSpPr/>
            <p:nvPr/>
          </p:nvSpPr>
          <p:spPr>
            <a:xfrm>
              <a:off x="6899293" y="4559071"/>
              <a:ext cx="13869" cy="14404"/>
            </a:xfrm>
            <a:custGeom>
              <a:avLst/>
              <a:gdLst/>
              <a:ahLst/>
              <a:cxnLst/>
              <a:rect l="l" t="t" r="r" b="b"/>
              <a:pathLst>
                <a:path w="259" h="269" extrusionOk="0">
                  <a:moveTo>
                    <a:pt x="130" y="1"/>
                  </a:moveTo>
                  <a:cubicBezTo>
                    <a:pt x="58" y="1"/>
                    <a:pt x="1" y="58"/>
                    <a:pt x="1" y="130"/>
                  </a:cubicBezTo>
                  <a:lnTo>
                    <a:pt x="1" y="139"/>
                  </a:lnTo>
                  <a:cubicBezTo>
                    <a:pt x="1" y="211"/>
                    <a:pt x="58" y="268"/>
                    <a:pt x="130" y="268"/>
                  </a:cubicBezTo>
                  <a:cubicBezTo>
                    <a:pt x="202" y="268"/>
                    <a:pt x="259" y="211"/>
                    <a:pt x="259" y="139"/>
                  </a:cubicBezTo>
                  <a:lnTo>
                    <a:pt x="259" y="130"/>
                  </a:lnTo>
                  <a:cubicBezTo>
                    <a:pt x="259" y="58"/>
                    <a:pt x="202" y="1"/>
                    <a:pt x="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5"/>
            <p:cNvSpPr/>
            <p:nvPr/>
          </p:nvSpPr>
          <p:spPr>
            <a:xfrm>
              <a:off x="7132223" y="4559071"/>
              <a:ext cx="13869" cy="14404"/>
            </a:xfrm>
            <a:custGeom>
              <a:avLst/>
              <a:gdLst/>
              <a:ahLst/>
              <a:cxnLst/>
              <a:rect l="l" t="t" r="r" b="b"/>
              <a:pathLst>
                <a:path w="259" h="269" extrusionOk="0">
                  <a:moveTo>
                    <a:pt x="129" y="1"/>
                  </a:moveTo>
                  <a:cubicBezTo>
                    <a:pt x="57" y="1"/>
                    <a:pt x="0" y="58"/>
                    <a:pt x="0" y="130"/>
                  </a:cubicBezTo>
                  <a:lnTo>
                    <a:pt x="0" y="139"/>
                  </a:lnTo>
                  <a:cubicBezTo>
                    <a:pt x="0" y="211"/>
                    <a:pt x="57" y="268"/>
                    <a:pt x="129" y="268"/>
                  </a:cubicBezTo>
                  <a:cubicBezTo>
                    <a:pt x="201" y="268"/>
                    <a:pt x="258" y="211"/>
                    <a:pt x="258" y="139"/>
                  </a:cubicBezTo>
                  <a:lnTo>
                    <a:pt x="258" y="130"/>
                  </a:lnTo>
                  <a:cubicBezTo>
                    <a:pt x="258" y="58"/>
                    <a:pt x="201" y="1"/>
                    <a:pt x="1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19"/>
        <p:cNvGrpSpPr/>
        <p:nvPr/>
      </p:nvGrpSpPr>
      <p:grpSpPr>
        <a:xfrm>
          <a:off x="0" y="0"/>
          <a:ext cx="0" cy="0"/>
          <a:chOff x="0" y="0"/>
          <a:chExt cx="0" cy="0"/>
        </a:xfrm>
      </p:grpSpPr>
      <p:sp>
        <p:nvSpPr>
          <p:cNvPr id="1920" name="Google Shape;1920;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chart</a:t>
            </a:r>
            <a:endParaRPr/>
          </a:p>
        </p:txBody>
      </p:sp>
      <p:sp>
        <p:nvSpPr>
          <p:cNvPr id="1921" name="Google Shape;1921;p66"/>
          <p:cNvSpPr txBox="1"/>
          <p:nvPr/>
        </p:nvSpPr>
        <p:spPr>
          <a:xfrm>
            <a:off x="3595648" y="1158775"/>
            <a:ext cx="1952700" cy="508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6"/>
                </a:solidFill>
                <a:latin typeface="Orelega One"/>
                <a:ea typeface="Orelega One"/>
                <a:cs typeface="Orelega One"/>
                <a:sym typeface="Orelega One"/>
              </a:rPr>
              <a:t>Transportation</a:t>
            </a:r>
            <a:endParaRPr sz="2000">
              <a:solidFill>
                <a:schemeClr val="accent6"/>
              </a:solidFill>
              <a:latin typeface="Orelega One"/>
              <a:ea typeface="Orelega One"/>
              <a:cs typeface="Orelega One"/>
              <a:sym typeface="Orelega One"/>
            </a:endParaRPr>
          </a:p>
        </p:txBody>
      </p:sp>
      <p:sp>
        <p:nvSpPr>
          <p:cNvPr id="1922" name="Google Shape;1922;p66"/>
          <p:cNvSpPr txBox="1"/>
          <p:nvPr/>
        </p:nvSpPr>
        <p:spPr>
          <a:xfrm>
            <a:off x="762812" y="2199301"/>
            <a:ext cx="1873800" cy="320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6"/>
                </a:solidFill>
                <a:latin typeface="Asap"/>
                <a:ea typeface="Asap"/>
                <a:cs typeface="Asap"/>
                <a:sym typeface="Asap"/>
              </a:rPr>
              <a:t>Pedal transport</a:t>
            </a:r>
            <a:endParaRPr>
              <a:solidFill>
                <a:schemeClr val="accent6"/>
              </a:solidFill>
              <a:latin typeface="Asap"/>
              <a:ea typeface="Asap"/>
              <a:cs typeface="Asap"/>
              <a:sym typeface="Asap"/>
            </a:endParaRPr>
          </a:p>
        </p:txBody>
      </p:sp>
      <p:sp>
        <p:nvSpPr>
          <p:cNvPr id="1923" name="Google Shape;1923;p66"/>
          <p:cNvSpPr txBox="1"/>
          <p:nvPr/>
        </p:nvSpPr>
        <p:spPr>
          <a:xfrm>
            <a:off x="2694153" y="2199301"/>
            <a:ext cx="1873800" cy="3201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accent6"/>
                </a:solidFill>
                <a:latin typeface="Asap"/>
                <a:ea typeface="Asap"/>
                <a:cs typeface="Asap"/>
                <a:sym typeface="Asap"/>
              </a:rPr>
              <a:t>Skate</a:t>
            </a:r>
            <a:endParaRPr>
              <a:solidFill>
                <a:schemeClr val="accent6"/>
              </a:solidFill>
              <a:latin typeface="Asap"/>
              <a:ea typeface="Asap"/>
              <a:cs typeface="Asap"/>
              <a:sym typeface="Asap"/>
            </a:endParaRPr>
          </a:p>
        </p:txBody>
      </p:sp>
      <p:sp>
        <p:nvSpPr>
          <p:cNvPr id="1924" name="Google Shape;1924;p66"/>
          <p:cNvSpPr txBox="1"/>
          <p:nvPr/>
        </p:nvSpPr>
        <p:spPr>
          <a:xfrm>
            <a:off x="4625493" y="2199301"/>
            <a:ext cx="1873800" cy="3201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accent6"/>
                </a:solidFill>
                <a:latin typeface="Asap"/>
                <a:ea typeface="Asap"/>
                <a:cs typeface="Asap"/>
                <a:sym typeface="Asap"/>
              </a:rPr>
              <a:t>Bus</a:t>
            </a:r>
            <a:endParaRPr>
              <a:solidFill>
                <a:schemeClr val="accent6"/>
              </a:solidFill>
              <a:latin typeface="Asap"/>
              <a:ea typeface="Asap"/>
              <a:cs typeface="Asap"/>
              <a:sym typeface="Asap"/>
            </a:endParaRPr>
          </a:p>
        </p:txBody>
      </p:sp>
      <p:sp>
        <p:nvSpPr>
          <p:cNvPr id="1925" name="Google Shape;1925;p66"/>
          <p:cNvSpPr txBox="1"/>
          <p:nvPr/>
        </p:nvSpPr>
        <p:spPr>
          <a:xfrm>
            <a:off x="6556834" y="2199301"/>
            <a:ext cx="1873800" cy="3201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accent6"/>
                </a:solidFill>
                <a:latin typeface="Asap"/>
                <a:ea typeface="Asap"/>
                <a:cs typeface="Asap"/>
                <a:sym typeface="Asap"/>
              </a:rPr>
              <a:t>Foot</a:t>
            </a:r>
            <a:endParaRPr>
              <a:solidFill>
                <a:schemeClr val="accent6"/>
              </a:solidFill>
              <a:latin typeface="Asap"/>
              <a:ea typeface="Asap"/>
              <a:cs typeface="Asap"/>
              <a:sym typeface="Asap"/>
            </a:endParaRPr>
          </a:p>
        </p:txBody>
      </p:sp>
      <p:sp>
        <p:nvSpPr>
          <p:cNvPr id="1926" name="Google Shape;1926;p66"/>
          <p:cNvSpPr txBox="1"/>
          <p:nvPr/>
        </p:nvSpPr>
        <p:spPr>
          <a:xfrm>
            <a:off x="762812" y="2996242"/>
            <a:ext cx="1873800" cy="3192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6"/>
                </a:solidFill>
                <a:latin typeface="Asap"/>
                <a:ea typeface="Asap"/>
                <a:cs typeface="Asap"/>
                <a:sym typeface="Asap"/>
              </a:rPr>
              <a:t>Road bikes</a:t>
            </a:r>
            <a:endParaRPr>
              <a:solidFill>
                <a:schemeClr val="accent6"/>
              </a:solidFill>
              <a:latin typeface="Asap"/>
              <a:ea typeface="Asap"/>
              <a:cs typeface="Asap"/>
              <a:sym typeface="Asap"/>
            </a:endParaRPr>
          </a:p>
        </p:txBody>
      </p:sp>
      <p:sp>
        <p:nvSpPr>
          <p:cNvPr id="1927" name="Google Shape;1927;p66"/>
          <p:cNvSpPr txBox="1"/>
          <p:nvPr/>
        </p:nvSpPr>
        <p:spPr>
          <a:xfrm>
            <a:off x="762812" y="3421475"/>
            <a:ext cx="1873800" cy="3192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accent6"/>
                </a:solidFill>
                <a:latin typeface="Asap"/>
                <a:ea typeface="Asap"/>
                <a:cs typeface="Asap"/>
                <a:sym typeface="Asap"/>
              </a:rPr>
              <a:t>Tricycle</a:t>
            </a:r>
            <a:endParaRPr>
              <a:solidFill>
                <a:schemeClr val="accent6"/>
              </a:solidFill>
              <a:latin typeface="Asap"/>
              <a:ea typeface="Asap"/>
              <a:cs typeface="Asap"/>
              <a:sym typeface="Asap"/>
            </a:endParaRPr>
          </a:p>
        </p:txBody>
      </p:sp>
      <p:sp>
        <p:nvSpPr>
          <p:cNvPr id="1928" name="Google Shape;1928;p66"/>
          <p:cNvSpPr txBox="1"/>
          <p:nvPr/>
        </p:nvSpPr>
        <p:spPr>
          <a:xfrm>
            <a:off x="2694153" y="2996242"/>
            <a:ext cx="1873800" cy="3192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accent6"/>
                </a:solidFill>
                <a:latin typeface="Asap"/>
                <a:ea typeface="Asap"/>
                <a:cs typeface="Asap"/>
                <a:sym typeface="Asap"/>
              </a:rPr>
              <a:t>Speed skates</a:t>
            </a:r>
            <a:endParaRPr>
              <a:solidFill>
                <a:schemeClr val="accent6"/>
              </a:solidFill>
              <a:latin typeface="Asap"/>
              <a:ea typeface="Asap"/>
              <a:cs typeface="Asap"/>
              <a:sym typeface="Asap"/>
            </a:endParaRPr>
          </a:p>
        </p:txBody>
      </p:sp>
      <p:sp>
        <p:nvSpPr>
          <p:cNvPr id="1929" name="Google Shape;1929;p66"/>
          <p:cNvSpPr txBox="1"/>
          <p:nvPr/>
        </p:nvSpPr>
        <p:spPr>
          <a:xfrm>
            <a:off x="2694153" y="3421475"/>
            <a:ext cx="1873800" cy="3192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accent6"/>
                </a:solidFill>
                <a:latin typeface="Asap"/>
                <a:ea typeface="Asap"/>
                <a:cs typeface="Asap"/>
                <a:sym typeface="Asap"/>
              </a:rPr>
              <a:t>Outdoor skates</a:t>
            </a:r>
            <a:endParaRPr>
              <a:solidFill>
                <a:schemeClr val="accent6"/>
              </a:solidFill>
              <a:latin typeface="Asap"/>
              <a:ea typeface="Asap"/>
              <a:cs typeface="Asap"/>
              <a:sym typeface="Asap"/>
            </a:endParaRPr>
          </a:p>
        </p:txBody>
      </p:sp>
      <p:sp>
        <p:nvSpPr>
          <p:cNvPr id="1930" name="Google Shape;1930;p66"/>
          <p:cNvSpPr txBox="1"/>
          <p:nvPr/>
        </p:nvSpPr>
        <p:spPr>
          <a:xfrm>
            <a:off x="4625493" y="2996242"/>
            <a:ext cx="1873800" cy="3192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6"/>
                </a:solidFill>
                <a:latin typeface="Asap"/>
                <a:ea typeface="Asap"/>
                <a:cs typeface="Asap"/>
                <a:sym typeface="Asap"/>
              </a:rPr>
              <a:t>City bus</a:t>
            </a:r>
            <a:endParaRPr>
              <a:solidFill>
                <a:schemeClr val="accent6"/>
              </a:solidFill>
              <a:latin typeface="Asap"/>
              <a:ea typeface="Asap"/>
              <a:cs typeface="Asap"/>
              <a:sym typeface="Asap"/>
            </a:endParaRPr>
          </a:p>
        </p:txBody>
      </p:sp>
      <p:sp>
        <p:nvSpPr>
          <p:cNvPr id="1931" name="Google Shape;1931;p66"/>
          <p:cNvSpPr txBox="1"/>
          <p:nvPr/>
        </p:nvSpPr>
        <p:spPr>
          <a:xfrm>
            <a:off x="4625493" y="3421475"/>
            <a:ext cx="1873800" cy="3192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accent6"/>
                </a:solidFill>
                <a:latin typeface="Asap"/>
                <a:ea typeface="Asap"/>
                <a:cs typeface="Asap"/>
                <a:sym typeface="Asap"/>
              </a:rPr>
              <a:t>Train</a:t>
            </a:r>
            <a:endParaRPr>
              <a:solidFill>
                <a:schemeClr val="accent6"/>
              </a:solidFill>
              <a:latin typeface="Asap"/>
              <a:ea typeface="Asap"/>
              <a:cs typeface="Asap"/>
              <a:sym typeface="Asap"/>
            </a:endParaRPr>
          </a:p>
        </p:txBody>
      </p:sp>
      <p:sp>
        <p:nvSpPr>
          <p:cNvPr id="1932" name="Google Shape;1932;p66"/>
          <p:cNvSpPr txBox="1"/>
          <p:nvPr/>
        </p:nvSpPr>
        <p:spPr>
          <a:xfrm>
            <a:off x="6556834" y="2996242"/>
            <a:ext cx="1873800" cy="3192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accent6"/>
                </a:solidFill>
                <a:latin typeface="Asap"/>
                <a:ea typeface="Asap"/>
                <a:cs typeface="Asap"/>
                <a:sym typeface="Asap"/>
              </a:rPr>
              <a:t>Walk</a:t>
            </a:r>
            <a:endParaRPr>
              <a:solidFill>
                <a:schemeClr val="accent6"/>
              </a:solidFill>
              <a:latin typeface="Asap"/>
              <a:ea typeface="Asap"/>
              <a:cs typeface="Asap"/>
              <a:sym typeface="Asap"/>
            </a:endParaRPr>
          </a:p>
        </p:txBody>
      </p:sp>
      <p:sp>
        <p:nvSpPr>
          <p:cNvPr id="1933" name="Google Shape;1933;p66"/>
          <p:cNvSpPr txBox="1"/>
          <p:nvPr/>
        </p:nvSpPr>
        <p:spPr>
          <a:xfrm>
            <a:off x="6556834" y="3421475"/>
            <a:ext cx="1873800" cy="3192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accent6"/>
                </a:solidFill>
                <a:latin typeface="Asap"/>
                <a:ea typeface="Asap"/>
                <a:cs typeface="Asap"/>
                <a:sym typeface="Asap"/>
              </a:rPr>
              <a:t>Run</a:t>
            </a:r>
            <a:endParaRPr>
              <a:solidFill>
                <a:schemeClr val="accent6"/>
              </a:solidFill>
              <a:latin typeface="Asap"/>
              <a:ea typeface="Asap"/>
              <a:cs typeface="Asap"/>
              <a:sym typeface="Asap"/>
            </a:endParaRPr>
          </a:p>
        </p:txBody>
      </p:sp>
      <p:cxnSp>
        <p:nvCxnSpPr>
          <p:cNvPr id="1934" name="Google Shape;1934;p66"/>
          <p:cNvCxnSpPr>
            <a:stCxn id="1921" idx="2"/>
            <a:endCxn id="1922" idx="0"/>
          </p:cNvCxnSpPr>
          <p:nvPr/>
        </p:nvCxnSpPr>
        <p:spPr>
          <a:xfrm rot="5400000">
            <a:off x="2869948" y="497125"/>
            <a:ext cx="531900" cy="2872200"/>
          </a:xfrm>
          <a:prstGeom prst="bentConnector3">
            <a:avLst>
              <a:gd name="adj1" fmla="val 50012"/>
            </a:avLst>
          </a:prstGeom>
          <a:noFill/>
          <a:ln w="9525" cap="flat" cmpd="sng">
            <a:solidFill>
              <a:schemeClr val="dk2"/>
            </a:solidFill>
            <a:prstDash val="solid"/>
            <a:round/>
            <a:headEnd type="none" w="med" len="med"/>
            <a:tailEnd type="oval" w="med" len="med"/>
          </a:ln>
        </p:spPr>
      </p:cxnSp>
      <p:cxnSp>
        <p:nvCxnSpPr>
          <p:cNvPr id="1935" name="Google Shape;1935;p66"/>
          <p:cNvCxnSpPr>
            <a:stCxn id="1921" idx="2"/>
            <a:endCxn id="1923" idx="0"/>
          </p:cNvCxnSpPr>
          <p:nvPr/>
        </p:nvCxnSpPr>
        <p:spPr>
          <a:xfrm rot="5400000">
            <a:off x="3835648" y="1462825"/>
            <a:ext cx="531900" cy="940800"/>
          </a:xfrm>
          <a:prstGeom prst="bentConnector3">
            <a:avLst>
              <a:gd name="adj1" fmla="val 50012"/>
            </a:avLst>
          </a:prstGeom>
          <a:noFill/>
          <a:ln w="9525" cap="flat" cmpd="sng">
            <a:solidFill>
              <a:schemeClr val="dk2"/>
            </a:solidFill>
            <a:prstDash val="solid"/>
            <a:round/>
            <a:headEnd type="none" w="med" len="med"/>
            <a:tailEnd type="oval" w="med" len="med"/>
          </a:ln>
        </p:spPr>
      </p:cxnSp>
      <p:cxnSp>
        <p:nvCxnSpPr>
          <p:cNvPr id="1936" name="Google Shape;1936;p66"/>
          <p:cNvCxnSpPr>
            <a:stCxn id="1921" idx="2"/>
            <a:endCxn id="1924" idx="0"/>
          </p:cNvCxnSpPr>
          <p:nvPr/>
        </p:nvCxnSpPr>
        <p:spPr>
          <a:xfrm rot="-5400000" flipH="1">
            <a:off x="4801198" y="1438075"/>
            <a:ext cx="531900" cy="990300"/>
          </a:xfrm>
          <a:prstGeom prst="bentConnector3">
            <a:avLst>
              <a:gd name="adj1" fmla="val 50012"/>
            </a:avLst>
          </a:prstGeom>
          <a:noFill/>
          <a:ln w="9525" cap="flat" cmpd="sng">
            <a:solidFill>
              <a:schemeClr val="dk2"/>
            </a:solidFill>
            <a:prstDash val="solid"/>
            <a:round/>
            <a:headEnd type="none" w="med" len="med"/>
            <a:tailEnd type="oval" w="med" len="med"/>
          </a:ln>
        </p:spPr>
      </p:cxnSp>
      <p:cxnSp>
        <p:nvCxnSpPr>
          <p:cNvPr id="1937" name="Google Shape;1937;p66"/>
          <p:cNvCxnSpPr>
            <a:stCxn id="1921" idx="2"/>
            <a:endCxn id="1925" idx="0"/>
          </p:cNvCxnSpPr>
          <p:nvPr/>
        </p:nvCxnSpPr>
        <p:spPr>
          <a:xfrm rot="-5400000" flipH="1">
            <a:off x="5766898" y="472375"/>
            <a:ext cx="531900" cy="2921700"/>
          </a:xfrm>
          <a:prstGeom prst="bentConnector3">
            <a:avLst>
              <a:gd name="adj1" fmla="val 50012"/>
            </a:avLst>
          </a:prstGeom>
          <a:noFill/>
          <a:ln w="9525" cap="flat" cmpd="sng">
            <a:solidFill>
              <a:schemeClr val="dk2"/>
            </a:solidFill>
            <a:prstDash val="solid"/>
            <a:round/>
            <a:headEnd type="none" w="med" len="med"/>
            <a:tailEnd type="oval" w="med" len="med"/>
          </a:ln>
        </p:spPr>
      </p:cxnSp>
      <p:cxnSp>
        <p:nvCxnSpPr>
          <p:cNvPr id="1938" name="Google Shape;1938;p66"/>
          <p:cNvCxnSpPr>
            <a:stCxn id="1922" idx="2"/>
            <a:endCxn id="1926" idx="0"/>
          </p:cNvCxnSpPr>
          <p:nvPr/>
        </p:nvCxnSpPr>
        <p:spPr>
          <a:xfrm rot="-5400000" flipH="1">
            <a:off x="1461662" y="2757451"/>
            <a:ext cx="476700" cy="600"/>
          </a:xfrm>
          <a:prstGeom prst="bentConnector3">
            <a:avLst>
              <a:gd name="adj1" fmla="val 50015"/>
            </a:avLst>
          </a:prstGeom>
          <a:noFill/>
          <a:ln w="9525" cap="flat" cmpd="sng">
            <a:solidFill>
              <a:schemeClr val="dk2"/>
            </a:solidFill>
            <a:prstDash val="solid"/>
            <a:round/>
            <a:headEnd type="none" w="med" len="med"/>
            <a:tailEnd type="oval" w="med" len="med"/>
          </a:ln>
        </p:spPr>
      </p:cxnSp>
      <p:cxnSp>
        <p:nvCxnSpPr>
          <p:cNvPr id="1939" name="Google Shape;1939;p66"/>
          <p:cNvCxnSpPr>
            <a:stCxn id="1923" idx="2"/>
            <a:endCxn id="1928" idx="0"/>
          </p:cNvCxnSpPr>
          <p:nvPr/>
        </p:nvCxnSpPr>
        <p:spPr>
          <a:xfrm rot="-5400000" flipH="1">
            <a:off x="3393003" y="2757451"/>
            <a:ext cx="476700" cy="600"/>
          </a:xfrm>
          <a:prstGeom prst="bentConnector3">
            <a:avLst>
              <a:gd name="adj1" fmla="val 50015"/>
            </a:avLst>
          </a:prstGeom>
          <a:noFill/>
          <a:ln w="9525" cap="flat" cmpd="sng">
            <a:solidFill>
              <a:schemeClr val="dk2"/>
            </a:solidFill>
            <a:prstDash val="solid"/>
            <a:round/>
            <a:headEnd type="none" w="med" len="med"/>
            <a:tailEnd type="oval" w="med" len="med"/>
          </a:ln>
        </p:spPr>
      </p:cxnSp>
      <p:cxnSp>
        <p:nvCxnSpPr>
          <p:cNvPr id="1940" name="Google Shape;1940;p66"/>
          <p:cNvCxnSpPr>
            <a:stCxn id="1924" idx="2"/>
            <a:endCxn id="1930" idx="0"/>
          </p:cNvCxnSpPr>
          <p:nvPr/>
        </p:nvCxnSpPr>
        <p:spPr>
          <a:xfrm rot="-5400000" flipH="1">
            <a:off x="5324343" y="2757451"/>
            <a:ext cx="476700" cy="600"/>
          </a:xfrm>
          <a:prstGeom prst="bentConnector3">
            <a:avLst>
              <a:gd name="adj1" fmla="val 50015"/>
            </a:avLst>
          </a:prstGeom>
          <a:noFill/>
          <a:ln w="9525" cap="flat" cmpd="sng">
            <a:solidFill>
              <a:schemeClr val="dk2"/>
            </a:solidFill>
            <a:prstDash val="solid"/>
            <a:round/>
            <a:headEnd type="none" w="med" len="med"/>
            <a:tailEnd type="oval" w="med" len="med"/>
          </a:ln>
        </p:spPr>
      </p:cxnSp>
      <p:cxnSp>
        <p:nvCxnSpPr>
          <p:cNvPr id="1941" name="Google Shape;1941;p66"/>
          <p:cNvCxnSpPr>
            <a:stCxn id="1925" idx="2"/>
            <a:endCxn id="1932" idx="0"/>
          </p:cNvCxnSpPr>
          <p:nvPr/>
        </p:nvCxnSpPr>
        <p:spPr>
          <a:xfrm rot="-5400000" flipH="1">
            <a:off x="7255684" y="2757451"/>
            <a:ext cx="476700" cy="600"/>
          </a:xfrm>
          <a:prstGeom prst="bentConnector3">
            <a:avLst>
              <a:gd name="adj1" fmla="val 50015"/>
            </a:avLst>
          </a:prstGeom>
          <a:noFill/>
          <a:ln w="9525" cap="flat" cmpd="sng">
            <a:solidFill>
              <a:schemeClr val="dk2"/>
            </a:solidFill>
            <a:prstDash val="solid"/>
            <a:round/>
            <a:headEnd type="none" w="med" len="med"/>
            <a:tailEnd type="oval" w="med" len="med"/>
          </a:ln>
        </p:spPr>
      </p:cxnSp>
      <p:sp>
        <p:nvSpPr>
          <p:cNvPr id="1942" name="Google Shape;1942;p66"/>
          <p:cNvSpPr txBox="1"/>
          <p:nvPr/>
        </p:nvSpPr>
        <p:spPr>
          <a:xfrm>
            <a:off x="4625493" y="3846692"/>
            <a:ext cx="1873800" cy="3192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6"/>
                </a:solidFill>
                <a:latin typeface="Asap"/>
                <a:ea typeface="Asap"/>
                <a:cs typeface="Asap"/>
                <a:sym typeface="Asap"/>
              </a:rPr>
              <a:t>Subway</a:t>
            </a:r>
            <a:endParaRPr>
              <a:solidFill>
                <a:schemeClr val="accent6"/>
              </a:solidFill>
              <a:latin typeface="Asap"/>
              <a:ea typeface="Asap"/>
              <a:cs typeface="Asap"/>
              <a:sym typeface="Asap"/>
            </a:endParaRPr>
          </a:p>
        </p:txBody>
      </p:sp>
      <p:sp>
        <p:nvSpPr>
          <p:cNvPr id="1943" name="Google Shape;1943;p66"/>
          <p:cNvSpPr txBox="1"/>
          <p:nvPr/>
        </p:nvSpPr>
        <p:spPr>
          <a:xfrm>
            <a:off x="4625493" y="4271925"/>
            <a:ext cx="1873800" cy="3192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accent6"/>
                </a:solidFill>
                <a:latin typeface="Asap"/>
                <a:ea typeface="Asap"/>
                <a:cs typeface="Asap"/>
                <a:sym typeface="Asap"/>
              </a:rPr>
              <a:t>Tram</a:t>
            </a:r>
            <a:endParaRPr>
              <a:solidFill>
                <a:schemeClr val="accent6"/>
              </a:solidFill>
              <a:latin typeface="Asap"/>
              <a:ea typeface="Asap"/>
              <a:cs typeface="Asap"/>
              <a:sym typeface="Asap"/>
            </a:endParaRPr>
          </a:p>
        </p:txBody>
      </p:sp>
      <p:sp>
        <p:nvSpPr>
          <p:cNvPr id="1944" name="Google Shape;1944;p66"/>
          <p:cNvSpPr txBox="1"/>
          <p:nvPr/>
        </p:nvSpPr>
        <p:spPr>
          <a:xfrm>
            <a:off x="763112" y="3846700"/>
            <a:ext cx="1873800" cy="3192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accent6"/>
                </a:solidFill>
                <a:latin typeface="Asap"/>
                <a:ea typeface="Asap"/>
                <a:cs typeface="Asap"/>
                <a:sym typeface="Asap"/>
              </a:rPr>
              <a:t>Tandem</a:t>
            </a:r>
            <a:endParaRPr>
              <a:solidFill>
                <a:schemeClr val="accent6"/>
              </a:solidFill>
              <a:latin typeface="Asap"/>
              <a:ea typeface="Asap"/>
              <a:cs typeface="Asap"/>
              <a:sym typeface="Asap"/>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48"/>
        <p:cNvGrpSpPr/>
        <p:nvPr/>
      </p:nvGrpSpPr>
      <p:grpSpPr>
        <a:xfrm>
          <a:off x="0" y="0"/>
          <a:ext cx="0" cy="0"/>
          <a:chOff x="0" y="0"/>
          <a:chExt cx="0" cy="0"/>
        </a:xfrm>
      </p:grpSpPr>
      <p:sp>
        <p:nvSpPr>
          <p:cNvPr id="1949" name="Google Shape;1949;p67"/>
          <p:cNvSpPr txBox="1"/>
          <p:nvPr/>
        </p:nvSpPr>
        <p:spPr>
          <a:xfrm>
            <a:off x="3453703" y="2278159"/>
            <a:ext cx="1998600" cy="4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Earth is the planet where we all live</a:t>
            </a:r>
            <a:endParaRPr>
              <a:solidFill>
                <a:schemeClr val="dk1"/>
              </a:solidFill>
              <a:latin typeface="Asap"/>
              <a:ea typeface="Asap"/>
              <a:cs typeface="Asap"/>
              <a:sym typeface="Asap"/>
            </a:endParaRPr>
          </a:p>
        </p:txBody>
      </p:sp>
      <p:sp>
        <p:nvSpPr>
          <p:cNvPr id="1950" name="Google Shape;1950;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another infographic</a:t>
            </a:r>
            <a:endParaRPr/>
          </a:p>
        </p:txBody>
      </p:sp>
      <p:sp>
        <p:nvSpPr>
          <p:cNvPr id="1951" name="Google Shape;1951;p67"/>
          <p:cNvSpPr txBox="1"/>
          <p:nvPr/>
        </p:nvSpPr>
        <p:spPr>
          <a:xfrm>
            <a:off x="5876538" y="2278159"/>
            <a:ext cx="1998600" cy="4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Neptune is far away from us</a:t>
            </a:r>
            <a:endParaRPr>
              <a:solidFill>
                <a:schemeClr val="dk1"/>
              </a:solidFill>
              <a:latin typeface="Asap"/>
              <a:ea typeface="Asap"/>
              <a:cs typeface="Asap"/>
              <a:sym typeface="Asap"/>
            </a:endParaRPr>
          </a:p>
        </p:txBody>
      </p:sp>
      <p:sp>
        <p:nvSpPr>
          <p:cNvPr id="1952" name="Google Shape;1952;p67"/>
          <p:cNvSpPr txBox="1"/>
          <p:nvPr/>
        </p:nvSpPr>
        <p:spPr>
          <a:xfrm>
            <a:off x="3453703" y="3960697"/>
            <a:ext cx="1998600" cy="4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Saturn is a gas giant with several rings</a:t>
            </a:r>
            <a:endParaRPr>
              <a:solidFill>
                <a:schemeClr val="dk1"/>
              </a:solidFill>
              <a:latin typeface="Asap"/>
              <a:ea typeface="Asap"/>
              <a:cs typeface="Asap"/>
              <a:sym typeface="Asap"/>
            </a:endParaRPr>
          </a:p>
        </p:txBody>
      </p:sp>
      <p:sp>
        <p:nvSpPr>
          <p:cNvPr id="1953" name="Google Shape;1953;p67"/>
          <p:cNvSpPr txBox="1"/>
          <p:nvPr/>
        </p:nvSpPr>
        <p:spPr>
          <a:xfrm>
            <a:off x="5876538" y="3960697"/>
            <a:ext cx="1998600" cy="4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ap"/>
                <a:ea typeface="Asap"/>
                <a:cs typeface="Asap"/>
                <a:sym typeface="Asap"/>
              </a:rPr>
              <a:t>Jupiter is the biggest planet of them all</a:t>
            </a:r>
            <a:endParaRPr>
              <a:solidFill>
                <a:schemeClr val="dk1"/>
              </a:solidFill>
              <a:latin typeface="Asap"/>
              <a:ea typeface="Asap"/>
              <a:cs typeface="Asap"/>
              <a:sym typeface="Asap"/>
            </a:endParaRPr>
          </a:p>
        </p:txBody>
      </p:sp>
      <p:sp>
        <p:nvSpPr>
          <p:cNvPr id="1954" name="Google Shape;1954;p67"/>
          <p:cNvSpPr txBox="1"/>
          <p:nvPr/>
        </p:nvSpPr>
        <p:spPr>
          <a:xfrm>
            <a:off x="3452185" y="2013575"/>
            <a:ext cx="2001600" cy="381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Earth</a:t>
            </a:r>
            <a:endParaRPr sz="2000" b="1">
              <a:solidFill>
                <a:schemeClr val="dk1"/>
              </a:solidFill>
              <a:latin typeface="Quando"/>
              <a:ea typeface="Quando"/>
              <a:cs typeface="Quando"/>
              <a:sym typeface="Quando"/>
            </a:endParaRPr>
          </a:p>
        </p:txBody>
      </p:sp>
      <p:sp>
        <p:nvSpPr>
          <p:cNvPr id="1955" name="Google Shape;1955;p67"/>
          <p:cNvSpPr txBox="1"/>
          <p:nvPr/>
        </p:nvSpPr>
        <p:spPr>
          <a:xfrm>
            <a:off x="5875020" y="2013575"/>
            <a:ext cx="2001600" cy="381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Neptune</a:t>
            </a:r>
            <a:endParaRPr sz="2000" b="1">
              <a:solidFill>
                <a:schemeClr val="dk1"/>
              </a:solidFill>
              <a:latin typeface="Quando"/>
              <a:ea typeface="Quando"/>
              <a:cs typeface="Quando"/>
              <a:sym typeface="Quando"/>
            </a:endParaRPr>
          </a:p>
        </p:txBody>
      </p:sp>
      <p:sp>
        <p:nvSpPr>
          <p:cNvPr id="1956" name="Google Shape;1956;p67"/>
          <p:cNvSpPr txBox="1"/>
          <p:nvPr/>
        </p:nvSpPr>
        <p:spPr>
          <a:xfrm>
            <a:off x="3452185" y="3694962"/>
            <a:ext cx="2001600" cy="381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Saturn</a:t>
            </a:r>
            <a:endParaRPr sz="2000" b="1">
              <a:solidFill>
                <a:schemeClr val="dk1"/>
              </a:solidFill>
              <a:latin typeface="Quando"/>
              <a:ea typeface="Quando"/>
              <a:cs typeface="Quando"/>
              <a:sym typeface="Quando"/>
            </a:endParaRPr>
          </a:p>
        </p:txBody>
      </p:sp>
      <p:sp>
        <p:nvSpPr>
          <p:cNvPr id="1957" name="Google Shape;1957;p67"/>
          <p:cNvSpPr txBox="1"/>
          <p:nvPr/>
        </p:nvSpPr>
        <p:spPr>
          <a:xfrm>
            <a:off x="5875020" y="3694962"/>
            <a:ext cx="2001600" cy="381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Jupiter</a:t>
            </a:r>
            <a:endParaRPr sz="2000" b="1">
              <a:solidFill>
                <a:schemeClr val="dk1"/>
              </a:solidFill>
              <a:latin typeface="Quando"/>
              <a:ea typeface="Quando"/>
              <a:cs typeface="Quando"/>
              <a:sym typeface="Quando"/>
            </a:endParaRPr>
          </a:p>
        </p:txBody>
      </p:sp>
      <p:cxnSp>
        <p:nvCxnSpPr>
          <p:cNvPr id="1958" name="Google Shape;1958;p67"/>
          <p:cNvCxnSpPr>
            <a:stCxn id="1959" idx="3"/>
            <a:endCxn id="1960" idx="3"/>
          </p:cNvCxnSpPr>
          <p:nvPr/>
        </p:nvCxnSpPr>
        <p:spPr>
          <a:xfrm>
            <a:off x="6622625" y="1586885"/>
            <a:ext cx="600" cy="1657500"/>
          </a:xfrm>
          <a:prstGeom prst="bentConnector3">
            <a:avLst>
              <a:gd name="adj1" fmla="val 248962500"/>
            </a:avLst>
          </a:prstGeom>
          <a:noFill/>
          <a:ln w="9525" cap="flat" cmpd="sng">
            <a:solidFill>
              <a:schemeClr val="dk2"/>
            </a:solidFill>
            <a:prstDash val="solid"/>
            <a:round/>
            <a:headEnd type="none" w="med" len="med"/>
            <a:tailEnd type="oval" w="med" len="med"/>
          </a:ln>
        </p:spPr>
      </p:cxnSp>
      <p:cxnSp>
        <p:nvCxnSpPr>
          <p:cNvPr id="1961" name="Google Shape;1961;p67"/>
          <p:cNvCxnSpPr>
            <a:stCxn id="1960" idx="1"/>
            <a:endCxn id="1962" idx="3"/>
          </p:cNvCxnSpPr>
          <p:nvPr/>
        </p:nvCxnSpPr>
        <p:spPr>
          <a:xfrm rot="10800000">
            <a:off x="4185725" y="3244458"/>
            <a:ext cx="1843200" cy="0"/>
          </a:xfrm>
          <a:prstGeom prst="straightConnector1">
            <a:avLst/>
          </a:prstGeom>
          <a:noFill/>
          <a:ln w="9525" cap="flat" cmpd="sng">
            <a:solidFill>
              <a:schemeClr val="dk2"/>
            </a:solidFill>
            <a:prstDash val="solid"/>
            <a:round/>
            <a:headEnd type="none" w="med" len="med"/>
            <a:tailEnd type="oval" w="med" len="med"/>
          </a:ln>
        </p:spPr>
      </p:cxnSp>
      <p:cxnSp>
        <p:nvCxnSpPr>
          <p:cNvPr id="1963" name="Google Shape;1963;p67"/>
          <p:cNvCxnSpPr>
            <a:stCxn id="1964" idx="3"/>
            <a:endCxn id="1959" idx="1"/>
          </p:cNvCxnSpPr>
          <p:nvPr/>
        </p:nvCxnSpPr>
        <p:spPr>
          <a:xfrm>
            <a:off x="4199803" y="1586962"/>
            <a:ext cx="1829100" cy="0"/>
          </a:xfrm>
          <a:prstGeom prst="straightConnector1">
            <a:avLst/>
          </a:prstGeom>
          <a:noFill/>
          <a:ln w="9525" cap="flat" cmpd="sng">
            <a:solidFill>
              <a:schemeClr val="dk2"/>
            </a:solidFill>
            <a:prstDash val="solid"/>
            <a:round/>
            <a:headEnd type="none" w="med" len="med"/>
            <a:tailEnd type="oval" w="med" len="med"/>
          </a:ln>
        </p:spPr>
      </p:cxnSp>
      <p:sp>
        <p:nvSpPr>
          <p:cNvPr id="1964" name="Google Shape;1964;p67"/>
          <p:cNvSpPr/>
          <p:nvPr/>
        </p:nvSpPr>
        <p:spPr>
          <a:xfrm>
            <a:off x="3606103" y="1290112"/>
            <a:ext cx="593700" cy="5937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5" name="Google Shape;1965;p67"/>
          <p:cNvGrpSpPr/>
          <p:nvPr/>
        </p:nvGrpSpPr>
        <p:grpSpPr>
          <a:xfrm>
            <a:off x="3681413" y="1376441"/>
            <a:ext cx="442694" cy="420862"/>
            <a:chOff x="6734421" y="1976276"/>
            <a:chExt cx="474484" cy="451084"/>
          </a:xfrm>
        </p:grpSpPr>
        <p:sp>
          <p:nvSpPr>
            <p:cNvPr id="1966" name="Google Shape;1966;p67"/>
            <p:cNvSpPr/>
            <p:nvPr/>
          </p:nvSpPr>
          <p:spPr>
            <a:xfrm>
              <a:off x="6829253" y="1989234"/>
              <a:ext cx="59759" cy="68755"/>
            </a:xfrm>
            <a:custGeom>
              <a:avLst/>
              <a:gdLst/>
              <a:ahLst/>
              <a:cxnLst/>
              <a:rect l="l" t="t" r="r" b="b"/>
              <a:pathLst>
                <a:path w="1116" h="1284" extrusionOk="0">
                  <a:moveTo>
                    <a:pt x="529" y="261"/>
                  </a:moveTo>
                  <a:cubicBezTo>
                    <a:pt x="554" y="261"/>
                    <a:pt x="578" y="267"/>
                    <a:pt x="601" y="278"/>
                  </a:cubicBezTo>
                  <a:cubicBezTo>
                    <a:pt x="640" y="296"/>
                    <a:pt x="668" y="329"/>
                    <a:pt x="679" y="372"/>
                  </a:cubicBezTo>
                  <a:lnTo>
                    <a:pt x="808" y="814"/>
                  </a:lnTo>
                  <a:cubicBezTo>
                    <a:pt x="832" y="891"/>
                    <a:pt x="791" y="974"/>
                    <a:pt x="714" y="1002"/>
                  </a:cubicBezTo>
                  <a:lnTo>
                    <a:pt x="675" y="1017"/>
                  </a:lnTo>
                  <a:cubicBezTo>
                    <a:pt x="658" y="1023"/>
                    <a:pt x="640" y="1026"/>
                    <a:pt x="622" y="1026"/>
                  </a:cubicBezTo>
                  <a:cubicBezTo>
                    <a:pt x="562" y="1026"/>
                    <a:pt x="505" y="992"/>
                    <a:pt x="480" y="934"/>
                  </a:cubicBezTo>
                  <a:lnTo>
                    <a:pt x="290" y="514"/>
                  </a:lnTo>
                  <a:cubicBezTo>
                    <a:pt x="270" y="475"/>
                    <a:pt x="270" y="431"/>
                    <a:pt x="288" y="392"/>
                  </a:cubicBezTo>
                  <a:cubicBezTo>
                    <a:pt x="305" y="353"/>
                    <a:pt x="336" y="320"/>
                    <a:pt x="378" y="307"/>
                  </a:cubicBezTo>
                  <a:lnTo>
                    <a:pt x="478" y="270"/>
                  </a:lnTo>
                  <a:cubicBezTo>
                    <a:pt x="494" y="264"/>
                    <a:pt x="512" y="261"/>
                    <a:pt x="529" y="261"/>
                  </a:cubicBezTo>
                  <a:close/>
                  <a:moveTo>
                    <a:pt x="525" y="1"/>
                  </a:moveTo>
                  <a:cubicBezTo>
                    <a:pt x="477" y="1"/>
                    <a:pt x="428" y="9"/>
                    <a:pt x="382" y="25"/>
                  </a:cubicBezTo>
                  <a:lnTo>
                    <a:pt x="284" y="62"/>
                  </a:lnTo>
                  <a:cubicBezTo>
                    <a:pt x="176" y="101"/>
                    <a:pt x="91" y="186"/>
                    <a:pt x="45" y="291"/>
                  </a:cubicBezTo>
                  <a:cubicBezTo>
                    <a:pt x="0" y="396"/>
                    <a:pt x="0" y="517"/>
                    <a:pt x="48" y="621"/>
                  </a:cubicBezTo>
                  <a:lnTo>
                    <a:pt x="240" y="1039"/>
                  </a:lnTo>
                  <a:cubicBezTo>
                    <a:pt x="308" y="1192"/>
                    <a:pt x="459" y="1284"/>
                    <a:pt x="618" y="1284"/>
                  </a:cubicBezTo>
                  <a:cubicBezTo>
                    <a:pt x="666" y="1284"/>
                    <a:pt x="712" y="1275"/>
                    <a:pt x="760" y="1258"/>
                  </a:cubicBezTo>
                  <a:lnTo>
                    <a:pt x="800" y="1245"/>
                  </a:lnTo>
                  <a:cubicBezTo>
                    <a:pt x="1003" y="1168"/>
                    <a:pt x="1115" y="947"/>
                    <a:pt x="1053" y="740"/>
                  </a:cubicBezTo>
                  <a:lnTo>
                    <a:pt x="924" y="298"/>
                  </a:lnTo>
                  <a:cubicBezTo>
                    <a:pt x="892" y="187"/>
                    <a:pt x="815" y="95"/>
                    <a:pt x="712" y="44"/>
                  </a:cubicBezTo>
                  <a:cubicBezTo>
                    <a:pt x="654" y="15"/>
                    <a:pt x="590" y="1"/>
                    <a:pt x="5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7"/>
            <p:cNvSpPr/>
            <p:nvPr/>
          </p:nvSpPr>
          <p:spPr>
            <a:xfrm>
              <a:off x="6767192" y="2033946"/>
              <a:ext cx="68541" cy="63133"/>
            </a:xfrm>
            <a:custGeom>
              <a:avLst/>
              <a:gdLst/>
              <a:ahLst/>
              <a:cxnLst/>
              <a:rect l="l" t="t" r="r" b="b"/>
              <a:pathLst>
                <a:path w="1280" h="1179" extrusionOk="0">
                  <a:moveTo>
                    <a:pt x="495" y="262"/>
                  </a:moveTo>
                  <a:cubicBezTo>
                    <a:pt x="534" y="262"/>
                    <a:pt x="571" y="277"/>
                    <a:pt x="597" y="303"/>
                  </a:cubicBezTo>
                  <a:lnTo>
                    <a:pt x="929" y="622"/>
                  </a:lnTo>
                  <a:cubicBezTo>
                    <a:pt x="986" y="678"/>
                    <a:pt x="994" y="771"/>
                    <a:pt x="940" y="834"/>
                  </a:cubicBezTo>
                  <a:lnTo>
                    <a:pt x="913" y="865"/>
                  </a:lnTo>
                  <a:cubicBezTo>
                    <a:pt x="882" y="902"/>
                    <a:pt x="839" y="921"/>
                    <a:pt x="794" y="921"/>
                  </a:cubicBezTo>
                  <a:cubicBezTo>
                    <a:pt x="762" y="921"/>
                    <a:pt x="730" y="911"/>
                    <a:pt x="702" y="891"/>
                  </a:cubicBezTo>
                  <a:lnTo>
                    <a:pt x="330" y="622"/>
                  </a:lnTo>
                  <a:cubicBezTo>
                    <a:pt x="295" y="596"/>
                    <a:pt x="271" y="560"/>
                    <a:pt x="268" y="515"/>
                  </a:cubicBezTo>
                  <a:cubicBezTo>
                    <a:pt x="264" y="471"/>
                    <a:pt x="277" y="431"/>
                    <a:pt x="304" y="397"/>
                  </a:cubicBezTo>
                  <a:lnTo>
                    <a:pt x="371" y="318"/>
                  </a:lnTo>
                  <a:cubicBezTo>
                    <a:pt x="398" y="285"/>
                    <a:pt x="439" y="265"/>
                    <a:pt x="481" y="263"/>
                  </a:cubicBezTo>
                  <a:cubicBezTo>
                    <a:pt x="486" y="262"/>
                    <a:pt x="490" y="262"/>
                    <a:pt x="495" y="262"/>
                  </a:cubicBezTo>
                  <a:close/>
                  <a:moveTo>
                    <a:pt x="489" y="1"/>
                  </a:moveTo>
                  <a:cubicBezTo>
                    <a:pt x="482" y="1"/>
                    <a:pt x="475" y="1"/>
                    <a:pt x="468" y="1"/>
                  </a:cubicBezTo>
                  <a:cubicBezTo>
                    <a:pt x="352" y="9"/>
                    <a:pt x="247" y="62"/>
                    <a:pt x="174" y="149"/>
                  </a:cubicBezTo>
                  <a:lnTo>
                    <a:pt x="107" y="230"/>
                  </a:lnTo>
                  <a:cubicBezTo>
                    <a:pt x="34" y="318"/>
                    <a:pt x="0" y="432"/>
                    <a:pt x="15" y="549"/>
                  </a:cubicBezTo>
                  <a:cubicBezTo>
                    <a:pt x="26" y="661"/>
                    <a:pt x="89" y="764"/>
                    <a:pt x="181" y="830"/>
                  </a:cubicBezTo>
                  <a:lnTo>
                    <a:pt x="553" y="1101"/>
                  </a:lnTo>
                  <a:cubicBezTo>
                    <a:pt x="627" y="1153"/>
                    <a:pt x="710" y="1179"/>
                    <a:pt x="795" y="1179"/>
                  </a:cubicBezTo>
                  <a:cubicBezTo>
                    <a:pt x="914" y="1179"/>
                    <a:pt x="1032" y="1129"/>
                    <a:pt x="1113" y="1029"/>
                  </a:cubicBezTo>
                  <a:lnTo>
                    <a:pt x="1141" y="996"/>
                  </a:lnTo>
                  <a:cubicBezTo>
                    <a:pt x="1279" y="830"/>
                    <a:pt x="1265" y="582"/>
                    <a:pt x="1108" y="432"/>
                  </a:cubicBezTo>
                  <a:lnTo>
                    <a:pt x="776" y="115"/>
                  </a:lnTo>
                  <a:cubicBezTo>
                    <a:pt x="698" y="41"/>
                    <a:pt x="594" y="1"/>
                    <a:pt x="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7"/>
            <p:cNvSpPr/>
            <p:nvPr/>
          </p:nvSpPr>
          <p:spPr>
            <a:xfrm>
              <a:off x="6734421" y="2103932"/>
              <a:ext cx="71700" cy="52369"/>
            </a:xfrm>
            <a:custGeom>
              <a:avLst/>
              <a:gdLst/>
              <a:ahLst/>
              <a:cxnLst/>
              <a:rect l="l" t="t" r="r" b="b"/>
              <a:pathLst>
                <a:path w="1339" h="978" extrusionOk="0">
                  <a:moveTo>
                    <a:pt x="445" y="258"/>
                  </a:moveTo>
                  <a:cubicBezTo>
                    <a:pt x="458" y="258"/>
                    <a:pt x="471" y="260"/>
                    <a:pt x="483" y="264"/>
                  </a:cubicBezTo>
                  <a:lnTo>
                    <a:pt x="929" y="371"/>
                  </a:lnTo>
                  <a:cubicBezTo>
                    <a:pt x="1009" y="390"/>
                    <a:pt x="1058" y="469"/>
                    <a:pt x="1045" y="550"/>
                  </a:cubicBezTo>
                  <a:lnTo>
                    <a:pt x="1038" y="590"/>
                  </a:lnTo>
                  <a:cubicBezTo>
                    <a:pt x="1026" y="667"/>
                    <a:pt x="960" y="720"/>
                    <a:pt x="885" y="720"/>
                  </a:cubicBezTo>
                  <a:cubicBezTo>
                    <a:pt x="880" y="720"/>
                    <a:pt x="875" y="720"/>
                    <a:pt x="870" y="719"/>
                  </a:cubicBezTo>
                  <a:lnTo>
                    <a:pt x="411" y="673"/>
                  </a:lnTo>
                  <a:cubicBezTo>
                    <a:pt x="371" y="666"/>
                    <a:pt x="332" y="646"/>
                    <a:pt x="306" y="611"/>
                  </a:cubicBezTo>
                  <a:cubicBezTo>
                    <a:pt x="281" y="578"/>
                    <a:pt x="270" y="533"/>
                    <a:pt x="277" y="491"/>
                  </a:cubicBezTo>
                  <a:lnTo>
                    <a:pt x="295" y="388"/>
                  </a:lnTo>
                  <a:cubicBezTo>
                    <a:pt x="301" y="344"/>
                    <a:pt x="327" y="310"/>
                    <a:pt x="362" y="285"/>
                  </a:cubicBezTo>
                  <a:cubicBezTo>
                    <a:pt x="387" y="268"/>
                    <a:pt x="416" y="258"/>
                    <a:pt x="445" y="258"/>
                  </a:cubicBezTo>
                  <a:close/>
                  <a:moveTo>
                    <a:pt x="447" y="0"/>
                  </a:moveTo>
                  <a:cubicBezTo>
                    <a:pt x="367" y="0"/>
                    <a:pt x="286" y="24"/>
                    <a:pt x="218" y="67"/>
                  </a:cubicBezTo>
                  <a:cubicBezTo>
                    <a:pt x="124" y="130"/>
                    <a:pt x="58" y="231"/>
                    <a:pt x="37" y="344"/>
                  </a:cubicBezTo>
                  <a:lnTo>
                    <a:pt x="19" y="449"/>
                  </a:lnTo>
                  <a:cubicBezTo>
                    <a:pt x="1" y="561"/>
                    <a:pt x="28" y="679"/>
                    <a:pt x="96" y="767"/>
                  </a:cubicBezTo>
                  <a:cubicBezTo>
                    <a:pt x="166" y="860"/>
                    <a:pt x="271" y="918"/>
                    <a:pt x="384" y="930"/>
                  </a:cubicBezTo>
                  <a:lnTo>
                    <a:pt x="845" y="976"/>
                  </a:lnTo>
                  <a:cubicBezTo>
                    <a:pt x="859" y="977"/>
                    <a:pt x="872" y="977"/>
                    <a:pt x="887" y="977"/>
                  </a:cubicBezTo>
                  <a:cubicBezTo>
                    <a:pt x="1084" y="977"/>
                    <a:pt x="1259" y="832"/>
                    <a:pt x="1294" y="635"/>
                  </a:cubicBezTo>
                  <a:lnTo>
                    <a:pt x="1302" y="592"/>
                  </a:lnTo>
                  <a:cubicBezTo>
                    <a:pt x="1338" y="379"/>
                    <a:pt x="1202" y="170"/>
                    <a:pt x="990" y="121"/>
                  </a:cubicBezTo>
                  <a:lnTo>
                    <a:pt x="544" y="12"/>
                  </a:lnTo>
                  <a:cubicBezTo>
                    <a:pt x="512" y="4"/>
                    <a:pt x="480" y="0"/>
                    <a:pt x="4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7"/>
            <p:cNvSpPr/>
            <p:nvPr/>
          </p:nvSpPr>
          <p:spPr>
            <a:xfrm>
              <a:off x="6752199" y="1976276"/>
              <a:ext cx="456707" cy="451084"/>
            </a:xfrm>
            <a:custGeom>
              <a:avLst/>
              <a:gdLst/>
              <a:ahLst/>
              <a:cxnLst/>
              <a:rect l="l" t="t" r="r" b="b"/>
              <a:pathLst>
                <a:path w="8529" h="8424" extrusionOk="0">
                  <a:moveTo>
                    <a:pt x="6395" y="258"/>
                  </a:moveTo>
                  <a:cubicBezTo>
                    <a:pt x="6806" y="258"/>
                    <a:pt x="7151" y="562"/>
                    <a:pt x="7211" y="957"/>
                  </a:cubicBezTo>
                  <a:lnTo>
                    <a:pt x="5267" y="957"/>
                  </a:lnTo>
                  <a:cubicBezTo>
                    <a:pt x="4856" y="957"/>
                    <a:pt x="4515" y="652"/>
                    <a:pt x="4451" y="258"/>
                  </a:cubicBezTo>
                  <a:close/>
                  <a:moveTo>
                    <a:pt x="7392" y="1216"/>
                  </a:moveTo>
                  <a:cubicBezTo>
                    <a:pt x="7464" y="1216"/>
                    <a:pt x="7521" y="1275"/>
                    <a:pt x="7521" y="1345"/>
                  </a:cubicBezTo>
                  <a:cubicBezTo>
                    <a:pt x="7521" y="1417"/>
                    <a:pt x="7464" y="1474"/>
                    <a:pt x="7392" y="1474"/>
                  </a:cubicBezTo>
                  <a:lnTo>
                    <a:pt x="5400" y="1474"/>
                  </a:lnTo>
                  <a:cubicBezTo>
                    <a:pt x="5328" y="1474"/>
                    <a:pt x="5271" y="1417"/>
                    <a:pt x="5271" y="1345"/>
                  </a:cubicBezTo>
                  <a:cubicBezTo>
                    <a:pt x="5273" y="1275"/>
                    <a:pt x="5330" y="1216"/>
                    <a:pt x="5400" y="1216"/>
                  </a:cubicBezTo>
                  <a:close/>
                  <a:moveTo>
                    <a:pt x="7226" y="1731"/>
                  </a:moveTo>
                  <a:lnTo>
                    <a:pt x="7226" y="2512"/>
                  </a:lnTo>
                  <a:lnTo>
                    <a:pt x="7224" y="2512"/>
                  </a:lnTo>
                  <a:cubicBezTo>
                    <a:pt x="7224" y="2733"/>
                    <a:pt x="7138" y="2939"/>
                    <a:pt x="6981" y="3096"/>
                  </a:cubicBezTo>
                  <a:cubicBezTo>
                    <a:pt x="6824" y="3253"/>
                    <a:pt x="6618" y="3339"/>
                    <a:pt x="6397" y="3339"/>
                  </a:cubicBezTo>
                  <a:cubicBezTo>
                    <a:pt x="5940" y="3339"/>
                    <a:pt x="5569" y="2967"/>
                    <a:pt x="5569" y="2512"/>
                  </a:cubicBezTo>
                  <a:lnTo>
                    <a:pt x="5569" y="1731"/>
                  </a:lnTo>
                  <a:close/>
                  <a:moveTo>
                    <a:pt x="5109" y="2420"/>
                  </a:moveTo>
                  <a:lnTo>
                    <a:pt x="5317" y="2626"/>
                  </a:lnTo>
                  <a:cubicBezTo>
                    <a:pt x="5357" y="3026"/>
                    <a:pt x="5617" y="3361"/>
                    <a:pt x="5973" y="3511"/>
                  </a:cubicBezTo>
                  <a:cubicBezTo>
                    <a:pt x="6082" y="3920"/>
                    <a:pt x="5966" y="4349"/>
                    <a:pt x="5663" y="4650"/>
                  </a:cubicBezTo>
                  <a:lnTo>
                    <a:pt x="5203" y="5110"/>
                  </a:lnTo>
                  <a:lnTo>
                    <a:pt x="4231" y="4137"/>
                  </a:lnTo>
                  <a:lnTo>
                    <a:pt x="4856" y="3514"/>
                  </a:lnTo>
                  <a:lnTo>
                    <a:pt x="5153" y="3813"/>
                  </a:lnTo>
                  <a:cubicBezTo>
                    <a:pt x="5179" y="3839"/>
                    <a:pt x="5210" y="3850"/>
                    <a:pt x="5245" y="3850"/>
                  </a:cubicBezTo>
                  <a:cubicBezTo>
                    <a:pt x="5276" y="3850"/>
                    <a:pt x="5311" y="3837"/>
                    <a:pt x="5337" y="3813"/>
                  </a:cubicBezTo>
                  <a:cubicBezTo>
                    <a:pt x="5387" y="3763"/>
                    <a:pt x="5387" y="3680"/>
                    <a:pt x="5337" y="3629"/>
                  </a:cubicBezTo>
                  <a:lnTo>
                    <a:pt x="4618" y="2910"/>
                  </a:lnTo>
                  <a:lnTo>
                    <a:pt x="5109" y="2420"/>
                  </a:lnTo>
                  <a:close/>
                  <a:moveTo>
                    <a:pt x="7925" y="3505"/>
                  </a:moveTo>
                  <a:cubicBezTo>
                    <a:pt x="8017" y="3505"/>
                    <a:pt x="8103" y="3542"/>
                    <a:pt x="8170" y="3607"/>
                  </a:cubicBezTo>
                  <a:cubicBezTo>
                    <a:pt x="8234" y="3671"/>
                    <a:pt x="8271" y="3758"/>
                    <a:pt x="8271" y="3852"/>
                  </a:cubicBezTo>
                  <a:cubicBezTo>
                    <a:pt x="8271" y="3944"/>
                    <a:pt x="8234" y="4032"/>
                    <a:pt x="8170" y="4099"/>
                  </a:cubicBezTo>
                  <a:lnTo>
                    <a:pt x="6968" y="5300"/>
                  </a:lnTo>
                  <a:cubicBezTo>
                    <a:pt x="6904" y="5365"/>
                    <a:pt x="6815" y="5402"/>
                    <a:pt x="6721" y="5402"/>
                  </a:cubicBezTo>
                  <a:cubicBezTo>
                    <a:pt x="6627" y="5402"/>
                    <a:pt x="6542" y="5365"/>
                    <a:pt x="6474" y="5300"/>
                  </a:cubicBezTo>
                  <a:lnTo>
                    <a:pt x="5927" y="4753"/>
                  </a:lnTo>
                  <a:cubicBezTo>
                    <a:pt x="6091" y="4559"/>
                    <a:pt x="6198" y="4331"/>
                    <a:pt x="6244" y="4089"/>
                  </a:cubicBezTo>
                  <a:lnTo>
                    <a:pt x="6629" y="4475"/>
                  </a:lnTo>
                  <a:cubicBezTo>
                    <a:pt x="6654" y="4497"/>
                    <a:pt x="6687" y="4508"/>
                    <a:pt x="6719" y="4508"/>
                  </a:cubicBezTo>
                  <a:cubicBezTo>
                    <a:pt x="6753" y="4508"/>
                    <a:pt x="6788" y="4496"/>
                    <a:pt x="6813" y="4469"/>
                  </a:cubicBezTo>
                  <a:lnTo>
                    <a:pt x="7678" y="3607"/>
                  </a:lnTo>
                  <a:cubicBezTo>
                    <a:pt x="7742" y="3538"/>
                    <a:pt x="7829" y="3505"/>
                    <a:pt x="7925" y="3505"/>
                  </a:cubicBezTo>
                  <a:close/>
                  <a:moveTo>
                    <a:pt x="3660" y="4714"/>
                  </a:moveTo>
                  <a:lnTo>
                    <a:pt x="3660" y="4714"/>
                  </a:lnTo>
                  <a:cubicBezTo>
                    <a:pt x="3655" y="4751"/>
                    <a:pt x="3653" y="4790"/>
                    <a:pt x="3653" y="4828"/>
                  </a:cubicBezTo>
                  <a:cubicBezTo>
                    <a:pt x="3653" y="5068"/>
                    <a:pt x="3732" y="5296"/>
                    <a:pt x="3872" y="5483"/>
                  </a:cubicBezTo>
                  <a:lnTo>
                    <a:pt x="3723" y="5634"/>
                  </a:lnTo>
                  <a:lnTo>
                    <a:pt x="3231" y="5142"/>
                  </a:lnTo>
                  <a:lnTo>
                    <a:pt x="3660" y="4714"/>
                  </a:lnTo>
                  <a:close/>
                  <a:moveTo>
                    <a:pt x="1391" y="4257"/>
                  </a:moveTo>
                  <a:cubicBezTo>
                    <a:pt x="1395" y="4257"/>
                    <a:pt x="1398" y="4257"/>
                    <a:pt x="1401" y="4257"/>
                  </a:cubicBezTo>
                  <a:cubicBezTo>
                    <a:pt x="1417" y="4259"/>
                    <a:pt x="1456" y="4266"/>
                    <a:pt x="1480" y="4303"/>
                  </a:cubicBezTo>
                  <a:lnTo>
                    <a:pt x="1845" y="4823"/>
                  </a:lnTo>
                  <a:lnTo>
                    <a:pt x="1471" y="5195"/>
                  </a:lnTo>
                  <a:lnTo>
                    <a:pt x="1443" y="5223"/>
                  </a:lnTo>
                  <a:lnTo>
                    <a:pt x="1395" y="5055"/>
                  </a:lnTo>
                  <a:cubicBezTo>
                    <a:pt x="1379" y="4998"/>
                    <a:pt x="1327" y="4961"/>
                    <a:pt x="1271" y="4961"/>
                  </a:cubicBezTo>
                  <a:cubicBezTo>
                    <a:pt x="1258" y="4961"/>
                    <a:pt x="1246" y="4963"/>
                    <a:pt x="1233" y="4967"/>
                  </a:cubicBezTo>
                  <a:cubicBezTo>
                    <a:pt x="1165" y="4987"/>
                    <a:pt x="1126" y="5059"/>
                    <a:pt x="1146" y="5129"/>
                  </a:cubicBezTo>
                  <a:lnTo>
                    <a:pt x="1233" y="5435"/>
                  </a:lnTo>
                  <a:lnTo>
                    <a:pt x="1148" y="5519"/>
                  </a:lnTo>
                  <a:lnTo>
                    <a:pt x="1100" y="5352"/>
                  </a:lnTo>
                  <a:cubicBezTo>
                    <a:pt x="1084" y="5294"/>
                    <a:pt x="1032" y="5258"/>
                    <a:pt x="976" y="5258"/>
                  </a:cubicBezTo>
                  <a:cubicBezTo>
                    <a:pt x="963" y="5258"/>
                    <a:pt x="951" y="5260"/>
                    <a:pt x="938" y="5263"/>
                  </a:cubicBezTo>
                  <a:cubicBezTo>
                    <a:pt x="870" y="5285"/>
                    <a:pt x="831" y="5355"/>
                    <a:pt x="852" y="5425"/>
                  </a:cubicBezTo>
                  <a:lnTo>
                    <a:pt x="923" y="5669"/>
                  </a:lnTo>
                  <a:cubicBezTo>
                    <a:pt x="882" y="5680"/>
                    <a:pt x="838" y="5685"/>
                    <a:pt x="795" y="5685"/>
                  </a:cubicBezTo>
                  <a:cubicBezTo>
                    <a:pt x="669" y="5685"/>
                    <a:pt x="542" y="5639"/>
                    <a:pt x="446" y="5543"/>
                  </a:cubicBezTo>
                  <a:lnTo>
                    <a:pt x="319" y="5416"/>
                  </a:lnTo>
                  <a:cubicBezTo>
                    <a:pt x="282" y="5379"/>
                    <a:pt x="282" y="5320"/>
                    <a:pt x="319" y="5284"/>
                  </a:cubicBezTo>
                  <a:lnTo>
                    <a:pt x="1312" y="4290"/>
                  </a:lnTo>
                  <a:cubicBezTo>
                    <a:pt x="1340" y="4262"/>
                    <a:pt x="1371" y="4257"/>
                    <a:pt x="1391" y="4257"/>
                  </a:cubicBezTo>
                  <a:close/>
                  <a:moveTo>
                    <a:pt x="1563" y="5468"/>
                  </a:moveTo>
                  <a:lnTo>
                    <a:pt x="1793" y="5698"/>
                  </a:lnTo>
                  <a:cubicBezTo>
                    <a:pt x="1839" y="5744"/>
                    <a:pt x="1839" y="5818"/>
                    <a:pt x="1793" y="5864"/>
                  </a:cubicBezTo>
                  <a:cubicBezTo>
                    <a:pt x="1772" y="5887"/>
                    <a:pt x="1742" y="5899"/>
                    <a:pt x="1712" y="5899"/>
                  </a:cubicBezTo>
                  <a:cubicBezTo>
                    <a:pt x="1681" y="5899"/>
                    <a:pt x="1651" y="5887"/>
                    <a:pt x="1627" y="5864"/>
                  </a:cubicBezTo>
                  <a:lnTo>
                    <a:pt x="1397" y="5634"/>
                  </a:lnTo>
                  <a:lnTo>
                    <a:pt x="1563" y="5468"/>
                  </a:lnTo>
                  <a:close/>
                  <a:moveTo>
                    <a:pt x="4069" y="4346"/>
                  </a:moveTo>
                  <a:lnTo>
                    <a:pt x="5171" y="5446"/>
                  </a:lnTo>
                  <a:lnTo>
                    <a:pt x="4681" y="5938"/>
                  </a:lnTo>
                  <a:lnTo>
                    <a:pt x="4152" y="5409"/>
                  </a:lnTo>
                  <a:cubicBezTo>
                    <a:pt x="3999" y="5256"/>
                    <a:pt x="3913" y="5048"/>
                    <a:pt x="3913" y="4828"/>
                  </a:cubicBezTo>
                  <a:cubicBezTo>
                    <a:pt x="3913" y="4651"/>
                    <a:pt x="3968" y="4486"/>
                    <a:pt x="4069" y="4346"/>
                  </a:cubicBezTo>
                  <a:close/>
                  <a:moveTo>
                    <a:pt x="2013" y="5018"/>
                  </a:moveTo>
                  <a:lnTo>
                    <a:pt x="2591" y="5597"/>
                  </a:lnTo>
                  <a:cubicBezTo>
                    <a:pt x="2617" y="5621"/>
                    <a:pt x="2648" y="5634"/>
                    <a:pt x="2683" y="5634"/>
                  </a:cubicBezTo>
                  <a:cubicBezTo>
                    <a:pt x="2715" y="5634"/>
                    <a:pt x="2750" y="5619"/>
                    <a:pt x="2776" y="5597"/>
                  </a:cubicBezTo>
                  <a:lnTo>
                    <a:pt x="3050" y="5322"/>
                  </a:lnTo>
                  <a:lnTo>
                    <a:pt x="3540" y="5812"/>
                  </a:lnTo>
                  <a:lnTo>
                    <a:pt x="2930" y="6426"/>
                  </a:lnTo>
                  <a:cubicBezTo>
                    <a:pt x="2866" y="6491"/>
                    <a:pt x="2777" y="6527"/>
                    <a:pt x="2683" y="6527"/>
                  </a:cubicBezTo>
                  <a:cubicBezTo>
                    <a:pt x="2591" y="6527"/>
                    <a:pt x="2503" y="6491"/>
                    <a:pt x="2436" y="6426"/>
                  </a:cubicBezTo>
                  <a:lnTo>
                    <a:pt x="2014" y="6002"/>
                  </a:lnTo>
                  <a:cubicBezTo>
                    <a:pt x="2123" y="5855"/>
                    <a:pt x="2110" y="5647"/>
                    <a:pt x="1978" y="5514"/>
                  </a:cubicBezTo>
                  <a:lnTo>
                    <a:pt x="1747" y="5284"/>
                  </a:lnTo>
                  <a:lnTo>
                    <a:pt x="2013" y="5018"/>
                  </a:lnTo>
                  <a:close/>
                  <a:moveTo>
                    <a:pt x="6456" y="6529"/>
                  </a:moveTo>
                  <a:cubicBezTo>
                    <a:pt x="6485" y="6529"/>
                    <a:pt x="6517" y="6540"/>
                    <a:pt x="6539" y="6564"/>
                  </a:cubicBezTo>
                  <a:lnTo>
                    <a:pt x="6769" y="6795"/>
                  </a:lnTo>
                  <a:lnTo>
                    <a:pt x="6738" y="6826"/>
                  </a:lnTo>
                  <a:lnTo>
                    <a:pt x="6603" y="6961"/>
                  </a:lnTo>
                  <a:lnTo>
                    <a:pt x="6373" y="6730"/>
                  </a:lnTo>
                  <a:cubicBezTo>
                    <a:pt x="6327" y="6684"/>
                    <a:pt x="6327" y="6610"/>
                    <a:pt x="6373" y="6564"/>
                  </a:cubicBezTo>
                  <a:cubicBezTo>
                    <a:pt x="6395" y="6540"/>
                    <a:pt x="6424" y="6529"/>
                    <a:pt x="6456" y="6529"/>
                  </a:cubicBezTo>
                  <a:close/>
                  <a:moveTo>
                    <a:pt x="7385" y="6745"/>
                  </a:moveTo>
                  <a:cubicBezTo>
                    <a:pt x="7507" y="6745"/>
                    <a:pt x="7629" y="6792"/>
                    <a:pt x="7722" y="6887"/>
                  </a:cubicBezTo>
                  <a:lnTo>
                    <a:pt x="7847" y="7012"/>
                  </a:lnTo>
                  <a:cubicBezTo>
                    <a:pt x="7884" y="7049"/>
                    <a:pt x="7884" y="7110"/>
                    <a:pt x="7847" y="7147"/>
                  </a:cubicBezTo>
                  <a:lnTo>
                    <a:pt x="6856" y="8140"/>
                  </a:lnTo>
                  <a:cubicBezTo>
                    <a:pt x="6828" y="8166"/>
                    <a:pt x="6797" y="8172"/>
                    <a:pt x="6777" y="8172"/>
                  </a:cubicBezTo>
                  <a:cubicBezTo>
                    <a:pt x="6774" y="8172"/>
                    <a:pt x="6770" y="8172"/>
                    <a:pt x="6767" y="8171"/>
                  </a:cubicBezTo>
                  <a:cubicBezTo>
                    <a:pt x="6749" y="8169"/>
                    <a:pt x="6712" y="8162"/>
                    <a:pt x="6686" y="8125"/>
                  </a:cubicBezTo>
                  <a:lnTo>
                    <a:pt x="6323" y="7607"/>
                  </a:lnTo>
                  <a:lnTo>
                    <a:pt x="6693" y="7237"/>
                  </a:lnTo>
                  <a:lnTo>
                    <a:pt x="6721" y="7209"/>
                  </a:lnTo>
                  <a:lnTo>
                    <a:pt x="6769" y="7377"/>
                  </a:lnTo>
                  <a:cubicBezTo>
                    <a:pt x="6786" y="7434"/>
                    <a:pt x="6839" y="7471"/>
                    <a:pt x="6894" y="7471"/>
                  </a:cubicBezTo>
                  <a:cubicBezTo>
                    <a:pt x="6905" y="7471"/>
                    <a:pt x="6916" y="7469"/>
                    <a:pt x="6931" y="7467"/>
                  </a:cubicBezTo>
                  <a:cubicBezTo>
                    <a:pt x="6999" y="7445"/>
                    <a:pt x="7040" y="7375"/>
                    <a:pt x="7018" y="7305"/>
                  </a:cubicBezTo>
                  <a:lnTo>
                    <a:pt x="6931" y="6999"/>
                  </a:lnTo>
                  <a:lnTo>
                    <a:pt x="7016" y="6914"/>
                  </a:lnTo>
                  <a:lnTo>
                    <a:pt x="7064" y="7082"/>
                  </a:lnTo>
                  <a:cubicBezTo>
                    <a:pt x="7080" y="7139"/>
                    <a:pt x="7134" y="7176"/>
                    <a:pt x="7189" y="7176"/>
                  </a:cubicBezTo>
                  <a:cubicBezTo>
                    <a:pt x="7200" y="7176"/>
                    <a:pt x="7211" y="7174"/>
                    <a:pt x="7226" y="7172"/>
                  </a:cubicBezTo>
                  <a:cubicBezTo>
                    <a:pt x="7294" y="7150"/>
                    <a:pt x="7335" y="7080"/>
                    <a:pt x="7313" y="7010"/>
                  </a:cubicBezTo>
                  <a:lnTo>
                    <a:pt x="7243" y="6767"/>
                  </a:lnTo>
                  <a:cubicBezTo>
                    <a:pt x="7289" y="6752"/>
                    <a:pt x="7337" y="6745"/>
                    <a:pt x="7385" y="6745"/>
                  </a:cubicBezTo>
                  <a:close/>
                  <a:moveTo>
                    <a:pt x="4313" y="0"/>
                  </a:moveTo>
                  <a:cubicBezTo>
                    <a:pt x="4241" y="0"/>
                    <a:pt x="4182" y="57"/>
                    <a:pt x="4182" y="129"/>
                  </a:cubicBezTo>
                  <a:cubicBezTo>
                    <a:pt x="4182" y="652"/>
                    <a:pt x="4554" y="1089"/>
                    <a:pt x="5044" y="1194"/>
                  </a:cubicBezTo>
                  <a:cubicBezTo>
                    <a:pt x="5024" y="1240"/>
                    <a:pt x="5015" y="1290"/>
                    <a:pt x="5015" y="1345"/>
                  </a:cubicBezTo>
                  <a:cubicBezTo>
                    <a:pt x="5015" y="1528"/>
                    <a:pt x="5142" y="1683"/>
                    <a:pt x="5311" y="1721"/>
                  </a:cubicBezTo>
                  <a:lnTo>
                    <a:pt x="5311" y="2256"/>
                  </a:lnTo>
                  <a:lnTo>
                    <a:pt x="4473" y="1417"/>
                  </a:lnTo>
                  <a:cubicBezTo>
                    <a:pt x="4354" y="1298"/>
                    <a:pt x="4199" y="1239"/>
                    <a:pt x="4044" y="1239"/>
                  </a:cubicBezTo>
                  <a:cubicBezTo>
                    <a:pt x="3889" y="1239"/>
                    <a:pt x="3734" y="1298"/>
                    <a:pt x="3616" y="1417"/>
                  </a:cubicBezTo>
                  <a:lnTo>
                    <a:pt x="3000" y="2033"/>
                  </a:lnTo>
                  <a:cubicBezTo>
                    <a:pt x="2951" y="2083"/>
                    <a:pt x="2951" y="2165"/>
                    <a:pt x="3000" y="2217"/>
                  </a:cubicBezTo>
                  <a:cubicBezTo>
                    <a:pt x="3026" y="2242"/>
                    <a:pt x="3060" y="2254"/>
                    <a:pt x="3093" y="2254"/>
                  </a:cubicBezTo>
                  <a:cubicBezTo>
                    <a:pt x="3127" y="2254"/>
                    <a:pt x="3160" y="2242"/>
                    <a:pt x="3185" y="2217"/>
                  </a:cubicBezTo>
                  <a:lnTo>
                    <a:pt x="3800" y="1602"/>
                  </a:lnTo>
                  <a:cubicBezTo>
                    <a:pt x="3868" y="1533"/>
                    <a:pt x="3957" y="1499"/>
                    <a:pt x="4045" y="1499"/>
                  </a:cubicBezTo>
                  <a:cubicBezTo>
                    <a:pt x="4134" y="1499"/>
                    <a:pt x="4222" y="1533"/>
                    <a:pt x="4290" y="1602"/>
                  </a:cubicBezTo>
                  <a:lnTo>
                    <a:pt x="4928" y="2239"/>
                  </a:lnTo>
                  <a:lnTo>
                    <a:pt x="4438" y="2729"/>
                  </a:lnTo>
                  <a:lnTo>
                    <a:pt x="4136" y="2429"/>
                  </a:lnTo>
                  <a:cubicBezTo>
                    <a:pt x="4112" y="2403"/>
                    <a:pt x="4078" y="2392"/>
                    <a:pt x="4043" y="2392"/>
                  </a:cubicBezTo>
                  <a:cubicBezTo>
                    <a:pt x="4010" y="2392"/>
                    <a:pt x="3977" y="2405"/>
                    <a:pt x="3951" y="2429"/>
                  </a:cubicBezTo>
                  <a:lnTo>
                    <a:pt x="3089" y="3291"/>
                  </a:lnTo>
                  <a:cubicBezTo>
                    <a:pt x="3021" y="3360"/>
                    <a:pt x="2931" y="3394"/>
                    <a:pt x="2842" y="3394"/>
                  </a:cubicBezTo>
                  <a:cubicBezTo>
                    <a:pt x="2753" y="3394"/>
                    <a:pt x="2665" y="3360"/>
                    <a:pt x="2599" y="3291"/>
                  </a:cubicBezTo>
                  <a:cubicBezTo>
                    <a:pt x="2534" y="3225"/>
                    <a:pt x="2497" y="3140"/>
                    <a:pt x="2497" y="3046"/>
                  </a:cubicBezTo>
                  <a:cubicBezTo>
                    <a:pt x="2497" y="2954"/>
                    <a:pt x="2534" y="2866"/>
                    <a:pt x="2599" y="2799"/>
                  </a:cubicBezTo>
                  <a:lnTo>
                    <a:pt x="2816" y="2580"/>
                  </a:lnTo>
                  <a:cubicBezTo>
                    <a:pt x="2868" y="2530"/>
                    <a:pt x="2868" y="2447"/>
                    <a:pt x="2816" y="2396"/>
                  </a:cubicBezTo>
                  <a:cubicBezTo>
                    <a:pt x="2791" y="2371"/>
                    <a:pt x="2758" y="2358"/>
                    <a:pt x="2725" y="2358"/>
                  </a:cubicBezTo>
                  <a:cubicBezTo>
                    <a:pt x="2691" y="2358"/>
                    <a:pt x="2658" y="2371"/>
                    <a:pt x="2632" y="2396"/>
                  </a:cubicBezTo>
                  <a:lnTo>
                    <a:pt x="2414" y="2615"/>
                  </a:lnTo>
                  <a:cubicBezTo>
                    <a:pt x="2298" y="2729"/>
                    <a:pt x="2236" y="2882"/>
                    <a:pt x="2236" y="3043"/>
                  </a:cubicBezTo>
                  <a:cubicBezTo>
                    <a:pt x="2236" y="3205"/>
                    <a:pt x="2298" y="3356"/>
                    <a:pt x="2414" y="3472"/>
                  </a:cubicBezTo>
                  <a:cubicBezTo>
                    <a:pt x="2532" y="3591"/>
                    <a:pt x="2688" y="3650"/>
                    <a:pt x="2843" y="3650"/>
                  </a:cubicBezTo>
                  <a:cubicBezTo>
                    <a:pt x="2998" y="3650"/>
                    <a:pt x="3153" y="3591"/>
                    <a:pt x="3271" y="3472"/>
                  </a:cubicBezTo>
                  <a:lnTo>
                    <a:pt x="4045" y="2698"/>
                  </a:lnTo>
                  <a:lnTo>
                    <a:pt x="4676" y="3328"/>
                  </a:lnTo>
                  <a:lnTo>
                    <a:pt x="2687" y="5317"/>
                  </a:lnTo>
                  <a:lnTo>
                    <a:pt x="2116" y="4745"/>
                  </a:lnTo>
                  <a:lnTo>
                    <a:pt x="1697" y="4148"/>
                  </a:lnTo>
                  <a:cubicBezTo>
                    <a:pt x="1635" y="4060"/>
                    <a:pt x="1535" y="4001"/>
                    <a:pt x="1425" y="3992"/>
                  </a:cubicBezTo>
                  <a:cubicBezTo>
                    <a:pt x="1415" y="3991"/>
                    <a:pt x="1405" y="3990"/>
                    <a:pt x="1395" y="3990"/>
                  </a:cubicBezTo>
                  <a:cubicBezTo>
                    <a:pt x="1298" y="3990"/>
                    <a:pt x="1202" y="4030"/>
                    <a:pt x="1130" y="4099"/>
                  </a:cubicBezTo>
                  <a:lnTo>
                    <a:pt x="138" y="5092"/>
                  </a:lnTo>
                  <a:cubicBezTo>
                    <a:pt x="0" y="5230"/>
                    <a:pt x="0" y="5453"/>
                    <a:pt x="138" y="5591"/>
                  </a:cubicBezTo>
                  <a:lnTo>
                    <a:pt x="264" y="5718"/>
                  </a:lnTo>
                  <a:cubicBezTo>
                    <a:pt x="407" y="5860"/>
                    <a:pt x="599" y="5934"/>
                    <a:pt x="787" y="5934"/>
                  </a:cubicBezTo>
                  <a:cubicBezTo>
                    <a:pt x="935" y="5934"/>
                    <a:pt x="1082" y="5890"/>
                    <a:pt x="1209" y="5801"/>
                  </a:cubicBezTo>
                  <a:lnTo>
                    <a:pt x="1449" y="6037"/>
                  </a:lnTo>
                  <a:cubicBezTo>
                    <a:pt x="1522" y="6111"/>
                    <a:pt x="1618" y="6148"/>
                    <a:pt x="1716" y="6148"/>
                  </a:cubicBezTo>
                  <a:cubicBezTo>
                    <a:pt x="1744" y="6148"/>
                    <a:pt x="1771" y="6146"/>
                    <a:pt x="1799" y="6139"/>
                  </a:cubicBezTo>
                  <a:lnTo>
                    <a:pt x="2260" y="6599"/>
                  </a:lnTo>
                  <a:cubicBezTo>
                    <a:pt x="2374" y="6715"/>
                    <a:pt x="2527" y="6778"/>
                    <a:pt x="2687" y="6778"/>
                  </a:cubicBezTo>
                  <a:cubicBezTo>
                    <a:pt x="2849" y="6778"/>
                    <a:pt x="3000" y="6715"/>
                    <a:pt x="3116" y="6599"/>
                  </a:cubicBezTo>
                  <a:lnTo>
                    <a:pt x="4051" y="5665"/>
                  </a:lnTo>
                  <a:lnTo>
                    <a:pt x="5326" y="6938"/>
                  </a:lnTo>
                  <a:cubicBezTo>
                    <a:pt x="5350" y="6964"/>
                    <a:pt x="5383" y="6975"/>
                    <a:pt x="5418" y="6975"/>
                  </a:cubicBezTo>
                  <a:cubicBezTo>
                    <a:pt x="5450" y="6975"/>
                    <a:pt x="5485" y="6962"/>
                    <a:pt x="5510" y="6938"/>
                  </a:cubicBezTo>
                  <a:cubicBezTo>
                    <a:pt x="5560" y="6889"/>
                    <a:pt x="5560" y="6806"/>
                    <a:pt x="5510" y="6754"/>
                  </a:cubicBezTo>
                  <a:lnTo>
                    <a:pt x="4867" y="6111"/>
                  </a:lnTo>
                  <a:lnTo>
                    <a:pt x="5357" y="5621"/>
                  </a:lnTo>
                  <a:lnTo>
                    <a:pt x="6152" y="6415"/>
                  </a:lnTo>
                  <a:cubicBezTo>
                    <a:pt x="6045" y="6563"/>
                    <a:pt x="6058" y="6771"/>
                    <a:pt x="6189" y="6903"/>
                  </a:cubicBezTo>
                  <a:lnTo>
                    <a:pt x="6419" y="7134"/>
                  </a:lnTo>
                  <a:lnTo>
                    <a:pt x="6155" y="7399"/>
                  </a:lnTo>
                  <a:lnTo>
                    <a:pt x="5875" y="7121"/>
                  </a:lnTo>
                  <a:cubicBezTo>
                    <a:pt x="5850" y="7095"/>
                    <a:pt x="5817" y="7082"/>
                    <a:pt x="5784" y="7082"/>
                  </a:cubicBezTo>
                  <a:cubicBezTo>
                    <a:pt x="5750" y="7082"/>
                    <a:pt x="5717" y="7095"/>
                    <a:pt x="5691" y="7121"/>
                  </a:cubicBezTo>
                  <a:cubicBezTo>
                    <a:pt x="5641" y="7171"/>
                    <a:pt x="5641" y="7254"/>
                    <a:pt x="5691" y="7305"/>
                  </a:cubicBezTo>
                  <a:lnTo>
                    <a:pt x="6056" y="7668"/>
                  </a:lnTo>
                  <a:lnTo>
                    <a:pt x="6474" y="8265"/>
                  </a:lnTo>
                  <a:cubicBezTo>
                    <a:pt x="6537" y="8356"/>
                    <a:pt x="6636" y="8413"/>
                    <a:pt x="6747" y="8422"/>
                  </a:cubicBezTo>
                  <a:cubicBezTo>
                    <a:pt x="6758" y="8422"/>
                    <a:pt x="6767" y="8424"/>
                    <a:pt x="6778" y="8424"/>
                  </a:cubicBezTo>
                  <a:cubicBezTo>
                    <a:pt x="6876" y="8424"/>
                    <a:pt x="6970" y="8385"/>
                    <a:pt x="7042" y="8317"/>
                  </a:cubicBezTo>
                  <a:lnTo>
                    <a:pt x="8035" y="7324"/>
                  </a:lnTo>
                  <a:cubicBezTo>
                    <a:pt x="8173" y="7185"/>
                    <a:pt x="8173" y="6962"/>
                    <a:pt x="8035" y="6824"/>
                  </a:cubicBezTo>
                  <a:lnTo>
                    <a:pt x="7908" y="6697"/>
                  </a:lnTo>
                  <a:cubicBezTo>
                    <a:pt x="7764" y="6553"/>
                    <a:pt x="7576" y="6482"/>
                    <a:pt x="7387" y="6482"/>
                  </a:cubicBezTo>
                  <a:cubicBezTo>
                    <a:pt x="7238" y="6482"/>
                    <a:pt x="7090" y="6526"/>
                    <a:pt x="6963" y="6614"/>
                  </a:cubicBezTo>
                  <a:lnTo>
                    <a:pt x="6727" y="6376"/>
                  </a:lnTo>
                  <a:cubicBezTo>
                    <a:pt x="6652" y="6303"/>
                    <a:pt x="6555" y="6266"/>
                    <a:pt x="6459" y="6266"/>
                  </a:cubicBezTo>
                  <a:cubicBezTo>
                    <a:pt x="6431" y="6266"/>
                    <a:pt x="6404" y="6269"/>
                    <a:pt x="6377" y="6275"/>
                  </a:cubicBezTo>
                  <a:lnTo>
                    <a:pt x="5391" y="5293"/>
                  </a:lnTo>
                  <a:lnTo>
                    <a:pt x="5746" y="4935"/>
                  </a:lnTo>
                  <a:lnTo>
                    <a:pt x="6294" y="5481"/>
                  </a:lnTo>
                  <a:cubicBezTo>
                    <a:pt x="6408" y="5595"/>
                    <a:pt x="6561" y="5658"/>
                    <a:pt x="6721" y="5658"/>
                  </a:cubicBezTo>
                  <a:cubicBezTo>
                    <a:pt x="6883" y="5658"/>
                    <a:pt x="7034" y="5595"/>
                    <a:pt x="7151" y="5481"/>
                  </a:cubicBezTo>
                  <a:lnTo>
                    <a:pt x="8352" y="4279"/>
                  </a:lnTo>
                  <a:cubicBezTo>
                    <a:pt x="8468" y="4163"/>
                    <a:pt x="8529" y="4012"/>
                    <a:pt x="8529" y="3850"/>
                  </a:cubicBezTo>
                  <a:cubicBezTo>
                    <a:pt x="8529" y="3689"/>
                    <a:pt x="8468" y="3537"/>
                    <a:pt x="8352" y="3422"/>
                  </a:cubicBezTo>
                  <a:cubicBezTo>
                    <a:pt x="8238" y="3306"/>
                    <a:pt x="8085" y="3244"/>
                    <a:pt x="7925" y="3244"/>
                  </a:cubicBezTo>
                  <a:cubicBezTo>
                    <a:pt x="7762" y="3244"/>
                    <a:pt x="7611" y="3306"/>
                    <a:pt x="7495" y="3422"/>
                  </a:cubicBezTo>
                  <a:lnTo>
                    <a:pt x="6721" y="4196"/>
                  </a:lnTo>
                  <a:lnTo>
                    <a:pt x="6270" y="3745"/>
                  </a:lnTo>
                  <a:cubicBezTo>
                    <a:pt x="6268" y="3693"/>
                    <a:pt x="6262" y="3643"/>
                    <a:pt x="6253" y="3590"/>
                  </a:cubicBezTo>
                  <a:lnTo>
                    <a:pt x="6253" y="3590"/>
                  </a:lnTo>
                  <a:cubicBezTo>
                    <a:pt x="6299" y="3597"/>
                    <a:pt x="6349" y="3599"/>
                    <a:pt x="6397" y="3599"/>
                  </a:cubicBezTo>
                  <a:cubicBezTo>
                    <a:pt x="6686" y="3599"/>
                    <a:pt x="6961" y="3487"/>
                    <a:pt x="7165" y="3280"/>
                  </a:cubicBezTo>
                  <a:cubicBezTo>
                    <a:pt x="7372" y="3076"/>
                    <a:pt x="7484" y="2801"/>
                    <a:pt x="7484" y="2512"/>
                  </a:cubicBezTo>
                  <a:lnTo>
                    <a:pt x="7484" y="1721"/>
                  </a:lnTo>
                  <a:cubicBezTo>
                    <a:pt x="7654" y="1679"/>
                    <a:pt x="7781" y="1528"/>
                    <a:pt x="7781" y="1345"/>
                  </a:cubicBezTo>
                  <a:cubicBezTo>
                    <a:pt x="7781" y="1161"/>
                    <a:pt x="7652" y="1008"/>
                    <a:pt x="7477" y="968"/>
                  </a:cubicBezTo>
                  <a:cubicBezTo>
                    <a:pt x="7416" y="424"/>
                    <a:pt x="6955" y="0"/>
                    <a:pt x="63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9" name="Google Shape;1959;p67"/>
          <p:cNvSpPr/>
          <p:nvPr/>
        </p:nvSpPr>
        <p:spPr>
          <a:xfrm>
            <a:off x="6028925" y="1290035"/>
            <a:ext cx="593700" cy="5937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7"/>
          <p:cNvSpPr/>
          <p:nvPr/>
        </p:nvSpPr>
        <p:spPr>
          <a:xfrm>
            <a:off x="6028925" y="2947608"/>
            <a:ext cx="593700" cy="5937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7"/>
          <p:cNvSpPr/>
          <p:nvPr/>
        </p:nvSpPr>
        <p:spPr>
          <a:xfrm>
            <a:off x="3592090" y="2947608"/>
            <a:ext cx="593700" cy="5937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7"/>
          <p:cNvSpPr/>
          <p:nvPr/>
        </p:nvSpPr>
        <p:spPr>
          <a:xfrm>
            <a:off x="3667588" y="3047791"/>
            <a:ext cx="442715" cy="374337"/>
          </a:xfrm>
          <a:custGeom>
            <a:avLst/>
            <a:gdLst/>
            <a:ahLst/>
            <a:cxnLst/>
            <a:rect l="l" t="t" r="r" b="b"/>
            <a:pathLst>
              <a:path w="8849" h="7483" extrusionOk="0">
                <a:moveTo>
                  <a:pt x="6141" y="255"/>
                </a:moveTo>
                <a:cubicBezTo>
                  <a:pt x="6333" y="255"/>
                  <a:pt x="6490" y="412"/>
                  <a:pt x="6490" y="603"/>
                </a:cubicBezTo>
                <a:cubicBezTo>
                  <a:pt x="6490" y="793"/>
                  <a:pt x="6333" y="950"/>
                  <a:pt x="6141" y="950"/>
                </a:cubicBezTo>
                <a:cubicBezTo>
                  <a:pt x="5951" y="950"/>
                  <a:pt x="5795" y="793"/>
                  <a:pt x="5795" y="603"/>
                </a:cubicBezTo>
                <a:cubicBezTo>
                  <a:pt x="5795" y="412"/>
                  <a:pt x="5951" y="255"/>
                  <a:pt x="6141" y="255"/>
                </a:cubicBezTo>
                <a:close/>
                <a:moveTo>
                  <a:pt x="5826" y="1121"/>
                </a:moveTo>
                <a:cubicBezTo>
                  <a:pt x="5856" y="1140"/>
                  <a:pt x="5889" y="1156"/>
                  <a:pt x="5920" y="1169"/>
                </a:cubicBezTo>
                <a:lnTo>
                  <a:pt x="6025" y="1549"/>
                </a:lnTo>
                <a:lnTo>
                  <a:pt x="5819" y="1567"/>
                </a:lnTo>
                <a:cubicBezTo>
                  <a:pt x="5813" y="1568"/>
                  <a:pt x="5807" y="1568"/>
                  <a:pt x="5801" y="1568"/>
                </a:cubicBezTo>
                <a:cubicBezTo>
                  <a:pt x="5703" y="1568"/>
                  <a:pt x="5658" y="1496"/>
                  <a:pt x="5647" y="1471"/>
                </a:cubicBezTo>
                <a:cubicBezTo>
                  <a:pt x="5635" y="1446"/>
                  <a:pt x="5601" y="1355"/>
                  <a:pt x="5679" y="1276"/>
                </a:cubicBezTo>
                <a:lnTo>
                  <a:pt x="5826" y="1121"/>
                </a:lnTo>
                <a:close/>
                <a:moveTo>
                  <a:pt x="6350" y="1171"/>
                </a:moveTo>
                <a:lnTo>
                  <a:pt x="6550" y="1914"/>
                </a:lnTo>
                <a:lnTo>
                  <a:pt x="6528" y="1921"/>
                </a:lnTo>
                <a:lnTo>
                  <a:pt x="6403" y="1963"/>
                </a:lnTo>
                <a:lnTo>
                  <a:pt x="6197" y="1206"/>
                </a:lnTo>
                <a:cubicBezTo>
                  <a:pt x="6250" y="1202"/>
                  <a:pt x="6302" y="1189"/>
                  <a:pt x="6350" y="1171"/>
                </a:cubicBezTo>
                <a:close/>
                <a:moveTo>
                  <a:pt x="6777" y="1748"/>
                </a:moveTo>
                <a:lnTo>
                  <a:pt x="6947" y="1761"/>
                </a:lnTo>
                <a:cubicBezTo>
                  <a:pt x="7124" y="1776"/>
                  <a:pt x="7273" y="1881"/>
                  <a:pt x="7343" y="2045"/>
                </a:cubicBezTo>
                <a:cubicBezTo>
                  <a:pt x="7411" y="2210"/>
                  <a:pt x="7383" y="2391"/>
                  <a:pt x="7269" y="2526"/>
                </a:cubicBezTo>
                <a:lnTo>
                  <a:pt x="6790" y="3091"/>
                </a:lnTo>
                <a:lnTo>
                  <a:pt x="6681" y="2690"/>
                </a:lnTo>
                <a:lnTo>
                  <a:pt x="6786" y="2653"/>
                </a:lnTo>
                <a:cubicBezTo>
                  <a:pt x="6886" y="2618"/>
                  <a:pt x="6965" y="2550"/>
                  <a:pt x="7011" y="2456"/>
                </a:cubicBezTo>
                <a:cubicBezTo>
                  <a:pt x="7057" y="2360"/>
                  <a:pt x="7061" y="2257"/>
                  <a:pt x="7030" y="2157"/>
                </a:cubicBezTo>
                <a:cubicBezTo>
                  <a:pt x="6995" y="2056"/>
                  <a:pt x="6921" y="1978"/>
                  <a:pt x="6829" y="1934"/>
                </a:cubicBezTo>
                <a:lnTo>
                  <a:pt x="6777" y="1748"/>
                </a:lnTo>
                <a:close/>
                <a:moveTo>
                  <a:pt x="2520" y="2726"/>
                </a:moveTo>
                <a:lnTo>
                  <a:pt x="2754" y="3019"/>
                </a:lnTo>
                <a:cubicBezTo>
                  <a:pt x="2662" y="3034"/>
                  <a:pt x="2583" y="3078"/>
                  <a:pt x="2524" y="3145"/>
                </a:cubicBezTo>
                <a:lnTo>
                  <a:pt x="2297" y="2859"/>
                </a:lnTo>
                <a:cubicBezTo>
                  <a:pt x="2363" y="2804"/>
                  <a:pt x="2441" y="2761"/>
                  <a:pt x="2520" y="2726"/>
                </a:cubicBezTo>
                <a:close/>
                <a:moveTo>
                  <a:pt x="5815" y="3298"/>
                </a:moveTo>
                <a:lnTo>
                  <a:pt x="4509" y="4649"/>
                </a:lnTo>
                <a:cubicBezTo>
                  <a:pt x="4474" y="4643"/>
                  <a:pt x="4437" y="4639"/>
                  <a:pt x="4400" y="4639"/>
                </a:cubicBezTo>
                <a:cubicBezTo>
                  <a:pt x="4387" y="4639"/>
                  <a:pt x="4372" y="4639"/>
                  <a:pt x="4359" y="4641"/>
                </a:cubicBezTo>
                <a:lnTo>
                  <a:pt x="3593" y="3668"/>
                </a:lnTo>
                <a:lnTo>
                  <a:pt x="5815" y="3298"/>
                </a:lnTo>
                <a:close/>
                <a:moveTo>
                  <a:pt x="3300" y="3714"/>
                </a:moveTo>
                <a:lnTo>
                  <a:pt x="4087" y="4715"/>
                </a:lnTo>
                <a:cubicBezTo>
                  <a:pt x="4011" y="4755"/>
                  <a:pt x="3943" y="4809"/>
                  <a:pt x="3884" y="4875"/>
                </a:cubicBezTo>
                <a:lnTo>
                  <a:pt x="3051" y="3819"/>
                </a:lnTo>
                <a:lnTo>
                  <a:pt x="3080" y="3751"/>
                </a:lnTo>
                <a:lnTo>
                  <a:pt x="3300" y="3714"/>
                </a:lnTo>
                <a:close/>
                <a:moveTo>
                  <a:pt x="6068" y="3410"/>
                </a:moveTo>
                <a:lnTo>
                  <a:pt x="6147" y="3701"/>
                </a:lnTo>
                <a:lnTo>
                  <a:pt x="4958" y="4930"/>
                </a:lnTo>
                <a:cubicBezTo>
                  <a:pt x="4907" y="4860"/>
                  <a:pt x="4846" y="4798"/>
                  <a:pt x="4772" y="4752"/>
                </a:cubicBezTo>
                <a:lnTo>
                  <a:pt x="6068" y="3410"/>
                </a:lnTo>
                <a:close/>
                <a:moveTo>
                  <a:pt x="7241" y="4755"/>
                </a:moveTo>
                <a:lnTo>
                  <a:pt x="7241" y="4755"/>
                </a:lnTo>
                <a:cubicBezTo>
                  <a:pt x="7324" y="4768"/>
                  <a:pt x="7404" y="4790"/>
                  <a:pt x="7481" y="4824"/>
                </a:cubicBezTo>
                <a:lnTo>
                  <a:pt x="7306" y="4999"/>
                </a:lnTo>
                <a:lnTo>
                  <a:pt x="7241" y="4755"/>
                </a:lnTo>
                <a:close/>
                <a:moveTo>
                  <a:pt x="1770" y="4744"/>
                </a:moveTo>
                <a:lnTo>
                  <a:pt x="1623" y="5074"/>
                </a:lnTo>
                <a:lnTo>
                  <a:pt x="1372" y="4824"/>
                </a:lnTo>
                <a:cubicBezTo>
                  <a:pt x="1488" y="4772"/>
                  <a:pt x="1617" y="4744"/>
                  <a:pt x="1752" y="4744"/>
                </a:cubicBezTo>
                <a:close/>
                <a:moveTo>
                  <a:pt x="2933" y="4083"/>
                </a:moveTo>
                <a:lnTo>
                  <a:pt x="3685" y="5037"/>
                </a:lnTo>
                <a:lnTo>
                  <a:pt x="3383" y="5080"/>
                </a:lnTo>
                <a:cubicBezTo>
                  <a:pt x="3265" y="4785"/>
                  <a:pt x="3069" y="4525"/>
                  <a:pt x="2819" y="4332"/>
                </a:cubicBezTo>
                <a:lnTo>
                  <a:pt x="2933" y="4083"/>
                </a:lnTo>
                <a:close/>
                <a:moveTo>
                  <a:pt x="2704" y="4573"/>
                </a:moveTo>
                <a:cubicBezTo>
                  <a:pt x="2883" y="4722"/>
                  <a:pt x="3025" y="4910"/>
                  <a:pt x="3117" y="5120"/>
                </a:cubicBezTo>
                <a:lnTo>
                  <a:pt x="2855" y="5161"/>
                </a:lnTo>
                <a:cubicBezTo>
                  <a:pt x="2787" y="5032"/>
                  <a:pt x="2701" y="4916"/>
                  <a:pt x="2594" y="4816"/>
                </a:cubicBezTo>
                <a:lnTo>
                  <a:pt x="2704" y="4573"/>
                </a:lnTo>
                <a:close/>
                <a:moveTo>
                  <a:pt x="2480" y="5069"/>
                </a:moveTo>
                <a:cubicBezTo>
                  <a:pt x="2516" y="5111"/>
                  <a:pt x="2551" y="5157"/>
                  <a:pt x="2581" y="5203"/>
                </a:cubicBezTo>
                <a:lnTo>
                  <a:pt x="2406" y="5229"/>
                </a:lnTo>
                <a:lnTo>
                  <a:pt x="2480" y="5069"/>
                </a:lnTo>
                <a:close/>
                <a:moveTo>
                  <a:pt x="6490" y="4958"/>
                </a:moveTo>
                <a:lnTo>
                  <a:pt x="6602" y="5380"/>
                </a:lnTo>
                <a:lnTo>
                  <a:pt x="6335" y="5113"/>
                </a:lnTo>
                <a:cubicBezTo>
                  <a:pt x="6381" y="5058"/>
                  <a:pt x="6432" y="5004"/>
                  <a:pt x="6490" y="4958"/>
                </a:cubicBezTo>
                <a:close/>
                <a:moveTo>
                  <a:pt x="7711" y="4962"/>
                </a:moveTo>
                <a:cubicBezTo>
                  <a:pt x="7767" y="5004"/>
                  <a:pt x="7816" y="5056"/>
                  <a:pt x="7863" y="5113"/>
                </a:cubicBezTo>
                <a:lnTo>
                  <a:pt x="7450" y="5526"/>
                </a:lnTo>
                <a:lnTo>
                  <a:pt x="7385" y="5286"/>
                </a:lnTo>
                <a:lnTo>
                  <a:pt x="7711" y="4962"/>
                </a:lnTo>
                <a:close/>
                <a:moveTo>
                  <a:pt x="1143" y="4958"/>
                </a:moveTo>
                <a:lnTo>
                  <a:pt x="1507" y="5323"/>
                </a:lnTo>
                <a:lnTo>
                  <a:pt x="1411" y="5533"/>
                </a:lnTo>
                <a:lnTo>
                  <a:pt x="989" y="5111"/>
                </a:lnTo>
                <a:cubicBezTo>
                  <a:pt x="1035" y="5056"/>
                  <a:pt x="1088" y="5004"/>
                  <a:pt x="1143" y="4958"/>
                </a:cubicBezTo>
                <a:close/>
                <a:moveTo>
                  <a:pt x="4400" y="4899"/>
                </a:moveTo>
                <a:cubicBezTo>
                  <a:pt x="4632" y="4899"/>
                  <a:pt x="4822" y="5087"/>
                  <a:pt x="4822" y="5321"/>
                </a:cubicBezTo>
                <a:cubicBezTo>
                  <a:pt x="4822" y="5474"/>
                  <a:pt x="4739" y="5611"/>
                  <a:pt x="4615" y="5684"/>
                </a:cubicBezTo>
                <a:lnTo>
                  <a:pt x="4527" y="5294"/>
                </a:lnTo>
                <a:cubicBezTo>
                  <a:pt x="4513" y="5233"/>
                  <a:pt x="4459" y="5191"/>
                  <a:pt x="4399" y="5191"/>
                </a:cubicBezTo>
                <a:cubicBezTo>
                  <a:pt x="4390" y="5191"/>
                  <a:pt x="4381" y="5192"/>
                  <a:pt x="4372" y="5194"/>
                </a:cubicBezTo>
                <a:cubicBezTo>
                  <a:pt x="4304" y="5209"/>
                  <a:pt x="4260" y="5279"/>
                  <a:pt x="4274" y="5347"/>
                </a:cubicBezTo>
                <a:lnTo>
                  <a:pt x="4361" y="5740"/>
                </a:lnTo>
                <a:cubicBezTo>
                  <a:pt x="4147" y="5719"/>
                  <a:pt x="3980" y="5539"/>
                  <a:pt x="3980" y="5321"/>
                </a:cubicBezTo>
                <a:cubicBezTo>
                  <a:pt x="3980" y="5087"/>
                  <a:pt x="4168" y="4899"/>
                  <a:pt x="4400" y="4899"/>
                </a:cubicBezTo>
                <a:close/>
                <a:moveTo>
                  <a:pt x="5896" y="2763"/>
                </a:moveTo>
                <a:lnTo>
                  <a:pt x="5964" y="3014"/>
                </a:lnTo>
                <a:lnTo>
                  <a:pt x="2975" y="3511"/>
                </a:lnTo>
                <a:cubicBezTo>
                  <a:pt x="2933" y="3519"/>
                  <a:pt x="2896" y="3547"/>
                  <a:pt x="2878" y="3585"/>
                </a:cubicBezTo>
                <a:lnTo>
                  <a:pt x="2074" y="5343"/>
                </a:lnTo>
                <a:cubicBezTo>
                  <a:pt x="2054" y="5388"/>
                  <a:pt x="2059" y="5437"/>
                  <a:pt x="2087" y="5474"/>
                </a:cubicBezTo>
                <a:cubicBezTo>
                  <a:pt x="2113" y="5507"/>
                  <a:pt x="2150" y="5526"/>
                  <a:pt x="2192" y="5526"/>
                </a:cubicBezTo>
                <a:cubicBezTo>
                  <a:pt x="2198" y="5526"/>
                  <a:pt x="2205" y="5526"/>
                  <a:pt x="2210" y="5524"/>
                </a:cubicBezTo>
                <a:lnTo>
                  <a:pt x="3723" y="5294"/>
                </a:lnTo>
                <a:lnTo>
                  <a:pt x="3723" y="5321"/>
                </a:lnTo>
                <a:cubicBezTo>
                  <a:pt x="3723" y="5400"/>
                  <a:pt x="3736" y="5478"/>
                  <a:pt x="3762" y="5548"/>
                </a:cubicBezTo>
                <a:lnTo>
                  <a:pt x="1772" y="5850"/>
                </a:lnTo>
                <a:cubicBezTo>
                  <a:pt x="1768" y="5850"/>
                  <a:pt x="1761" y="5852"/>
                  <a:pt x="1753" y="5852"/>
                </a:cubicBezTo>
                <a:cubicBezTo>
                  <a:pt x="1713" y="5852"/>
                  <a:pt x="1676" y="5833"/>
                  <a:pt x="1650" y="5802"/>
                </a:cubicBezTo>
                <a:cubicBezTo>
                  <a:pt x="1623" y="5763"/>
                  <a:pt x="1615" y="5714"/>
                  <a:pt x="1636" y="5671"/>
                </a:cubicBezTo>
                <a:lnTo>
                  <a:pt x="2658" y="3436"/>
                </a:lnTo>
                <a:lnTo>
                  <a:pt x="2699" y="3353"/>
                </a:lnTo>
                <a:cubicBezTo>
                  <a:pt x="2717" y="3314"/>
                  <a:pt x="2750" y="3287"/>
                  <a:pt x="2795" y="3279"/>
                </a:cubicBezTo>
                <a:lnTo>
                  <a:pt x="5896" y="2763"/>
                </a:lnTo>
                <a:close/>
                <a:moveTo>
                  <a:pt x="6657" y="2157"/>
                </a:moveTo>
                <a:cubicBezTo>
                  <a:pt x="6711" y="2157"/>
                  <a:pt x="6762" y="2192"/>
                  <a:pt x="6781" y="2245"/>
                </a:cubicBezTo>
                <a:cubicBezTo>
                  <a:pt x="6792" y="2277"/>
                  <a:pt x="6790" y="2312"/>
                  <a:pt x="6773" y="2345"/>
                </a:cubicBezTo>
                <a:cubicBezTo>
                  <a:pt x="6757" y="2376"/>
                  <a:pt x="6731" y="2400"/>
                  <a:pt x="6700" y="2411"/>
                </a:cubicBezTo>
                <a:lnTo>
                  <a:pt x="6480" y="2487"/>
                </a:lnTo>
                <a:cubicBezTo>
                  <a:pt x="6416" y="2511"/>
                  <a:pt x="6379" y="2577"/>
                  <a:pt x="6397" y="2644"/>
                </a:cubicBezTo>
                <a:lnTo>
                  <a:pt x="7225" y="5692"/>
                </a:lnTo>
                <a:cubicBezTo>
                  <a:pt x="7243" y="5760"/>
                  <a:pt x="7201" y="5832"/>
                  <a:pt x="7133" y="5850"/>
                </a:cubicBezTo>
                <a:cubicBezTo>
                  <a:pt x="7120" y="5852"/>
                  <a:pt x="7109" y="5856"/>
                  <a:pt x="7098" y="5856"/>
                </a:cubicBezTo>
                <a:cubicBezTo>
                  <a:pt x="7041" y="5856"/>
                  <a:pt x="6987" y="5815"/>
                  <a:pt x="6974" y="5758"/>
                </a:cubicBezTo>
                <a:lnTo>
                  <a:pt x="6084" y="2478"/>
                </a:lnTo>
                <a:cubicBezTo>
                  <a:pt x="6068" y="2411"/>
                  <a:pt x="6103" y="2341"/>
                  <a:pt x="6167" y="2319"/>
                </a:cubicBezTo>
                <a:lnTo>
                  <a:pt x="6617" y="2164"/>
                </a:lnTo>
                <a:cubicBezTo>
                  <a:pt x="6630" y="2161"/>
                  <a:pt x="6644" y="2157"/>
                  <a:pt x="6657" y="2157"/>
                </a:cubicBezTo>
                <a:close/>
                <a:moveTo>
                  <a:pt x="856" y="5343"/>
                </a:moveTo>
                <a:lnTo>
                  <a:pt x="1236" y="5723"/>
                </a:lnTo>
                <a:lnTo>
                  <a:pt x="856" y="6104"/>
                </a:lnTo>
                <a:cubicBezTo>
                  <a:pt x="804" y="5986"/>
                  <a:pt x="777" y="5857"/>
                  <a:pt x="777" y="5723"/>
                </a:cubicBezTo>
                <a:cubicBezTo>
                  <a:pt x="777" y="5587"/>
                  <a:pt x="804" y="5461"/>
                  <a:pt x="856" y="5343"/>
                </a:cubicBezTo>
                <a:close/>
                <a:moveTo>
                  <a:pt x="2695" y="5972"/>
                </a:moveTo>
                <a:lnTo>
                  <a:pt x="2695" y="5972"/>
                </a:lnTo>
                <a:cubicBezTo>
                  <a:pt x="2686" y="6016"/>
                  <a:pt x="2671" y="6060"/>
                  <a:pt x="2653" y="6104"/>
                </a:cubicBezTo>
                <a:lnTo>
                  <a:pt x="2544" y="5996"/>
                </a:lnTo>
                <a:lnTo>
                  <a:pt x="2695" y="5972"/>
                </a:lnTo>
                <a:close/>
                <a:moveTo>
                  <a:pt x="6200" y="5343"/>
                </a:moveTo>
                <a:lnTo>
                  <a:pt x="6580" y="5723"/>
                </a:lnTo>
                <a:lnTo>
                  <a:pt x="6200" y="6104"/>
                </a:lnTo>
                <a:cubicBezTo>
                  <a:pt x="6149" y="5986"/>
                  <a:pt x="6121" y="5857"/>
                  <a:pt x="6121" y="5723"/>
                </a:cubicBezTo>
                <a:cubicBezTo>
                  <a:pt x="6121" y="5590"/>
                  <a:pt x="6149" y="5461"/>
                  <a:pt x="6200" y="5343"/>
                </a:cubicBezTo>
                <a:close/>
                <a:moveTo>
                  <a:pt x="7999" y="5343"/>
                </a:moveTo>
                <a:cubicBezTo>
                  <a:pt x="8049" y="5459"/>
                  <a:pt x="8076" y="5587"/>
                  <a:pt x="8076" y="5723"/>
                </a:cubicBezTo>
                <a:cubicBezTo>
                  <a:pt x="8076" y="5859"/>
                  <a:pt x="8049" y="5986"/>
                  <a:pt x="7999" y="6104"/>
                </a:cubicBezTo>
                <a:lnTo>
                  <a:pt x="7619" y="5723"/>
                </a:lnTo>
                <a:lnTo>
                  <a:pt x="7999" y="5343"/>
                </a:lnTo>
                <a:close/>
                <a:moveTo>
                  <a:pt x="1413" y="5909"/>
                </a:moveTo>
                <a:cubicBezTo>
                  <a:pt x="1422" y="5926"/>
                  <a:pt x="1431" y="5942"/>
                  <a:pt x="1442" y="5955"/>
                </a:cubicBezTo>
                <a:cubicBezTo>
                  <a:pt x="1475" y="5999"/>
                  <a:pt x="1518" y="6036"/>
                  <a:pt x="1564" y="6062"/>
                </a:cubicBezTo>
                <a:lnTo>
                  <a:pt x="1143" y="6484"/>
                </a:lnTo>
                <a:cubicBezTo>
                  <a:pt x="1088" y="6438"/>
                  <a:pt x="1035" y="6386"/>
                  <a:pt x="991" y="6331"/>
                </a:cubicBezTo>
                <a:lnTo>
                  <a:pt x="1413" y="5909"/>
                </a:lnTo>
                <a:close/>
                <a:moveTo>
                  <a:pt x="6759" y="5909"/>
                </a:moveTo>
                <a:cubicBezTo>
                  <a:pt x="6794" y="5975"/>
                  <a:pt x="6849" y="6027"/>
                  <a:pt x="6912" y="6062"/>
                </a:cubicBezTo>
                <a:lnTo>
                  <a:pt x="6490" y="6484"/>
                </a:lnTo>
                <a:cubicBezTo>
                  <a:pt x="6432" y="6440"/>
                  <a:pt x="6381" y="6390"/>
                  <a:pt x="6338" y="6331"/>
                </a:cubicBezTo>
                <a:lnTo>
                  <a:pt x="6759" y="5909"/>
                </a:lnTo>
                <a:close/>
                <a:moveTo>
                  <a:pt x="2225" y="6044"/>
                </a:moveTo>
                <a:lnTo>
                  <a:pt x="2516" y="6335"/>
                </a:lnTo>
                <a:cubicBezTo>
                  <a:pt x="2487" y="6373"/>
                  <a:pt x="2452" y="6407"/>
                  <a:pt x="2415" y="6442"/>
                </a:cubicBezTo>
                <a:cubicBezTo>
                  <a:pt x="2398" y="6458"/>
                  <a:pt x="2380" y="6473"/>
                  <a:pt x="2362" y="6486"/>
                </a:cubicBezTo>
                <a:lnTo>
                  <a:pt x="1962" y="6084"/>
                </a:lnTo>
                <a:lnTo>
                  <a:pt x="2225" y="6044"/>
                </a:lnTo>
                <a:close/>
                <a:moveTo>
                  <a:pt x="7439" y="5913"/>
                </a:moveTo>
                <a:lnTo>
                  <a:pt x="7861" y="6335"/>
                </a:lnTo>
                <a:cubicBezTo>
                  <a:pt x="7816" y="6390"/>
                  <a:pt x="7767" y="6440"/>
                  <a:pt x="7708" y="6486"/>
                </a:cubicBezTo>
                <a:lnTo>
                  <a:pt x="7288" y="6064"/>
                </a:lnTo>
                <a:cubicBezTo>
                  <a:pt x="7352" y="6027"/>
                  <a:pt x="7404" y="5974"/>
                  <a:pt x="7439" y="5913"/>
                </a:cubicBezTo>
                <a:close/>
                <a:moveTo>
                  <a:pt x="1753" y="6243"/>
                </a:moveTo>
                <a:lnTo>
                  <a:pt x="2133" y="6622"/>
                </a:lnTo>
                <a:cubicBezTo>
                  <a:pt x="2013" y="6672"/>
                  <a:pt x="1884" y="6700"/>
                  <a:pt x="1753" y="6700"/>
                </a:cubicBezTo>
                <a:cubicBezTo>
                  <a:pt x="1617" y="6700"/>
                  <a:pt x="1492" y="6672"/>
                  <a:pt x="1374" y="6622"/>
                </a:cubicBezTo>
                <a:lnTo>
                  <a:pt x="1753" y="6243"/>
                </a:lnTo>
                <a:close/>
                <a:moveTo>
                  <a:pt x="7098" y="6243"/>
                </a:moveTo>
                <a:lnTo>
                  <a:pt x="7477" y="6622"/>
                </a:lnTo>
                <a:cubicBezTo>
                  <a:pt x="7361" y="6672"/>
                  <a:pt x="7232" y="6700"/>
                  <a:pt x="7098" y="6700"/>
                </a:cubicBezTo>
                <a:cubicBezTo>
                  <a:pt x="6965" y="6700"/>
                  <a:pt x="6836" y="6672"/>
                  <a:pt x="6718" y="6622"/>
                </a:cubicBezTo>
                <a:lnTo>
                  <a:pt x="7098" y="6243"/>
                </a:lnTo>
                <a:close/>
                <a:moveTo>
                  <a:pt x="1753" y="4230"/>
                </a:moveTo>
                <a:cubicBezTo>
                  <a:pt x="1836" y="4230"/>
                  <a:pt x="1919" y="4238"/>
                  <a:pt x="2000" y="4252"/>
                </a:cubicBezTo>
                <a:lnTo>
                  <a:pt x="1890" y="4494"/>
                </a:lnTo>
                <a:cubicBezTo>
                  <a:pt x="1846" y="4488"/>
                  <a:pt x="1800" y="4486"/>
                  <a:pt x="1753" y="4486"/>
                </a:cubicBezTo>
                <a:cubicBezTo>
                  <a:pt x="1072" y="4486"/>
                  <a:pt x="517" y="5041"/>
                  <a:pt x="517" y="5723"/>
                </a:cubicBezTo>
                <a:cubicBezTo>
                  <a:pt x="517" y="6405"/>
                  <a:pt x="1072" y="6959"/>
                  <a:pt x="1753" y="6959"/>
                </a:cubicBezTo>
                <a:cubicBezTo>
                  <a:pt x="2065" y="6959"/>
                  <a:pt x="2363" y="6843"/>
                  <a:pt x="2592" y="6633"/>
                </a:cubicBezTo>
                <a:cubicBezTo>
                  <a:pt x="2795" y="6447"/>
                  <a:pt x="2926" y="6200"/>
                  <a:pt x="2972" y="5933"/>
                </a:cubicBezTo>
                <a:lnTo>
                  <a:pt x="3235" y="5894"/>
                </a:lnTo>
                <a:lnTo>
                  <a:pt x="3235" y="5894"/>
                </a:lnTo>
                <a:cubicBezTo>
                  <a:pt x="3196" y="6228"/>
                  <a:pt x="3045" y="6539"/>
                  <a:pt x="2802" y="6781"/>
                </a:cubicBezTo>
                <a:cubicBezTo>
                  <a:pt x="2520" y="7059"/>
                  <a:pt x="2148" y="7212"/>
                  <a:pt x="1753" y="7212"/>
                </a:cubicBezTo>
                <a:cubicBezTo>
                  <a:pt x="932" y="7212"/>
                  <a:pt x="263" y="6543"/>
                  <a:pt x="263" y="5721"/>
                </a:cubicBezTo>
                <a:cubicBezTo>
                  <a:pt x="263" y="4899"/>
                  <a:pt x="932" y="4230"/>
                  <a:pt x="1753" y="4230"/>
                </a:cubicBezTo>
                <a:close/>
                <a:moveTo>
                  <a:pt x="6145" y="1"/>
                </a:moveTo>
                <a:cubicBezTo>
                  <a:pt x="5810" y="1"/>
                  <a:pt x="5539" y="274"/>
                  <a:pt x="5539" y="607"/>
                </a:cubicBezTo>
                <a:cubicBezTo>
                  <a:pt x="5539" y="732"/>
                  <a:pt x="5576" y="849"/>
                  <a:pt x="5642" y="944"/>
                </a:cubicBezTo>
                <a:lnTo>
                  <a:pt x="5494" y="1097"/>
                </a:lnTo>
                <a:cubicBezTo>
                  <a:pt x="5367" y="1228"/>
                  <a:pt x="5338" y="1420"/>
                  <a:pt x="5417" y="1586"/>
                </a:cubicBezTo>
                <a:cubicBezTo>
                  <a:pt x="5491" y="1739"/>
                  <a:pt x="5640" y="1831"/>
                  <a:pt x="5806" y="1831"/>
                </a:cubicBezTo>
                <a:cubicBezTo>
                  <a:pt x="5819" y="1831"/>
                  <a:pt x="5834" y="1831"/>
                  <a:pt x="5846" y="1827"/>
                </a:cubicBezTo>
                <a:lnTo>
                  <a:pt x="6095" y="1805"/>
                </a:lnTo>
                <a:lnTo>
                  <a:pt x="6163" y="2052"/>
                </a:lnTo>
                <a:lnTo>
                  <a:pt x="6086" y="2076"/>
                </a:lnTo>
                <a:cubicBezTo>
                  <a:pt x="5907" y="2139"/>
                  <a:pt x="5799" y="2325"/>
                  <a:pt x="5832" y="2509"/>
                </a:cubicBezTo>
                <a:lnTo>
                  <a:pt x="3049" y="2973"/>
                </a:lnTo>
                <a:lnTo>
                  <a:pt x="2800" y="2656"/>
                </a:lnTo>
                <a:cubicBezTo>
                  <a:pt x="2841" y="2653"/>
                  <a:pt x="2885" y="2647"/>
                  <a:pt x="2926" y="2647"/>
                </a:cubicBezTo>
                <a:lnTo>
                  <a:pt x="3261" y="2647"/>
                </a:lnTo>
                <a:cubicBezTo>
                  <a:pt x="3331" y="2647"/>
                  <a:pt x="3390" y="2590"/>
                  <a:pt x="3390" y="2518"/>
                </a:cubicBezTo>
                <a:cubicBezTo>
                  <a:pt x="3390" y="2159"/>
                  <a:pt x="3097" y="1864"/>
                  <a:pt x="2736" y="1864"/>
                </a:cubicBezTo>
                <a:lnTo>
                  <a:pt x="1726" y="1864"/>
                </a:lnTo>
                <a:cubicBezTo>
                  <a:pt x="1678" y="1864"/>
                  <a:pt x="1630" y="1870"/>
                  <a:pt x="1584" y="1881"/>
                </a:cubicBezTo>
                <a:cubicBezTo>
                  <a:pt x="1514" y="1897"/>
                  <a:pt x="1470" y="1965"/>
                  <a:pt x="1484" y="2035"/>
                </a:cubicBezTo>
                <a:cubicBezTo>
                  <a:pt x="1499" y="2096"/>
                  <a:pt x="1554" y="2137"/>
                  <a:pt x="1615" y="2137"/>
                </a:cubicBezTo>
                <a:cubicBezTo>
                  <a:pt x="1623" y="2137"/>
                  <a:pt x="1631" y="2136"/>
                  <a:pt x="1639" y="2135"/>
                </a:cubicBezTo>
                <a:cubicBezTo>
                  <a:pt x="1667" y="2128"/>
                  <a:pt x="1696" y="2126"/>
                  <a:pt x="1726" y="2126"/>
                </a:cubicBezTo>
                <a:lnTo>
                  <a:pt x="2736" y="2126"/>
                </a:lnTo>
                <a:cubicBezTo>
                  <a:pt x="2907" y="2126"/>
                  <a:pt x="3053" y="2236"/>
                  <a:pt x="3108" y="2389"/>
                </a:cubicBezTo>
                <a:lnTo>
                  <a:pt x="2926" y="2389"/>
                </a:lnTo>
                <a:cubicBezTo>
                  <a:pt x="2572" y="2389"/>
                  <a:pt x="2238" y="2533"/>
                  <a:pt x="2010" y="2784"/>
                </a:cubicBezTo>
                <a:cubicBezTo>
                  <a:pt x="1936" y="2866"/>
                  <a:pt x="1829" y="2913"/>
                  <a:pt x="1717" y="2913"/>
                </a:cubicBezTo>
                <a:cubicBezTo>
                  <a:pt x="1608" y="2913"/>
                  <a:pt x="1510" y="2872"/>
                  <a:pt x="1433" y="2793"/>
                </a:cubicBezTo>
                <a:cubicBezTo>
                  <a:pt x="1359" y="2717"/>
                  <a:pt x="1319" y="2616"/>
                  <a:pt x="1322" y="2507"/>
                </a:cubicBezTo>
                <a:cubicBezTo>
                  <a:pt x="1322" y="2467"/>
                  <a:pt x="1331" y="2424"/>
                  <a:pt x="1346" y="2386"/>
                </a:cubicBezTo>
                <a:cubicBezTo>
                  <a:pt x="1372" y="2319"/>
                  <a:pt x="1337" y="2242"/>
                  <a:pt x="1271" y="2218"/>
                </a:cubicBezTo>
                <a:cubicBezTo>
                  <a:pt x="1255" y="2212"/>
                  <a:pt x="1240" y="2209"/>
                  <a:pt x="1224" y="2209"/>
                </a:cubicBezTo>
                <a:cubicBezTo>
                  <a:pt x="1171" y="2209"/>
                  <a:pt x="1121" y="2242"/>
                  <a:pt x="1101" y="2293"/>
                </a:cubicBezTo>
                <a:cubicBezTo>
                  <a:pt x="1077" y="2360"/>
                  <a:pt x="1062" y="2430"/>
                  <a:pt x="1061" y="2500"/>
                </a:cubicBezTo>
                <a:cubicBezTo>
                  <a:pt x="1055" y="2679"/>
                  <a:pt x="1120" y="2846"/>
                  <a:pt x="1245" y="2975"/>
                </a:cubicBezTo>
                <a:cubicBezTo>
                  <a:pt x="1368" y="3102"/>
                  <a:pt x="1534" y="3172"/>
                  <a:pt x="1713" y="3172"/>
                </a:cubicBezTo>
                <a:cubicBezTo>
                  <a:pt x="1855" y="3172"/>
                  <a:pt x="1993" y="3124"/>
                  <a:pt x="2105" y="3042"/>
                </a:cubicBezTo>
                <a:lnTo>
                  <a:pt x="2389" y="3401"/>
                </a:lnTo>
                <a:lnTo>
                  <a:pt x="2109" y="4015"/>
                </a:lnTo>
                <a:cubicBezTo>
                  <a:pt x="1991" y="3989"/>
                  <a:pt x="1873" y="3978"/>
                  <a:pt x="1752" y="3978"/>
                </a:cubicBezTo>
                <a:cubicBezTo>
                  <a:pt x="786" y="3978"/>
                  <a:pt x="1" y="4763"/>
                  <a:pt x="1" y="5728"/>
                </a:cubicBezTo>
                <a:cubicBezTo>
                  <a:pt x="1" y="6692"/>
                  <a:pt x="786" y="7479"/>
                  <a:pt x="1752" y="7479"/>
                </a:cubicBezTo>
                <a:cubicBezTo>
                  <a:pt x="2216" y="7479"/>
                  <a:pt x="2653" y="7299"/>
                  <a:pt x="2984" y="6972"/>
                </a:cubicBezTo>
                <a:cubicBezTo>
                  <a:pt x="3289" y="6672"/>
                  <a:pt x="3467" y="6278"/>
                  <a:pt x="3497" y="5857"/>
                </a:cubicBezTo>
                <a:lnTo>
                  <a:pt x="3906" y="5795"/>
                </a:lnTo>
                <a:cubicBezTo>
                  <a:pt x="4029" y="5926"/>
                  <a:pt x="4204" y="6007"/>
                  <a:pt x="4398" y="6007"/>
                </a:cubicBezTo>
                <a:lnTo>
                  <a:pt x="4416" y="6007"/>
                </a:lnTo>
                <a:lnTo>
                  <a:pt x="4459" y="6195"/>
                </a:lnTo>
                <a:lnTo>
                  <a:pt x="4258" y="6195"/>
                </a:lnTo>
                <a:cubicBezTo>
                  <a:pt x="4186" y="6195"/>
                  <a:pt x="4129" y="6254"/>
                  <a:pt x="4129" y="6324"/>
                </a:cubicBezTo>
                <a:cubicBezTo>
                  <a:pt x="4129" y="6396"/>
                  <a:pt x="4186" y="6453"/>
                  <a:pt x="4258" y="6453"/>
                </a:cubicBezTo>
                <a:lnTo>
                  <a:pt x="4896" y="6453"/>
                </a:lnTo>
                <a:cubicBezTo>
                  <a:pt x="4967" y="6453"/>
                  <a:pt x="5025" y="6396"/>
                  <a:pt x="5025" y="6324"/>
                </a:cubicBezTo>
                <a:cubicBezTo>
                  <a:pt x="5025" y="6254"/>
                  <a:pt x="4967" y="6195"/>
                  <a:pt x="4896" y="6195"/>
                </a:cubicBezTo>
                <a:lnTo>
                  <a:pt x="4722" y="6195"/>
                </a:lnTo>
                <a:lnTo>
                  <a:pt x="4667" y="5950"/>
                </a:lnTo>
                <a:cubicBezTo>
                  <a:pt x="4907" y="5843"/>
                  <a:pt x="5076" y="5603"/>
                  <a:pt x="5076" y="5325"/>
                </a:cubicBezTo>
                <a:cubicBezTo>
                  <a:pt x="5076" y="5279"/>
                  <a:pt x="5071" y="5235"/>
                  <a:pt x="5061" y="5194"/>
                </a:cubicBezTo>
                <a:lnTo>
                  <a:pt x="6221" y="3996"/>
                </a:lnTo>
                <a:lnTo>
                  <a:pt x="6270" y="4182"/>
                </a:lnTo>
                <a:cubicBezTo>
                  <a:pt x="5705" y="4485"/>
                  <a:pt x="5343" y="5078"/>
                  <a:pt x="5343" y="5728"/>
                </a:cubicBezTo>
                <a:cubicBezTo>
                  <a:pt x="5343" y="6091"/>
                  <a:pt x="5454" y="6440"/>
                  <a:pt x="5660" y="6735"/>
                </a:cubicBezTo>
                <a:cubicBezTo>
                  <a:pt x="5686" y="6771"/>
                  <a:pt x="5725" y="6790"/>
                  <a:pt x="5767" y="6790"/>
                </a:cubicBezTo>
                <a:cubicBezTo>
                  <a:pt x="5791" y="6790"/>
                  <a:pt x="5819" y="6783"/>
                  <a:pt x="5841" y="6766"/>
                </a:cubicBezTo>
                <a:cubicBezTo>
                  <a:pt x="5898" y="6725"/>
                  <a:pt x="5911" y="6644"/>
                  <a:pt x="5872" y="6587"/>
                </a:cubicBezTo>
                <a:cubicBezTo>
                  <a:pt x="5695" y="6337"/>
                  <a:pt x="5601" y="6038"/>
                  <a:pt x="5601" y="5730"/>
                </a:cubicBezTo>
                <a:cubicBezTo>
                  <a:pt x="5601" y="5198"/>
                  <a:pt x="5887" y="4708"/>
                  <a:pt x="6340" y="4442"/>
                </a:cubicBezTo>
                <a:lnTo>
                  <a:pt x="6409" y="4698"/>
                </a:lnTo>
                <a:cubicBezTo>
                  <a:pt x="6066" y="4927"/>
                  <a:pt x="5854" y="5310"/>
                  <a:pt x="5854" y="5730"/>
                </a:cubicBezTo>
                <a:cubicBezTo>
                  <a:pt x="5854" y="6412"/>
                  <a:pt x="6409" y="6967"/>
                  <a:pt x="7090" y="6967"/>
                </a:cubicBezTo>
                <a:cubicBezTo>
                  <a:pt x="7772" y="6967"/>
                  <a:pt x="8329" y="6412"/>
                  <a:pt x="8329" y="5730"/>
                </a:cubicBezTo>
                <a:cubicBezTo>
                  <a:pt x="8329" y="5071"/>
                  <a:pt x="7809" y="4532"/>
                  <a:pt x="7160" y="4496"/>
                </a:cubicBezTo>
                <a:lnTo>
                  <a:pt x="7090" y="4239"/>
                </a:lnTo>
                <a:lnTo>
                  <a:pt x="7094" y="4239"/>
                </a:lnTo>
                <a:cubicBezTo>
                  <a:pt x="7916" y="4239"/>
                  <a:pt x="8583" y="4908"/>
                  <a:pt x="8583" y="5730"/>
                </a:cubicBezTo>
                <a:cubicBezTo>
                  <a:pt x="8583" y="6552"/>
                  <a:pt x="7916" y="7221"/>
                  <a:pt x="7094" y="7221"/>
                </a:cubicBezTo>
                <a:cubicBezTo>
                  <a:pt x="6772" y="7221"/>
                  <a:pt x="6464" y="7120"/>
                  <a:pt x="6204" y="6928"/>
                </a:cubicBezTo>
                <a:cubicBezTo>
                  <a:pt x="6181" y="6911"/>
                  <a:pt x="6155" y="6902"/>
                  <a:pt x="6128" y="6902"/>
                </a:cubicBezTo>
                <a:cubicBezTo>
                  <a:pt x="6088" y="6902"/>
                  <a:pt x="6048" y="6921"/>
                  <a:pt x="6022" y="6956"/>
                </a:cubicBezTo>
                <a:cubicBezTo>
                  <a:pt x="5979" y="7013"/>
                  <a:pt x="5992" y="7094"/>
                  <a:pt x="6049" y="7138"/>
                </a:cubicBezTo>
                <a:cubicBezTo>
                  <a:pt x="6353" y="7363"/>
                  <a:pt x="6713" y="7483"/>
                  <a:pt x="7094" y="7483"/>
                </a:cubicBezTo>
                <a:cubicBezTo>
                  <a:pt x="8058" y="7483"/>
                  <a:pt x="8845" y="6698"/>
                  <a:pt x="8845" y="5732"/>
                </a:cubicBezTo>
                <a:cubicBezTo>
                  <a:pt x="8848" y="4757"/>
                  <a:pt x="8063" y="3972"/>
                  <a:pt x="7100" y="3972"/>
                </a:cubicBezTo>
                <a:cubicBezTo>
                  <a:pt x="7077" y="3972"/>
                  <a:pt x="7052" y="3972"/>
                  <a:pt x="7030" y="3974"/>
                </a:cubicBezTo>
                <a:lnTo>
                  <a:pt x="6873" y="3397"/>
                </a:lnTo>
                <a:lnTo>
                  <a:pt x="7466" y="2697"/>
                </a:lnTo>
                <a:cubicBezTo>
                  <a:pt x="7643" y="2487"/>
                  <a:pt x="7687" y="2201"/>
                  <a:pt x="7582" y="1947"/>
                </a:cubicBezTo>
                <a:cubicBezTo>
                  <a:pt x="7476" y="1694"/>
                  <a:pt x="7241" y="1527"/>
                  <a:pt x="6967" y="1506"/>
                </a:cubicBezTo>
                <a:lnTo>
                  <a:pt x="6703" y="1486"/>
                </a:lnTo>
                <a:lnTo>
                  <a:pt x="6580" y="1025"/>
                </a:lnTo>
                <a:cubicBezTo>
                  <a:pt x="6685" y="919"/>
                  <a:pt x="6749" y="769"/>
                  <a:pt x="6749" y="607"/>
                </a:cubicBezTo>
                <a:cubicBezTo>
                  <a:pt x="6749" y="274"/>
                  <a:pt x="6479" y="1"/>
                  <a:pt x="61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1" name="Google Shape;1971;p67"/>
          <p:cNvGrpSpPr/>
          <p:nvPr/>
        </p:nvGrpSpPr>
        <p:grpSpPr>
          <a:xfrm>
            <a:off x="6093012" y="1506241"/>
            <a:ext cx="465492" cy="161057"/>
            <a:chOff x="2063981" y="3552277"/>
            <a:chExt cx="475234" cy="164444"/>
          </a:xfrm>
        </p:grpSpPr>
        <p:sp>
          <p:nvSpPr>
            <p:cNvPr id="1972" name="Google Shape;1972;p67"/>
            <p:cNvSpPr/>
            <p:nvPr/>
          </p:nvSpPr>
          <p:spPr>
            <a:xfrm>
              <a:off x="2419642" y="3649090"/>
              <a:ext cx="43481" cy="43427"/>
            </a:xfrm>
            <a:custGeom>
              <a:avLst/>
              <a:gdLst/>
              <a:ahLst/>
              <a:cxnLst/>
              <a:rect l="l" t="t" r="r" b="b"/>
              <a:pathLst>
                <a:path w="812" h="811" extrusionOk="0">
                  <a:moveTo>
                    <a:pt x="406" y="260"/>
                  </a:moveTo>
                  <a:cubicBezTo>
                    <a:pt x="485" y="260"/>
                    <a:pt x="550" y="324"/>
                    <a:pt x="550" y="406"/>
                  </a:cubicBezTo>
                  <a:cubicBezTo>
                    <a:pt x="550" y="485"/>
                    <a:pt x="485" y="549"/>
                    <a:pt x="406" y="549"/>
                  </a:cubicBezTo>
                  <a:cubicBezTo>
                    <a:pt x="325" y="549"/>
                    <a:pt x="260" y="485"/>
                    <a:pt x="260" y="406"/>
                  </a:cubicBezTo>
                  <a:cubicBezTo>
                    <a:pt x="260" y="324"/>
                    <a:pt x="325" y="260"/>
                    <a:pt x="406" y="260"/>
                  </a:cubicBezTo>
                  <a:close/>
                  <a:moveTo>
                    <a:pt x="406" y="0"/>
                  </a:moveTo>
                  <a:cubicBezTo>
                    <a:pt x="181" y="0"/>
                    <a:pt x="0" y="181"/>
                    <a:pt x="0" y="406"/>
                  </a:cubicBezTo>
                  <a:cubicBezTo>
                    <a:pt x="0" y="629"/>
                    <a:pt x="181" y="811"/>
                    <a:pt x="406" y="811"/>
                  </a:cubicBezTo>
                  <a:cubicBezTo>
                    <a:pt x="629" y="811"/>
                    <a:pt x="811" y="629"/>
                    <a:pt x="811" y="406"/>
                  </a:cubicBezTo>
                  <a:cubicBezTo>
                    <a:pt x="811" y="181"/>
                    <a:pt x="629" y="0"/>
                    <a:pt x="4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7"/>
            <p:cNvSpPr/>
            <p:nvPr/>
          </p:nvSpPr>
          <p:spPr>
            <a:xfrm>
              <a:off x="2139965" y="3649144"/>
              <a:ext cx="43481" cy="43481"/>
            </a:xfrm>
            <a:custGeom>
              <a:avLst/>
              <a:gdLst/>
              <a:ahLst/>
              <a:cxnLst/>
              <a:rect l="l" t="t" r="r" b="b"/>
              <a:pathLst>
                <a:path w="812" h="812" extrusionOk="0">
                  <a:moveTo>
                    <a:pt x="406" y="261"/>
                  </a:moveTo>
                  <a:cubicBezTo>
                    <a:pt x="487" y="261"/>
                    <a:pt x="550" y="325"/>
                    <a:pt x="550" y="406"/>
                  </a:cubicBezTo>
                  <a:cubicBezTo>
                    <a:pt x="550" y="484"/>
                    <a:pt x="487" y="552"/>
                    <a:pt x="406" y="552"/>
                  </a:cubicBezTo>
                  <a:cubicBezTo>
                    <a:pt x="325" y="552"/>
                    <a:pt x="261" y="487"/>
                    <a:pt x="261" y="406"/>
                  </a:cubicBezTo>
                  <a:cubicBezTo>
                    <a:pt x="261" y="325"/>
                    <a:pt x="325" y="261"/>
                    <a:pt x="406" y="261"/>
                  </a:cubicBezTo>
                  <a:close/>
                  <a:moveTo>
                    <a:pt x="406" y="1"/>
                  </a:moveTo>
                  <a:cubicBezTo>
                    <a:pt x="181" y="1"/>
                    <a:pt x="1" y="183"/>
                    <a:pt x="1" y="406"/>
                  </a:cubicBezTo>
                  <a:cubicBezTo>
                    <a:pt x="1" y="629"/>
                    <a:pt x="181" y="812"/>
                    <a:pt x="406" y="812"/>
                  </a:cubicBezTo>
                  <a:cubicBezTo>
                    <a:pt x="629" y="812"/>
                    <a:pt x="812" y="629"/>
                    <a:pt x="812" y="406"/>
                  </a:cubicBezTo>
                  <a:cubicBezTo>
                    <a:pt x="812" y="180"/>
                    <a:pt x="629" y="1"/>
                    <a:pt x="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7"/>
            <p:cNvSpPr/>
            <p:nvPr/>
          </p:nvSpPr>
          <p:spPr>
            <a:xfrm>
              <a:off x="2063981" y="3552277"/>
              <a:ext cx="475234" cy="164444"/>
            </a:xfrm>
            <a:custGeom>
              <a:avLst/>
              <a:gdLst/>
              <a:ahLst/>
              <a:cxnLst/>
              <a:rect l="l" t="t" r="r" b="b"/>
              <a:pathLst>
                <a:path w="8875" h="3071" extrusionOk="0">
                  <a:moveTo>
                    <a:pt x="3248" y="1615"/>
                  </a:moveTo>
                  <a:cubicBezTo>
                    <a:pt x="3246" y="1782"/>
                    <a:pt x="3108" y="1919"/>
                    <a:pt x="2937" y="1919"/>
                  </a:cubicBezTo>
                  <a:lnTo>
                    <a:pt x="2631" y="1919"/>
                  </a:lnTo>
                  <a:cubicBezTo>
                    <a:pt x="2590" y="1803"/>
                    <a:pt x="2522" y="1699"/>
                    <a:pt x="2437" y="1615"/>
                  </a:cubicBezTo>
                  <a:close/>
                  <a:moveTo>
                    <a:pt x="6434" y="1615"/>
                  </a:moveTo>
                  <a:cubicBezTo>
                    <a:pt x="6349" y="1699"/>
                    <a:pt x="6283" y="1803"/>
                    <a:pt x="6241" y="1919"/>
                  </a:cubicBezTo>
                  <a:lnTo>
                    <a:pt x="5935" y="1919"/>
                  </a:lnTo>
                  <a:cubicBezTo>
                    <a:pt x="5763" y="1919"/>
                    <a:pt x="5625" y="1782"/>
                    <a:pt x="5623" y="1615"/>
                  </a:cubicBezTo>
                  <a:close/>
                  <a:moveTo>
                    <a:pt x="1829" y="1616"/>
                  </a:moveTo>
                  <a:cubicBezTo>
                    <a:pt x="2159" y="1616"/>
                    <a:pt x="2428" y="1886"/>
                    <a:pt x="2428" y="2215"/>
                  </a:cubicBezTo>
                  <a:cubicBezTo>
                    <a:pt x="2424" y="2545"/>
                    <a:pt x="2157" y="2814"/>
                    <a:pt x="1825" y="2814"/>
                  </a:cubicBezTo>
                  <a:cubicBezTo>
                    <a:pt x="1494" y="2814"/>
                    <a:pt x="1226" y="2545"/>
                    <a:pt x="1226" y="2215"/>
                  </a:cubicBezTo>
                  <a:cubicBezTo>
                    <a:pt x="1226" y="1886"/>
                    <a:pt x="1494" y="1616"/>
                    <a:pt x="1825" y="1616"/>
                  </a:cubicBezTo>
                  <a:close/>
                  <a:moveTo>
                    <a:pt x="8295" y="0"/>
                  </a:moveTo>
                  <a:cubicBezTo>
                    <a:pt x="8220" y="0"/>
                    <a:pt x="8142" y="16"/>
                    <a:pt x="8069" y="48"/>
                  </a:cubicBezTo>
                  <a:lnTo>
                    <a:pt x="7068" y="485"/>
                  </a:lnTo>
                  <a:lnTo>
                    <a:pt x="1803" y="485"/>
                  </a:lnTo>
                  <a:lnTo>
                    <a:pt x="1433" y="325"/>
                  </a:lnTo>
                  <a:cubicBezTo>
                    <a:pt x="1416" y="318"/>
                    <a:pt x="1399" y="314"/>
                    <a:pt x="1382" y="314"/>
                  </a:cubicBezTo>
                  <a:cubicBezTo>
                    <a:pt x="1332" y="314"/>
                    <a:pt x="1284" y="343"/>
                    <a:pt x="1263" y="391"/>
                  </a:cubicBezTo>
                  <a:cubicBezTo>
                    <a:pt x="1236" y="455"/>
                    <a:pt x="1265" y="533"/>
                    <a:pt x="1330" y="561"/>
                  </a:cubicBezTo>
                  <a:lnTo>
                    <a:pt x="1726" y="734"/>
                  </a:lnTo>
                  <a:cubicBezTo>
                    <a:pt x="1742" y="741"/>
                    <a:pt x="1761" y="745"/>
                    <a:pt x="1779" y="745"/>
                  </a:cubicBezTo>
                  <a:lnTo>
                    <a:pt x="7096" y="745"/>
                  </a:lnTo>
                  <a:cubicBezTo>
                    <a:pt x="7114" y="745"/>
                    <a:pt x="7129" y="741"/>
                    <a:pt x="7147" y="734"/>
                  </a:cubicBezTo>
                  <a:lnTo>
                    <a:pt x="8174" y="284"/>
                  </a:lnTo>
                  <a:cubicBezTo>
                    <a:pt x="8213" y="267"/>
                    <a:pt x="8254" y="259"/>
                    <a:pt x="8294" y="259"/>
                  </a:cubicBezTo>
                  <a:cubicBezTo>
                    <a:pt x="8412" y="259"/>
                    <a:pt x="8524" y="327"/>
                    <a:pt x="8574" y="441"/>
                  </a:cubicBezTo>
                  <a:cubicBezTo>
                    <a:pt x="8607" y="514"/>
                    <a:pt x="8609" y="597"/>
                    <a:pt x="8579" y="675"/>
                  </a:cubicBezTo>
                  <a:cubicBezTo>
                    <a:pt x="8548" y="750"/>
                    <a:pt x="8491" y="809"/>
                    <a:pt x="8417" y="842"/>
                  </a:cubicBezTo>
                  <a:lnTo>
                    <a:pt x="7308" y="1329"/>
                  </a:lnTo>
                  <a:cubicBezTo>
                    <a:pt x="7267" y="1344"/>
                    <a:pt x="7227" y="1353"/>
                    <a:pt x="7184" y="1353"/>
                  </a:cubicBezTo>
                  <a:lnTo>
                    <a:pt x="1687" y="1353"/>
                  </a:lnTo>
                  <a:cubicBezTo>
                    <a:pt x="1645" y="1353"/>
                    <a:pt x="1604" y="1344"/>
                    <a:pt x="1564" y="1329"/>
                  </a:cubicBezTo>
                  <a:lnTo>
                    <a:pt x="456" y="842"/>
                  </a:lnTo>
                  <a:cubicBezTo>
                    <a:pt x="382" y="809"/>
                    <a:pt x="325" y="750"/>
                    <a:pt x="296" y="675"/>
                  </a:cubicBezTo>
                  <a:cubicBezTo>
                    <a:pt x="264" y="597"/>
                    <a:pt x="268" y="514"/>
                    <a:pt x="299" y="441"/>
                  </a:cubicBezTo>
                  <a:cubicBezTo>
                    <a:pt x="349" y="327"/>
                    <a:pt x="461" y="259"/>
                    <a:pt x="579" y="259"/>
                  </a:cubicBezTo>
                  <a:cubicBezTo>
                    <a:pt x="620" y="259"/>
                    <a:pt x="661" y="267"/>
                    <a:pt x="701" y="284"/>
                  </a:cubicBezTo>
                  <a:lnTo>
                    <a:pt x="858" y="354"/>
                  </a:lnTo>
                  <a:cubicBezTo>
                    <a:pt x="874" y="361"/>
                    <a:pt x="891" y="364"/>
                    <a:pt x="908" y="364"/>
                  </a:cubicBezTo>
                  <a:cubicBezTo>
                    <a:pt x="958" y="364"/>
                    <a:pt x="1007" y="336"/>
                    <a:pt x="1027" y="288"/>
                  </a:cubicBezTo>
                  <a:cubicBezTo>
                    <a:pt x="1055" y="223"/>
                    <a:pt x="1025" y="144"/>
                    <a:pt x="961" y="116"/>
                  </a:cubicBezTo>
                  <a:lnTo>
                    <a:pt x="804" y="48"/>
                  </a:lnTo>
                  <a:cubicBezTo>
                    <a:pt x="731" y="16"/>
                    <a:pt x="654" y="1"/>
                    <a:pt x="578" y="1"/>
                  </a:cubicBezTo>
                  <a:cubicBezTo>
                    <a:pt x="361" y="1"/>
                    <a:pt x="155" y="127"/>
                    <a:pt x="62" y="338"/>
                  </a:cubicBezTo>
                  <a:cubicBezTo>
                    <a:pt x="3" y="476"/>
                    <a:pt x="1" y="629"/>
                    <a:pt x="52" y="769"/>
                  </a:cubicBezTo>
                  <a:cubicBezTo>
                    <a:pt x="108" y="909"/>
                    <a:pt x="215" y="1019"/>
                    <a:pt x="353" y="1080"/>
                  </a:cubicBezTo>
                  <a:lnTo>
                    <a:pt x="1333" y="1508"/>
                  </a:lnTo>
                  <a:cubicBezTo>
                    <a:pt x="1112" y="1664"/>
                    <a:pt x="968" y="1921"/>
                    <a:pt x="968" y="2210"/>
                  </a:cubicBezTo>
                  <a:cubicBezTo>
                    <a:pt x="968" y="2685"/>
                    <a:pt x="1352" y="3070"/>
                    <a:pt x="1827" y="3070"/>
                  </a:cubicBezTo>
                  <a:cubicBezTo>
                    <a:pt x="2301" y="3070"/>
                    <a:pt x="2686" y="2685"/>
                    <a:pt x="2686" y="2210"/>
                  </a:cubicBezTo>
                  <a:lnTo>
                    <a:pt x="2686" y="2173"/>
                  </a:lnTo>
                  <a:lnTo>
                    <a:pt x="2942" y="2173"/>
                  </a:lnTo>
                  <a:cubicBezTo>
                    <a:pt x="3255" y="2173"/>
                    <a:pt x="3508" y="1922"/>
                    <a:pt x="3513" y="1609"/>
                  </a:cubicBezTo>
                  <a:lnTo>
                    <a:pt x="5367" y="1609"/>
                  </a:lnTo>
                  <a:cubicBezTo>
                    <a:pt x="5373" y="1921"/>
                    <a:pt x="5625" y="2173"/>
                    <a:pt x="5939" y="2173"/>
                  </a:cubicBezTo>
                  <a:lnTo>
                    <a:pt x="6195" y="2173"/>
                  </a:lnTo>
                  <a:lnTo>
                    <a:pt x="6195" y="2210"/>
                  </a:lnTo>
                  <a:cubicBezTo>
                    <a:pt x="6195" y="2335"/>
                    <a:pt x="6220" y="2453"/>
                    <a:pt x="6270" y="2566"/>
                  </a:cubicBezTo>
                  <a:cubicBezTo>
                    <a:pt x="6292" y="2613"/>
                    <a:pt x="6340" y="2642"/>
                    <a:pt x="6389" y="2642"/>
                  </a:cubicBezTo>
                  <a:cubicBezTo>
                    <a:pt x="6407" y="2642"/>
                    <a:pt x="6425" y="2638"/>
                    <a:pt x="6442" y="2630"/>
                  </a:cubicBezTo>
                  <a:cubicBezTo>
                    <a:pt x="6506" y="2601"/>
                    <a:pt x="6536" y="2523"/>
                    <a:pt x="6506" y="2459"/>
                  </a:cubicBezTo>
                  <a:cubicBezTo>
                    <a:pt x="6471" y="2381"/>
                    <a:pt x="6453" y="2298"/>
                    <a:pt x="6453" y="2210"/>
                  </a:cubicBezTo>
                  <a:cubicBezTo>
                    <a:pt x="6453" y="1878"/>
                    <a:pt x="6722" y="1611"/>
                    <a:pt x="7052" y="1611"/>
                  </a:cubicBezTo>
                  <a:cubicBezTo>
                    <a:pt x="7383" y="1611"/>
                    <a:pt x="7651" y="1882"/>
                    <a:pt x="7651" y="2210"/>
                  </a:cubicBezTo>
                  <a:cubicBezTo>
                    <a:pt x="7651" y="2542"/>
                    <a:pt x="7381" y="2809"/>
                    <a:pt x="7052" y="2809"/>
                  </a:cubicBezTo>
                  <a:cubicBezTo>
                    <a:pt x="6961" y="2809"/>
                    <a:pt x="6878" y="2790"/>
                    <a:pt x="6797" y="2754"/>
                  </a:cubicBezTo>
                  <a:cubicBezTo>
                    <a:pt x="6780" y="2746"/>
                    <a:pt x="6761" y="2742"/>
                    <a:pt x="6743" y="2742"/>
                  </a:cubicBezTo>
                  <a:cubicBezTo>
                    <a:pt x="6694" y="2742"/>
                    <a:pt x="6647" y="2769"/>
                    <a:pt x="6626" y="2816"/>
                  </a:cubicBezTo>
                  <a:cubicBezTo>
                    <a:pt x="6595" y="2881"/>
                    <a:pt x="6622" y="2958"/>
                    <a:pt x="6687" y="2989"/>
                  </a:cubicBezTo>
                  <a:cubicBezTo>
                    <a:pt x="6801" y="3043"/>
                    <a:pt x="6924" y="3069"/>
                    <a:pt x="7052" y="3069"/>
                  </a:cubicBezTo>
                  <a:cubicBezTo>
                    <a:pt x="7525" y="3069"/>
                    <a:pt x="7910" y="2685"/>
                    <a:pt x="7910" y="2210"/>
                  </a:cubicBezTo>
                  <a:cubicBezTo>
                    <a:pt x="7910" y="1921"/>
                    <a:pt x="7765" y="1663"/>
                    <a:pt x="7544" y="1508"/>
                  </a:cubicBezTo>
                  <a:lnTo>
                    <a:pt x="8526" y="1078"/>
                  </a:lnTo>
                  <a:cubicBezTo>
                    <a:pt x="8664" y="1019"/>
                    <a:pt x="8769" y="909"/>
                    <a:pt x="8824" y="769"/>
                  </a:cubicBezTo>
                  <a:cubicBezTo>
                    <a:pt x="8874" y="631"/>
                    <a:pt x="8872" y="476"/>
                    <a:pt x="8812" y="338"/>
                  </a:cubicBezTo>
                  <a:cubicBezTo>
                    <a:pt x="8720" y="126"/>
                    <a:pt x="8512" y="0"/>
                    <a:pt x="82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67"/>
          <p:cNvGrpSpPr/>
          <p:nvPr/>
        </p:nvGrpSpPr>
        <p:grpSpPr>
          <a:xfrm>
            <a:off x="6157877" y="3043271"/>
            <a:ext cx="335799" cy="383374"/>
            <a:chOff x="6764729" y="4132675"/>
            <a:chExt cx="414618" cy="473360"/>
          </a:xfrm>
        </p:grpSpPr>
        <p:sp>
          <p:nvSpPr>
            <p:cNvPr id="1976" name="Google Shape;1976;p67"/>
            <p:cNvSpPr/>
            <p:nvPr/>
          </p:nvSpPr>
          <p:spPr>
            <a:xfrm>
              <a:off x="6862613" y="4170961"/>
              <a:ext cx="61151" cy="70522"/>
            </a:xfrm>
            <a:custGeom>
              <a:avLst/>
              <a:gdLst/>
              <a:ahLst/>
              <a:cxnLst/>
              <a:rect l="l" t="t" r="r" b="b"/>
              <a:pathLst>
                <a:path w="1142" h="1317" extrusionOk="0">
                  <a:moveTo>
                    <a:pt x="540" y="263"/>
                  </a:moveTo>
                  <a:cubicBezTo>
                    <a:pt x="566" y="263"/>
                    <a:pt x="591" y="269"/>
                    <a:pt x="614" y="281"/>
                  </a:cubicBezTo>
                  <a:cubicBezTo>
                    <a:pt x="656" y="301"/>
                    <a:pt x="686" y="336"/>
                    <a:pt x="697" y="382"/>
                  </a:cubicBezTo>
                  <a:lnTo>
                    <a:pt x="832" y="838"/>
                  </a:lnTo>
                  <a:cubicBezTo>
                    <a:pt x="854" y="921"/>
                    <a:pt x="809" y="1009"/>
                    <a:pt x="730" y="1039"/>
                  </a:cubicBezTo>
                  <a:lnTo>
                    <a:pt x="688" y="1055"/>
                  </a:lnTo>
                  <a:cubicBezTo>
                    <a:pt x="669" y="1062"/>
                    <a:pt x="651" y="1065"/>
                    <a:pt x="632" y="1065"/>
                  </a:cubicBezTo>
                  <a:cubicBezTo>
                    <a:pt x="569" y="1065"/>
                    <a:pt x="510" y="1028"/>
                    <a:pt x="483" y="967"/>
                  </a:cubicBezTo>
                  <a:lnTo>
                    <a:pt x="290" y="534"/>
                  </a:lnTo>
                  <a:cubicBezTo>
                    <a:pt x="271" y="487"/>
                    <a:pt x="269" y="441"/>
                    <a:pt x="288" y="401"/>
                  </a:cubicBezTo>
                  <a:cubicBezTo>
                    <a:pt x="306" y="358"/>
                    <a:pt x="338" y="327"/>
                    <a:pt x="382" y="311"/>
                  </a:cubicBezTo>
                  <a:lnTo>
                    <a:pt x="483" y="274"/>
                  </a:lnTo>
                  <a:cubicBezTo>
                    <a:pt x="502" y="267"/>
                    <a:pt x="521" y="263"/>
                    <a:pt x="540" y="263"/>
                  </a:cubicBezTo>
                  <a:close/>
                  <a:moveTo>
                    <a:pt x="539" y="1"/>
                  </a:moveTo>
                  <a:cubicBezTo>
                    <a:pt x="489" y="1"/>
                    <a:pt x="440" y="9"/>
                    <a:pt x="393" y="27"/>
                  </a:cubicBezTo>
                  <a:lnTo>
                    <a:pt x="292" y="64"/>
                  </a:lnTo>
                  <a:cubicBezTo>
                    <a:pt x="181" y="106"/>
                    <a:pt x="93" y="189"/>
                    <a:pt x="46" y="298"/>
                  </a:cubicBezTo>
                  <a:cubicBezTo>
                    <a:pt x="0" y="405"/>
                    <a:pt x="4" y="528"/>
                    <a:pt x="52" y="633"/>
                  </a:cubicBezTo>
                  <a:lnTo>
                    <a:pt x="245" y="1068"/>
                  </a:lnTo>
                  <a:cubicBezTo>
                    <a:pt x="316" y="1225"/>
                    <a:pt x="468" y="1317"/>
                    <a:pt x="632" y="1317"/>
                  </a:cubicBezTo>
                  <a:cubicBezTo>
                    <a:pt x="680" y="1317"/>
                    <a:pt x="730" y="1308"/>
                    <a:pt x="778" y="1293"/>
                  </a:cubicBezTo>
                  <a:lnTo>
                    <a:pt x="819" y="1276"/>
                  </a:lnTo>
                  <a:cubicBezTo>
                    <a:pt x="1027" y="1201"/>
                    <a:pt x="1141" y="972"/>
                    <a:pt x="1078" y="760"/>
                  </a:cubicBezTo>
                  <a:lnTo>
                    <a:pt x="946" y="303"/>
                  </a:lnTo>
                  <a:cubicBezTo>
                    <a:pt x="914" y="191"/>
                    <a:pt x="835" y="97"/>
                    <a:pt x="730" y="45"/>
                  </a:cubicBezTo>
                  <a:cubicBezTo>
                    <a:pt x="670" y="16"/>
                    <a:pt x="604" y="1"/>
                    <a:pt x="5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7"/>
            <p:cNvSpPr/>
            <p:nvPr/>
          </p:nvSpPr>
          <p:spPr>
            <a:xfrm>
              <a:off x="6798570" y="4217280"/>
              <a:ext cx="70201" cy="64685"/>
            </a:xfrm>
            <a:custGeom>
              <a:avLst/>
              <a:gdLst/>
              <a:ahLst/>
              <a:cxnLst/>
              <a:rect l="l" t="t" r="r" b="b"/>
              <a:pathLst>
                <a:path w="1311" h="1208" extrusionOk="0">
                  <a:moveTo>
                    <a:pt x="502" y="258"/>
                  </a:moveTo>
                  <a:cubicBezTo>
                    <a:pt x="544" y="258"/>
                    <a:pt x="585" y="275"/>
                    <a:pt x="614" y="304"/>
                  </a:cubicBezTo>
                  <a:lnTo>
                    <a:pt x="959" y="632"/>
                  </a:lnTo>
                  <a:cubicBezTo>
                    <a:pt x="1019" y="691"/>
                    <a:pt x="1025" y="789"/>
                    <a:pt x="972" y="855"/>
                  </a:cubicBezTo>
                  <a:lnTo>
                    <a:pt x="944" y="890"/>
                  </a:lnTo>
                  <a:cubicBezTo>
                    <a:pt x="912" y="929"/>
                    <a:pt x="865" y="949"/>
                    <a:pt x="818" y="949"/>
                  </a:cubicBezTo>
                  <a:cubicBezTo>
                    <a:pt x="785" y="949"/>
                    <a:pt x="751" y="939"/>
                    <a:pt x="723" y="918"/>
                  </a:cubicBezTo>
                  <a:lnTo>
                    <a:pt x="338" y="638"/>
                  </a:lnTo>
                  <a:cubicBezTo>
                    <a:pt x="301" y="610"/>
                    <a:pt x="279" y="572"/>
                    <a:pt x="271" y="525"/>
                  </a:cubicBezTo>
                  <a:cubicBezTo>
                    <a:pt x="264" y="479"/>
                    <a:pt x="279" y="437"/>
                    <a:pt x="306" y="402"/>
                  </a:cubicBezTo>
                  <a:lnTo>
                    <a:pt x="374" y="319"/>
                  </a:lnTo>
                  <a:cubicBezTo>
                    <a:pt x="406" y="284"/>
                    <a:pt x="446" y="264"/>
                    <a:pt x="492" y="258"/>
                  </a:cubicBezTo>
                  <a:close/>
                  <a:moveTo>
                    <a:pt x="494" y="0"/>
                  </a:moveTo>
                  <a:cubicBezTo>
                    <a:pt x="489" y="0"/>
                    <a:pt x="484" y="0"/>
                    <a:pt x="480" y="0"/>
                  </a:cubicBezTo>
                  <a:cubicBezTo>
                    <a:pt x="362" y="8"/>
                    <a:pt x="253" y="63"/>
                    <a:pt x="177" y="153"/>
                  </a:cubicBezTo>
                  <a:lnTo>
                    <a:pt x="107" y="236"/>
                  </a:lnTo>
                  <a:cubicBezTo>
                    <a:pt x="34" y="326"/>
                    <a:pt x="0" y="443"/>
                    <a:pt x="13" y="559"/>
                  </a:cubicBezTo>
                  <a:cubicBezTo>
                    <a:pt x="28" y="677"/>
                    <a:pt x="89" y="780"/>
                    <a:pt x="186" y="848"/>
                  </a:cubicBezTo>
                  <a:lnTo>
                    <a:pt x="572" y="1128"/>
                  </a:lnTo>
                  <a:cubicBezTo>
                    <a:pt x="645" y="1180"/>
                    <a:pt x="732" y="1207"/>
                    <a:pt x="817" y="1207"/>
                  </a:cubicBezTo>
                  <a:cubicBezTo>
                    <a:pt x="940" y="1207"/>
                    <a:pt x="1060" y="1156"/>
                    <a:pt x="1143" y="1056"/>
                  </a:cubicBezTo>
                  <a:lnTo>
                    <a:pt x="1171" y="1021"/>
                  </a:lnTo>
                  <a:cubicBezTo>
                    <a:pt x="1311" y="852"/>
                    <a:pt x="1296" y="597"/>
                    <a:pt x="1137" y="446"/>
                  </a:cubicBezTo>
                  <a:lnTo>
                    <a:pt x="795" y="118"/>
                  </a:lnTo>
                  <a:cubicBezTo>
                    <a:pt x="713" y="41"/>
                    <a:pt x="603" y="0"/>
                    <a:pt x="4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7"/>
            <p:cNvSpPr/>
            <p:nvPr/>
          </p:nvSpPr>
          <p:spPr>
            <a:xfrm>
              <a:off x="6764996" y="4289354"/>
              <a:ext cx="73307" cy="53601"/>
            </a:xfrm>
            <a:custGeom>
              <a:avLst/>
              <a:gdLst/>
              <a:ahLst/>
              <a:cxnLst/>
              <a:rect l="l" t="t" r="r" b="b"/>
              <a:pathLst>
                <a:path w="1369" h="1001" extrusionOk="0">
                  <a:moveTo>
                    <a:pt x="454" y="261"/>
                  </a:moveTo>
                  <a:cubicBezTo>
                    <a:pt x="467" y="261"/>
                    <a:pt x="480" y="263"/>
                    <a:pt x="493" y="265"/>
                  </a:cubicBezTo>
                  <a:lnTo>
                    <a:pt x="954" y="377"/>
                  </a:lnTo>
                  <a:cubicBezTo>
                    <a:pt x="1036" y="398"/>
                    <a:pt x="1092" y="479"/>
                    <a:pt x="1075" y="565"/>
                  </a:cubicBezTo>
                  <a:lnTo>
                    <a:pt x="1070" y="608"/>
                  </a:lnTo>
                  <a:cubicBezTo>
                    <a:pt x="1056" y="688"/>
                    <a:pt x="986" y="745"/>
                    <a:pt x="905" y="745"/>
                  </a:cubicBezTo>
                  <a:cubicBezTo>
                    <a:pt x="901" y="745"/>
                    <a:pt x="896" y="744"/>
                    <a:pt x="891" y="744"/>
                  </a:cubicBezTo>
                  <a:lnTo>
                    <a:pt x="419" y="696"/>
                  </a:lnTo>
                  <a:cubicBezTo>
                    <a:pt x="373" y="691"/>
                    <a:pt x="334" y="669"/>
                    <a:pt x="307" y="632"/>
                  </a:cubicBezTo>
                  <a:cubicBezTo>
                    <a:pt x="277" y="591"/>
                    <a:pt x="264" y="545"/>
                    <a:pt x="274" y="503"/>
                  </a:cubicBezTo>
                  <a:lnTo>
                    <a:pt x="292" y="396"/>
                  </a:lnTo>
                  <a:cubicBezTo>
                    <a:pt x="299" y="350"/>
                    <a:pt x="325" y="313"/>
                    <a:pt x="364" y="289"/>
                  </a:cubicBezTo>
                  <a:cubicBezTo>
                    <a:pt x="391" y="269"/>
                    <a:pt x="421" y="261"/>
                    <a:pt x="454" y="261"/>
                  </a:cubicBezTo>
                  <a:close/>
                  <a:moveTo>
                    <a:pt x="454" y="0"/>
                  </a:moveTo>
                  <a:cubicBezTo>
                    <a:pt x="372" y="0"/>
                    <a:pt x="292" y="24"/>
                    <a:pt x="224" y="70"/>
                  </a:cubicBezTo>
                  <a:cubicBezTo>
                    <a:pt x="126" y="134"/>
                    <a:pt x="58" y="235"/>
                    <a:pt x="39" y="350"/>
                  </a:cubicBezTo>
                  <a:lnTo>
                    <a:pt x="21" y="457"/>
                  </a:lnTo>
                  <a:cubicBezTo>
                    <a:pt x="1" y="571"/>
                    <a:pt x="30" y="691"/>
                    <a:pt x="102" y="783"/>
                  </a:cubicBezTo>
                  <a:cubicBezTo>
                    <a:pt x="168" y="879"/>
                    <a:pt x="277" y="938"/>
                    <a:pt x="391" y="949"/>
                  </a:cubicBezTo>
                  <a:lnTo>
                    <a:pt x="863" y="998"/>
                  </a:lnTo>
                  <a:cubicBezTo>
                    <a:pt x="878" y="1000"/>
                    <a:pt x="891" y="1000"/>
                    <a:pt x="907" y="1000"/>
                  </a:cubicBezTo>
                  <a:cubicBezTo>
                    <a:pt x="1110" y="1000"/>
                    <a:pt x="1291" y="853"/>
                    <a:pt x="1324" y="650"/>
                  </a:cubicBezTo>
                  <a:lnTo>
                    <a:pt x="1331" y="606"/>
                  </a:lnTo>
                  <a:cubicBezTo>
                    <a:pt x="1368" y="387"/>
                    <a:pt x="1230" y="175"/>
                    <a:pt x="1016" y="125"/>
                  </a:cubicBezTo>
                  <a:lnTo>
                    <a:pt x="555" y="12"/>
                  </a:lnTo>
                  <a:cubicBezTo>
                    <a:pt x="522" y="4"/>
                    <a:pt x="488" y="0"/>
                    <a:pt x="4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7"/>
            <p:cNvSpPr/>
            <p:nvPr/>
          </p:nvSpPr>
          <p:spPr>
            <a:xfrm>
              <a:off x="6764729" y="4132675"/>
              <a:ext cx="414618" cy="473360"/>
            </a:xfrm>
            <a:custGeom>
              <a:avLst/>
              <a:gdLst/>
              <a:ahLst/>
              <a:cxnLst/>
              <a:rect l="l" t="t" r="r" b="b"/>
              <a:pathLst>
                <a:path w="7743" h="8840" extrusionOk="0">
                  <a:moveTo>
                    <a:pt x="5888" y="259"/>
                  </a:moveTo>
                  <a:cubicBezTo>
                    <a:pt x="6144" y="259"/>
                    <a:pt x="6349" y="465"/>
                    <a:pt x="6349" y="720"/>
                  </a:cubicBezTo>
                  <a:lnTo>
                    <a:pt x="6349" y="1160"/>
                  </a:lnTo>
                  <a:lnTo>
                    <a:pt x="5319" y="1160"/>
                  </a:lnTo>
                  <a:lnTo>
                    <a:pt x="5319" y="722"/>
                  </a:lnTo>
                  <a:cubicBezTo>
                    <a:pt x="5319" y="465"/>
                    <a:pt x="5527" y="261"/>
                    <a:pt x="5783" y="261"/>
                  </a:cubicBezTo>
                  <a:lnTo>
                    <a:pt x="5888" y="261"/>
                  </a:lnTo>
                  <a:lnTo>
                    <a:pt x="5888" y="259"/>
                  </a:lnTo>
                  <a:close/>
                  <a:moveTo>
                    <a:pt x="5225" y="263"/>
                  </a:moveTo>
                  <a:lnTo>
                    <a:pt x="5225" y="263"/>
                  </a:lnTo>
                  <a:cubicBezTo>
                    <a:pt x="5122" y="388"/>
                    <a:pt x="5059" y="546"/>
                    <a:pt x="5059" y="722"/>
                  </a:cubicBezTo>
                  <a:lnTo>
                    <a:pt x="5059" y="1162"/>
                  </a:lnTo>
                  <a:lnTo>
                    <a:pt x="4817" y="1162"/>
                  </a:lnTo>
                  <a:lnTo>
                    <a:pt x="4817" y="722"/>
                  </a:lnTo>
                  <a:lnTo>
                    <a:pt x="4819" y="722"/>
                  </a:lnTo>
                  <a:cubicBezTo>
                    <a:pt x="4819" y="487"/>
                    <a:pt x="4996" y="290"/>
                    <a:pt x="5225" y="263"/>
                  </a:cubicBezTo>
                  <a:close/>
                  <a:moveTo>
                    <a:pt x="6349" y="1422"/>
                  </a:moveTo>
                  <a:lnTo>
                    <a:pt x="6349" y="1910"/>
                  </a:lnTo>
                  <a:cubicBezTo>
                    <a:pt x="6349" y="2332"/>
                    <a:pt x="6006" y="2675"/>
                    <a:pt x="5584" y="2675"/>
                  </a:cubicBezTo>
                  <a:cubicBezTo>
                    <a:pt x="5162" y="2675"/>
                    <a:pt x="4819" y="2332"/>
                    <a:pt x="4819" y="1910"/>
                  </a:cubicBezTo>
                  <a:lnTo>
                    <a:pt x="4819" y="1422"/>
                  </a:lnTo>
                  <a:close/>
                  <a:moveTo>
                    <a:pt x="5085" y="3353"/>
                  </a:moveTo>
                  <a:lnTo>
                    <a:pt x="5647" y="3913"/>
                  </a:lnTo>
                  <a:cubicBezTo>
                    <a:pt x="5671" y="3939"/>
                    <a:pt x="5704" y="3952"/>
                    <a:pt x="5739" y="3952"/>
                  </a:cubicBezTo>
                  <a:lnTo>
                    <a:pt x="6679" y="3952"/>
                  </a:lnTo>
                  <a:cubicBezTo>
                    <a:pt x="6852" y="3952"/>
                    <a:pt x="6992" y="4092"/>
                    <a:pt x="6992" y="4267"/>
                  </a:cubicBezTo>
                  <a:cubicBezTo>
                    <a:pt x="6992" y="4352"/>
                    <a:pt x="6959" y="4431"/>
                    <a:pt x="6900" y="4490"/>
                  </a:cubicBezTo>
                  <a:cubicBezTo>
                    <a:pt x="6889" y="4501"/>
                    <a:pt x="6874" y="4512"/>
                    <a:pt x="6861" y="4521"/>
                  </a:cubicBezTo>
                  <a:cubicBezTo>
                    <a:pt x="6824" y="4319"/>
                    <a:pt x="6649" y="4166"/>
                    <a:pt x="6437" y="4166"/>
                  </a:cubicBezTo>
                  <a:cubicBezTo>
                    <a:pt x="6203" y="4166"/>
                    <a:pt x="6014" y="4350"/>
                    <a:pt x="6006" y="4582"/>
                  </a:cubicBezTo>
                  <a:lnTo>
                    <a:pt x="5555" y="4582"/>
                  </a:lnTo>
                  <a:cubicBezTo>
                    <a:pt x="5468" y="4582"/>
                    <a:pt x="5391" y="4551"/>
                    <a:pt x="5330" y="4490"/>
                  </a:cubicBezTo>
                  <a:lnTo>
                    <a:pt x="4637" y="3799"/>
                  </a:lnTo>
                  <a:lnTo>
                    <a:pt x="5085" y="3353"/>
                  </a:lnTo>
                  <a:close/>
                  <a:moveTo>
                    <a:pt x="6437" y="4426"/>
                  </a:moveTo>
                  <a:cubicBezTo>
                    <a:pt x="6531" y="4426"/>
                    <a:pt x="6609" y="4505"/>
                    <a:pt x="6609" y="4599"/>
                  </a:cubicBezTo>
                  <a:cubicBezTo>
                    <a:pt x="6609" y="4693"/>
                    <a:pt x="6531" y="4772"/>
                    <a:pt x="6437" y="4772"/>
                  </a:cubicBezTo>
                  <a:cubicBezTo>
                    <a:pt x="6342" y="4772"/>
                    <a:pt x="6264" y="4693"/>
                    <a:pt x="6264" y="4599"/>
                  </a:cubicBezTo>
                  <a:cubicBezTo>
                    <a:pt x="6264" y="4505"/>
                    <a:pt x="6342" y="4426"/>
                    <a:pt x="6437" y="4426"/>
                  </a:cubicBezTo>
                  <a:close/>
                  <a:moveTo>
                    <a:pt x="4692" y="2411"/>
                  </a:moveTo>
                  <a:cubicBezTo>
                    <a:pt x="4864" y="2719"/>
                    <a:pt x="5193" y="2929"/>
                    <a:pt x="5573" y="2933"/>
                  </a:cubicBezTo>
                  <a:cubicBezTo>
                    <a:pt x="5700" y="3128"/>
                    <a:pt x="5743" y="3366"/>
                    <a:pt x="5695" y="3595"/>
                  </a:cubicBezTo>
                  <a:lnTo>
                    <a:pt x="5177" y="3077"/>
                  </a:lnTo>
                  <a:lnTo>
                    <a:pt x="5013" y="2913"/>
                  </a:lnTo>
                  <a:cubicBezTo>
                    <a:pt x="4987" y="2887"/>
                    <a:pt x="4954" y="2874"/>
                    <a:pt x="4921" y="2874"/>
                  </a:cubicBezTo>
                  <a:cubicBezTo>
                    <a:pt x="4888" y="2874"/>
                    <a:pt x="4854" y="2887"/>
                    <a:pt x="4829" y="2913"/>
                  </a:cubicBezTo>
                  <a:cubicBezTo>
                    <a:pt x="4777" y="2962"/>
                    <a:pt x="4777" y="3045"/>
                    <a:pt x="4829" y="3097"/>
                  </a:cubicBezTo>
                  <a:lnTo>
                    <a:pt x="4900" y="3169"/>
                  </a:lnTo>
                  <a:lnTo>
                    <a:pt x="4453" y="3615"/>
                  </a:lnTo>
                  <a:lnTo>
                    <a:pt x="4383" y="3543"/>
                  </a:lnTo>
                  <a:cubicBezTo>
                    <a:pt x="4357" y="3518"/>
                    <a:pt x="4323" y="3506"/>
                    <a:pt x="4290" y="3506"/>
                  </a:cubicBezTo>
                  <a:cubicBezTo>
                    <a:pt x="4256" y="3506"/>
                    <a:pt x="4223" y="3518"/>
                    <a:pt x="4198" y="3543"/>
                  </a:cubicBezTo>
                  <a:cubicBezTo>
                    <a:pt x="4147" y="3595"/>
                    <a:pt x="4147" y="3677"/>
                    <a:pt x="4198" y="3727"/>
                  </a:cubicBezTo>
                  <a:lnTo>
                    <a:pt x="4360" y="3889"/>
                  </a:lnTo>
                  <a:lnTo>
                    <a:pt x="4364" y="3891"/>
                  </a:lnTo>
                  <a:lnTo>
                    <a:pt x="4983" y="4510"/>
                  </a:lnTo>
                  <a:lnTo>
                    <a:pt x="4596" y="4897"/>
                  </a:lnTo>
                  <a:lnTo>
                    <a:pt x="3411" y="3714"/>
                  </a:lnTo>
                  <a:lnTo>
                    <a:pt x="4692" y="2411"/>
                  </a:lnTo>
                  <a:close/>
                  <a:moveTo>
                    <a:pt x="5166" y="4689"/>
                  </a:moveTo>
                  <a:cubicBezTo>
                    <a:pt x="5271" y="4785"/>
                    <a:pt x="5409" y="4838"/>
                    <a:pt x="5553" y="4838"/>
                  </a:cubicBezTo>
                  <a:lnTo>
                    <a:pt x="6080" y="4838"/>
                  </a:lnTo>
                  <a:cubicBezTo>
                    <a:pt x="6102" y="4873"/>
                    <a:pt x="6130" y="4903"/>
                    <a:pt x="6159" y="4929"/>
                  </a:cubicBezTo>
                  <a:lnTo>
                    <a:pt x="6487" y="7339"/>
                  </a:lnTo>
                  <a:lnTo>
                    <a:pt x="4913" y="7339"/>
                  </a:lnTo>
                  <a:cubicBezTo>
                    <a:pt x="4974" y="7251"/>
                    <a:pt x="5009" y="7142"/>
                    <a:pt x="5009" y="7024"/>
                  </a:cubicBezTo>
                  <a:lnTo>
                    <a:pt x="5009" y="5550"/>
                  </a:lnTo>
                  <a:cubicBezTo>
                    <a:pt x="5011" y="5399"/>
                    <a:pt x="4950" y="5253"/>
                    <a:pt x="4843" y="5144"/>
                  </a:cubicBezTo>
                  <a:lnTo>
                    <a:pt x="4775" y="5078"/>
                  </a:lnTo>
                  <a:lnTo>
                    <a:pt x="5166" y="4689"/>
                  </a:lnTo>
                  <a:close/>
                  <a:moveTo>
                    <a:pt x="3234" y="3902"/>
                  </a:moveTo>
                  <a:lnTo>
                    <a:pt x="4661" y="5329"/>
                  </a:lnTo>
                  <a:cubicBezTo>
                    <a:pt x="4720" y="5389"/>
                    <a:pt x="4753" y="5467"/>
                    <a:pt x="4753" y="5552"/>
                  </a:cubicBezTo>
                  <a:lnTo>
                    <a:pt x="4753" y="7026"/>
                  </a:lnTo>
                  <a:cubicBezTo>
                    <a:pt x="4753" y="7201"/>
                    <a:pt x="4613" y="7341"/>
                    <a:pt x="4438" y="7341"/>
                  </a:cubicBezTo>
                  <a:cubicBezTo>
                    <a:pt x="4263" y="7341"/>
                    <a:pt x="4121" y="7201"/>
                    <a:pt x="4121" y="7026"/>
                  </a:cubicBezTo>
                  <a:lnTo>
                    <a:pt x="4121" y="5736"/>
                  </a:lnTo>
                  <a:cubicBezTo>
                    <a:pt x="4121" y="5703"/>
                    <a:pt x="4108" y="5670"/>
                    <a:pt x="4084" y="5644"/>
                  </a:cubicBezTo>
                  <a:lnTo>
                    <a:pt x="3317" y="4879"/>
                  </a:lnTo>
                  <a:cubicBezTo>
                    <a:pt x="3052" y="4615"/>
                    <a:pt x="3024" y="4201"/>
                    <a:pt x="3234" y="3902"/>
                  </a:cubicBezTo>
                  <a:close/>
                  <a:moveTo>
                    <a:pt x="2641" y="6985"/>
                  </a:moveTo>
                  <a:cubicBezTo>
                    <a:pt x="2930" y="6985"/>
                    <a:pt x="3214" y="7098"/>
                    <a:pt x="3426" y="7310"/>
                  </a:cubicBezTo>
                  <a:cubicBezTo>
                    <a:pt x="3437" y="7321"/>
                    <a:pt x="3446" y="7330"/>
                    <a:pt x="3456" y="7341"/>
                  </a:cubicBezTo>
                  <a:lnTo>
                    <a:pt x="2641" y="7341"/>
                  </a:lnTo>
                  <a:cubicBezTo>
                    <a:pt x="2479" y="7341"/>
                    <a:pt x="2331" y="7393"/>
                    <a:pt x="2210" y="7477"/>
                  </a:cubicBezTo>
                  <a:lnTo>
                    <a:pt x="2167" y="7437"/>
                  </a:lnTo>
                  <a:cubicBezTo>
                    <a:pt x="2110" y="7382"/>
                    <a:pt x="2090" y="7302"/>
                    <a:pt x="2107" y="7225"/>
                  </a:cubicBezTo>
                  <a:cubicBezTo>
                    <a:pt x="2121" y="7146"/>
                    <a:pt x="2175" y="7087"/>
                    <a:pt x="2249" y="7057"/>
                  </a:cubicBezTo>
                  <a:cubicBezTo>
                    <a:pt x="2376" y="7009"/>
                    <a:pt x="2509" y="6985"/>
                    <a:pt x="2641" y="6985"/>
                  </a:cubicBezTo>
                  <a:close/>
                  <a:moveTo>
                    <a:pt x="6424" y="7603"/>
                  </a:moveTo>
                  <a:cubicBezTo>
                    <a:pt x="6338" y="7704"/>
                    <a:pt x="6275" y="7828"/>
                    <a:pt x="6253" y="7966"/>
                  </a:cubicBezTo>
                  <a:lnTo>
                    <a:pt x="3382" y="7966"/>
                  </a:lnTo>
                  <a:cubicBezTo>
                    <a:pt x="3360" y="7828"/>
                    <a:pt x="3297" y="7704"/>
                    <a:pt x="3209" y="7603"/>
                  </a:cubicBezTo>
                  <a:close/>
                  <a:moveTo>
                    <a:pt x="2647" y="7601"/>
                  </a:moveTo>
                  <a:cubicBezTo>
                    <a:pt x="2918" y="7603"/>
                    <a:pt x="3135" y="7824"/>
                    <a:pt x="3135" y="8093"/>
                  </a:cubicBezTo>
                  <a:cubicBezTo>
                    <a:pt x="3133" y="8366"/>
                    <a:pt x="2914" y="8585"/>
                    <a:pt x="2643" y="8585"/>
                  </a:cubicBezTo>
                  <a:cubicBezTo>
                    <a:pt x="2370" y="8585"/>
                    <a:pt x="2149" y="8364"/>
                    <a:pt x="2149" y="8093"/>
                  </a:cubicBezTo>
                  <a:cubicBezTo>
                    <a:pt x="2149" y="7822"/>
                    <a:pt x="2370" y="7601"/>
                    <a:pt x="2643" y="7601"/>
                  </a:cubicBezTo>
                  <a:close/>
                  <a:moveTo>
                    <a:pt x="6992" y="7601"/>
                  </a:moveTo>
                  <a:cubicBezTo>
                    <a:pt x="7263" y="7601"/>
                    <a:pt x="7484" y="7822"/>
                    <a:pt x="7484" y="8093"/>
                  </a:cubicBezTo>
                  <a:cubicBezTo>
                    <a:pt x="7484" y="8366"/>
                    <a:pt x="7263" y="8585"/>
                    <a:pt x="6992" y="8585"/>
                  </a:cubicBezTo>
                  <a:cubicBezTo>
                    <a:pt x="6719" y="8585"/>
                    <a:pt x="6498" y="8364"/>
                    <a:pt x="6498" y="8093"/>
                  </a:cubicBezTo>
                  <a:cubicBezTo>
                    <a:pt x="6498" y="7822"/>
                    <a:pt x="6719" y="7601"/>
                    <a:pt x="6992" y="7601"/>
                  </a:cubicBezTo>
                  <a:close/>
                  <a:moveTo>
                    <a:pt x="5280" y="1"/>
                  </a:moveTo>
                  <a:cubicBezTo>
                    <a:pt x="4882" y="1"/>
                    <a:pt x="4559" y="323"/>
                    <a:pt x="4559" y="722"/>
                  </a:cubicBezTo>
                  <a:lnTo>
                    <a:pt x="4559" y="1162"/>
                  </a:lnTo>
                  <a:lnTo>
                    <a:pt x="3931" y="1162"/>
                  </a:lnTo>
                  <a:cubicBezTo>
                    <a:pt x="3859" y="1162"/>
                    <a:pt x="3802" y="1219"/>
                    <a:pt x="3802" y="1291"/>
                  </a:cubicBezTo>
                  <a:cubicBezTo>
                    <a:pt x="3802" y="1363"/>
                    <a:pt x="3859" y="1420"/>
                    <a:pt x="3931" y="1420"/>
                  </a:cubicBezTo>
                  <a:lnTo>
                    <a:pt x="4558" y="1420"/>
                  </a:lnTo>
                  <a:lnTo>
                    <a:pt x="4558" y="1908"/>
                  </a:lnTo>
                  <a:cubicBezTo>
                    <a:pt x="4558" y="1989"/>
                    <a:pt x="4567" y="2067"/>
                    <a:pt x="4585" y="2141"/>
                  </a:cubicBezTo>
                  <a:lnTo>
                    <a:pt x="1744" y="5006"/>
                  </a:lnTo>
                  <a:lnTo>
                    <a:pt x="1408" y="5006"/>
                  </a:lnTo>
                  <a:cubicBezTo>
                    <a:pt x="1336" y="5006"/>
                    <a:pt x="1279" y="5063"/>
                    <a:pt x="1279" y="5135"/>
                  </a:cubicBezTo>
                  <a:cubicBezTo>
                    <a:pt x="1279" y="5207"/>
                    <a:pt x="1336" y="5264"/>
                    <a:pt x="1408" y="5264"/>
                  </a:cubicBezTo>
                  <a:lnTo>
                    <a:pt x="1797" y="5264"/>
                  </a:lnTo>
                  <a:cubicBezTo>
                    <a:pt x="1832" y="5264"/>
                    <a:pt x="1863" y="5251"/>
                    <a:pt x="1889" y="5227"/>
                  </a:cubicBezTo>
                  <a:lnTo>
                    <a:pt x="2836" y="4280"/>
                  </a:lnTo>
                  <a:lnTo>
                    <a:pt x="2836" y="4280"/>
                  </a:lnTo>
                  <a:cubicBezTo>
                    <a:pt x="2822" y="4520"/>
                    <a:pt x="2894" y="4765"/>
                    <a:pt x="3048" y="4962"/>
                  </a:cubicBezTo>
                  <a:lnTo>
                    <a:pt x="2208" y="5804"/>
                  </a:lnTo>
                  <a:cubicBezTo>
                    <a:pt x="2147" y="5863"/>
                    <a:pt x="2070" y="5896"/>
                    <a:pt x="1983" y="5896"/>
                  </a:cubicBezTo>
                  <a:lnTo>
                    <a:pt x="577" y="5896"/>
                  </a:lnTo>
                  <a:cubicBezTo>
                    <a:pt x="402" y="5896"/>
                    <a:pt x="260" y="5754"/>
                    <a:pt x="260" y="5579"/>
                  </a:cubicBezTo>
                  <a:cubicBezTo>
                    <a:pt x="260" y="5494"/>
                    <a:pt x="293" y="5417"/>
                    <a:pt x="352" y="5356"/>
                  </a:cubicBezTo>
                  <a:cubicBezTo>
                    <a:pt x="413" y="5297"/>
                    <a:pt x="490" y="5264"/>
                    <a:pt x="577" y="5264"/>
                  </a:cubicBezTo>
                  <a:lnTo>
                    <a:pt x="894" y="5264"/>
                  </a:lnTo>
                  <a:cubicBezTo>
                    <a:pt x="966" y="5264"/>
                    <a:pt x="1023" y="5207"/>
                    <a:pt x="1023" y="5135"/>
                  </a:cubicBezTo>
                  <a:cubicBezTo>
                    <a:pt x="1023" y="5063"/>
                    <a:pt x="966" y="5006"/>
                    <a:pt x="894" y="5006"/>
                  </a:cubicBezTo>
                  <a:lnTo>
                    <a:pt x="577" y="5006"/>
                  </a:lnTo>
                  <a:cubicBezTo>
                    <a:pt x="422" y="5006"/>
                    <a:pt x="279" y="5067"/>
                    <a:pt x="168" y="5174"/>
                  </a:cubicBezTo>
                  <a:cubicBezTo>
                    <a:pt x="61" y="5283"/>
                    <a:pt x="0" y="5428"/>
                    <a:pt x="0" y="5579"/>
                  </a:cubicBezTo>
                  <a:cubicBezTo>
                    <a:pt x="0" y="5898"/>
                    <a:pt x="258" y="6156"/>
                    <a:pt x="577" y="6156"/>
                  </a:cubicBezTo>
                  <a:lnTo>
                    <a:pt x="1983" y="6156"/>
                  </a:lnTo>
                  <a:cubicBezTo>
                    <a:pt x="2138" y="6156"/>
                    <a:pt x="2282" y="6095"/>
                    <a:pt x="2389" y="5988"/>
                  </a:cubicBezTo>
                  <a:lnTo>
                    <a:pt x="3225" y="5152"/>
                  </a:lnTo>
                  <a:lnTo>
                    <a:pt x="3861" y="5788"/>
                  </a:lnTo>
                  <a:lnTo>
                    <a:pt x="3861" y="7024"/>
                  </a:lnTo>
                  <a:cubicBezTo>
                    <a:pt x="3861" y="7142"/>
                    <a:pt x="3896" y="7251"/>
                    <a:pt x="3955" y="7339"/>
                  </a:cubicBezTo>
                  <a:lnTo>
                    <a:pt x="3784" y="7339"/>
                  </a:lnTo>
                  <a:cubicBezTo>
                    <a:pt x="3732" y="7262"/>
                    <a:pt x="3673" y="7190"/>
                    <a:pt x="3609" y="7124"/>
                  </a:cubicBezTo>
                  <a:cubicBezTo>
                    <a:pt x="3346" y="6862"/>
                    <a:pt x="2995" y="6722"/>
                    <a:pt x="2638" y="6722"/>
                  </a:cubicBezTo>
                  <a:cubicBezTo>
                    <a:pt x="2476" y="6722"/>
                    <a:pt x="2313" y="6751"/>
                    <a:pt x="2156" y="6810"/>
                  </a:cubicBezTo>
                  <a:cubicBezTo>
                    <a:pt x="2000" y="6869"/>
                    <a:pt x="1887" y="7002"/>
                    <a:pt x="1850" y="7164"/>
                  </a:cubicBezTo>
                  <a:cubicBezTo>
                    <a:pt x="1815" y="7328"/>
                    <a:pt x="1863" y="7500"/>
                    <a:pt x="1983" y="7616"/>
                  </a:cubicBezTo>
                  <a:lnTo>
                    <a:pt x="2026" y="7658"/>
                  </a:lnTo>
                  <a:cubicBezTo>
                    <a:pt x="1941" y="7780"/>
                    <a:pt x="1889" y="7929"/>
                    <a:pt x="1889" y="8089"/>
                  </a:cubicBezTo>
                  <a:cubicBezTo>
                    <a:pt x="1889" y="8504"/>
                    <a:pt x="2226" y="8839"/>
                    <a:pt x="2641" y="8839"/>
                  </a:cubicBezTo>
                  <a:cubicBezTo>
                    <a:pt x="3011" y="8839"/>
                    <a:pt x="3319" y="8570"/>
                    <a:pt x="3380" y="8218"/>
                  </a:cubicBezTo>
                  <a:lnTo>
                    <a:pt x="6248" y="8218"/>
                  </a:lnTo>
                  <a:cubicBezTo>
                    <a:pt x="6310" y="8570"/>
                    <a:pt x="6618" y="8839"/>
                    <a:pt x="6987" y="8839"/>
                  </a:cubicBezTo>
                  <a:cubicBezTo>
                    <a:pt x="7401" y="8839"/>
                    <a:pt x="7738" y="8504"/>
                    <a:pt x="7738" y="8089"/>
                  </a:cubicBezTo>
                  <a:cubicBezTo>
                    <a:pt x="7742" y="7789"/>
                    <a:pt x="7562" y="7525"/>
                    <a:pt x="7298" y="7409"/>
                  </a:cubicBezTo>
                  <a:lnTo>
                    <a:pt x="7224" y="6866"/>
                  </a:lnTo>
                  <a:cubicBezTo>
                    <a:pt x="7216" y="6800"/>
                    <a:pt x="7159" y="6754"/>
                    <a:pt x="7096" y="6754"/>
                  </a:cubicBezTo>
                  <a:cubicBezTo>
                    <a:pt x="7090" y="6754"/>
                    <a:pt x="7084" y="6754"/>
                    <a:pt x="7079" y="6755"/>
                  </a:cubicBezTo>
                  <a:cubicBezTo>
                    <a:pt x="7009" y="6764"/>
                    <a:pt x="6959" y="6829"/>
                    <a:pt x="6968" y="6901"/>
                  </a:cubicBezTo>
                  <a:lnTo>
                    <a:pt x="7029" y="7341"/>
                  </a:lnTo>
                  <a:lnTo>
                    <a:pt x="6992" y="7341"/>
                  </a:lnTo>
                  <a:cubicBezTo>
                    <a:pt x="6909" y="7341"/>
                    <a:pt x="6830" y="7356"/>
                    <a:pt x="6756" y="7380"/>
                  </a:cubicBezTo>
                  <a:lnTo>
                    <a:pt x="6439" y="5026"/>
                  </a:lnTo>
                  <a:cubicBezTo>
                    <a:pt x="6539" y="5026"/>
                    <a:pt x="6631" y="4991"/>
                    <a:pt x="6705" y="4934"/>
                  </a:cubicBezTo>
                  <a:lnTo>
                    <a:pt x="6900" y="6383"/>
                  </a:lnTo>
                  <a:cubicBezTo>
                    <a:pt x="6909" y="6447"/>
                    <a:pt x="6964" y="6497"/>
                    <a:pt x="7029" y="6497"/>
                  </a:cubicBezTo>
                  <a:cubicBezTo>
                    <a:pt x="7033" y="6497"/>
                    <a:pt x="7040" y="6497"/>
                    <a:pt x="7047" y="6493"/>
                  </a:cubicBezTo>
                  <a:cubicBezTo>
                    <a:pt x="7119" y="6484"/>
                    <a:pt x="7167" y="6420"/>
                    <a:pt x="7158" y="6350"/>
                  </a:cubicBezTo>
                  <a:lnTo>
                    <a:pt x="6944" y="4774"/>
                  </a:lnTo>
                  <a:cubicBezTo>
                    <a:pt x="6994" y="4746"/>
                    <a:pt x="7042" y="4711"/>
                    <a:pt x="7084" y="4669"/>
                  </a:cubicBezTo>
                  <a:cubicBezTo>
                    <a:pt x="7193" y="4562"/>
                    <a:pt x="7252" y="4416"/>
                    <a:pt x="7252" y="4263"/>
                  </a:cubicBezTo>
                  <a:cubicBezTo>
                    <a:pt x="7252" y="3947"/>
                    <a:pt x="6994" y="3689"/>
                    <a:pt x="6677" y="3689"/>
                  </a:cubicBezTo>
                  <a:lnTo>
                    <a:pt x="5936" y="3689"/>
                  </a:lnTo>
                  <a:cubicBezTo>
                    <a:pt x="6004" y="3421"/>
                    <a:pt x="5973" y="3139"/>
                    <a:pt x="5849" y="2896"/>
                  </a:cubicBezTo>
                  <a:cubicBezTo>
                    <a:pt x="6284" y="2778"/>
                    <a:pt x="6607" y="2380"/>
                    <a:pt x="6607" y="1908"/>
                  </a:cubicBezTo>
                  <a:lnTo>
                    <a:pt x="6607" y="722"/>
                  </a:lnTo>
                  <a:cubicBezTo>
                    <a:pt x="6607" y="323"/>
                    <a:pt x="6284" y="1"/>
                    <a:pt x="58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7"/>
            <p:cNvSpPr/>
            <p:nvPr/>
          </p:nvSpPr>
          <p:spPr>
            <a:xfrm>
              <a:off x="6899293" y="4559071"/>
              <a:ext cx="13869" cy="14404"/>
            </a:xfrm>
            <a:custGeom>
              <a:avLst/>
              <a:gdLst/>
              <a:ahLst/>
              <a:cxnLst/>
              <a:rect l="l" t="t" r="r" b="b"/>
              <a:pathLst>
                <a:path w="259" h="269" extrusionOk="0">
                  <a:moveTo>
                    <a:pt x="130" y="1"/>
                  </a:moveTo>
                  <a:cubicBezTo>
                    <a:pt x="58" y="1"/>
                    <a:pt x="1" y="58"/>
                    <a:pt x="1" y="130"/>
                  </a:cubicBezTo>
                  <a:lnTo>
                    <a:pt x="1" y="139"/>
                  </a:lnTo>
                  <a:cubicBezTo>
                    <a:pt x="1" y="211"/>
                    <a:pt x="58" y="268"/>
                    <a:pt x="130" y="268"/>
                  </a:cubicBezTo>
                  <a:cubicBezTo>
                    <a:pt x="202" y="268"/>
                    <a:pt x="259" y="211"/>
                    <a:pt x="259" y="139"/>
                  </a:cubicBezTo>
                  <a:lnTo>
                    <a:pt x="259" y="130"/>
                  </a:lnTo>
                  <a:cubicBezTo>
                    <a:pt x="259" y="58"/>
                    <a:pt x="202" y="1"/>
                    <a:pt x="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7"/>
            <p:cNvSpPr/>
            <p:nvPr/>
          </p:nvSpPr>
          <p:spPr>
            <a:xfrm>
              <a:off x="7132223" y="4559071"/>
              <a:ext cx="13869" cy="14404"/>
            </a:xfrm>
            <a:custGeom>
              <a:avLst/>
              <a:gdLst/>
              <a:ahLst/>
              <a:cxnLst/>
              <a:rect l="l" t="t" r="r" b="b"/>
              <a:pathLst>
                <a:path w="259" h="269" extrusionOk="0">
                  <a:moveTo>
                    <a:pt x="129" y="1"/>
                  </a:moveTo>
                  <a:cubicBezTo>
                    <a:pt x="57" y="1"/>
                    <a:pt x="0" y="58"/>
                    <a:pt x="0" y="130"/>
                  </a:cubicBezTo>
                  <a:lnTo>
                    <a:pt x="0" y="139"/>
                  </a:lnTo>
                  <a:cubicBezTo>
                    <a:pt x="0" y="211"/>
                    <a:pt x="57" y="268"/>
                    <a:pt x="129" y="268"/>
                  </a:cubicBezTo>
                  <a:cubicBezTo>
                    <a:pt x="201" y="268"/>
                    <a:pt x="258" y="211"/>
                    <a:pt x="258" y="139"/>
                  </a:cubicBezTo>
                  <a:lnTo>
                    <a:pt x="258" y="130"/>
                  </a:lnTo>
                  <a:cubicBezTo>
                    <a:pt x="258" y="58"/>
                    <a:pt x="201" y="1"/>
                    <a:pt x="1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2" name="Google Shape;1982;p67"/>
          <p:cNvSpPr txBox="1">
            <a:spLocks noGrp="1"/>
          </p:cNvSpPr>
          <p:nvPr>
            <p:ph type="title" idx="4294967295"/>
          </p:nvPr>
        </p:nvSpPr>
        <p:spPr>
          <a:xfrm>
            <a:off x="720000" y="1419825"/>
            <a:ext cx="1782300" cy="506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Venus</a:t>
            </a:r>
            <a:endParaRPr sz="2000"/>
          </a:p>
        </p:txBody>
      </p:sp>
      <p:sp>
        <p:nvSpPr>
          <p:cNvPr id="1983" name="Google Shape;1983;p67"/>
          <p:cNvSpPr txBox="1">
            <a:spLocks noGrp="1"/>
          </p:cNvSpPr>
          <p:nvPr>
            <p:ph type="subTitle" idx="4294967295"/>
          </p:nvPr>
        </p:nvSpPr>
        <p:spPr>
          <a:xfrm>
            <a:off x="720000" y="1909247"/>
            <a:ext cx="1782300" cy="1908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Venus has a beautiful name and is the second planet from the Sun. It’s terribly hot, even hotter than Mercury, and its atmosphere is poisonous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987"/>
        <p:cNvGrpSpPr/>
        <p:nvPr/>
      </p:nvGrpSpPr>
      <p:grpSpPr>
        <a:xfrm>
          <a:off x="0" y="0"/>
          <a:ext cx="0" cy="0"/>
          <a:chOff x="0" y="0"/>
          <a:chExt cx="0" cy="0"/>
        </a:xfrm>
      </p:grpSpPr>
      <p:sp>
        <p:nvSpPr>
          <p:cNvPr id="1988" name="Google Shape;1988;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Infographics are cool</a:t>
            </a:r>
            <a:endParaRPr/>
          </a:p>
        </p:txBody>
      </p:sp>
      <p:sp>
        <p:nvSpPr>
          <p:cNvPr id="1989" name="Google Shape;1989;p68"/>
          <p:cNvSpPr txBox="1"/>
          <p:nvPr/>
        </p:nvSpPr>
        <p:spPr>
          <a:xfrm>
            <a:off x="2914925" y="1514247"/>
            <a:ext cx="3314400" cy="35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Mars is actually a very cold place</a:t>
            </a:r>
            <a:endParaRPr>
              <a:solidFill>
                <a:schemeClr val="dk1"/>
              </a:solidFill>
              <a:latin typeface="Asap"/>
              <a:ea typeface="Asap"/>
              <a:cs typeface="Asap"/>
              <a:sym typeface="Asap"/>
            </a:endParaRPr>
          </a:p>
        </p:txBody>
      </p:sp>
      <p:sp>
        <p:nvSpPr>
          <p:cNvPr id="1990" name="Google Shape;1990;p68"/>
          <p:cNvSpPr txBox="1"/>
          <p:nvPr/>
        </p:nvSpPr>
        <p:spPr>
          <a:xfrm>
            <a:off x="3585149" y="3833082"/>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Saturn is a gas giant with several rings</a:t>
            </a:r>
            <a:endParaRPr>
              <a:solidFill>
                <a:schemeClr val="dk1"/>
              </a:solidFill>
              <a:latin typeface="Asap"/>
              <a:ea typeface="Asap"/>
              <a:cs typeface="Asap"/>
              <a:sym typeface="Asap"/>
            </a:endParaRPr>
          </a:p>
        </p:txBody>
      </p:sp>
      <p:sp>
        <p:nvSpPr>
          <p:cNvPr id="1991" name="Google Shape;1991;p68"/>
          <p:cNvSpPr txBox="1"/>
          <p:nvPr/>
        </p:nvSpPr>
        <p:spPr>
          <a:xfrm>
            <a:off x="6054246" y="3833082"/>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Jupiter is the biggest planet of them all</a:t>
            </a:r>
            <a:endParaRPr>
              <a:solidFill>
                <a:schemeClr val="dk1"/>
              </a:solidFill>
              <a:latin typeface="Asap"/>
              <a:ea typeface="Asap"/>
              <a:cs typeface="Asap"/>
              <a:sym typeface="Asap"/>
            </a:endParaRPr>
          </a:p>
        </p:txBody>
      </p:sp>
      <p:sp>
        <p:nvSpPr>
          <p:cNvPr id="1992" name="Google Shape;1992;p68"/>
          <p:cNvSpPr txBox="1"/>
          <p:nvPr/>
        </p:nvSpPr>
        <p:spPr>
          <a:xfrm>
            <a:off x="2912400" y="1145063"/>
            <a:ext cx="33192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Quando"/>
                <a:ea typeface="Quando"/>
                <a:cs typeface="Quando"/>
                <a:sym typeface="Quando"/>
              </a:rPr>
              <a:t>Mars</a:t>
            </a:r>
            <a:endParaRPr sz="2000" b="1">
              <a:solidFill>
                <a:schemeClr val="dk1"/>
              </a:solidFill>
              <a:latin typeface="Quando"/>
              <a:ea typeface="Quando"/>
              <a:cs typeface="Quando"/>
              <a:sym typeface="Quando"/>
            </a:endParaRPr>
          </a:p>
        </p:txBody>
      </p:sp>
      <p:sp>
        <p:nvSpPr>
          <p:cNvPr id="1993" name="Google Shape;1993;p68"/>
          <p:cNvSpPr txBox="1"/>
          <p:nvPr/>
        </p:nvSpPr>
        <p:spPr>
          <a:xfrm>
            <a:off x="1113052" y="3462750"/>
            <a:ext cx="19782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Quando"/>
                <a:ea typeface="Quando"/>
                <a:cs typeface="Quando"/>
                <a:sym typeface="Quando"/>
              </a:rPr>
              <a:t>Mercury</a:t>
            </a:r>
            <a:endParaRPr sz="2000" b="1">
              <a:solidFill>
                <a:schemeClr val="dk1"/>
              </a:solidFill>
              <a:latin typeface="Quando"/>
              <a:ea typeface="Quando"/>
              <a:cs typeface="Quando"/>
              <a:sym typeface="Quando"/>
            </a:endParaRPr>
          </a:p>
        </p:txBody>
      </p:sp>
      <p:sp>
        <p:nvSpPr>
          <p:cNvPr id="1994" name="Google Shape;1994;p68"/>
          <p:cNvSpPr txBox="1"/>
          <p:nvPr/>
        </p:nvSpPr>
        <p:spPr>
          <a:xfrm>
            <a:off x="3582900" y="3462750"/>
            <a:ext cx="19782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Quando"/>
                <a:ea typeface="Quando"/>
                <a:cs typeface="Quando"/>
                <a:sym typeface="Quando"/>
              </a:rPr>
              <a:t>Saturn</a:t>
            </a:r>
            <a:endParaRPr sz="2000" b="1">
              <a:solidFill>
                <a:schemeClr val="dk1"/>
              </a:solidFill>
              <a:latin typeface="Quando"/>
              <a:ea typeface="Quando"/>
              <a:cs typeface="Quando"/>
              <a:sym typeface="Quando"/>
            </a:endParaRPr>
          </a:p>
        </p:txBody>
      </p:sp>
      <p:sp>
        <p:nvSpPr>
          <p:cNvPr id="1995" name="Google Shape;1995;p68"/>
          <p:cNvSpPr txBox="1"/>
          <p:nvPr/>
        </p:nvSpPr>
        <p:spPr>
          <a:xfrm>
            <a:off x="6052748" y="3462750"/>
            <a:ext cx="19782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Quando"/>
                <a:ea typeface="Quando"/>
                <a:cs typeface="Quando"/>
                <a:sym typeface="Quando"/>
              </a:rPr>
              <a:t>Jupiter</a:t>
            </a:r>
            <a:endParaRPr sz="2000" b="1">
              <a:solidFill>
                <a:schemeClr val="dk1"/>
              </a:solidFill>
              <a:latin typeface="Quando"/>
              <a:ea typeface="Quando"/>
              <a:cs typeface="Quando"/>
              <a:sym typeface="Quando"/>
            </a:endParaRPr>
          </a:p>
        </p:txBody>
      </p:sp>
      <p:cxnSp>
        <p:nvCxnSpPr>
          <p:cNvPr id="1996" name="Google Shape;1996;p68"/>
          <p:cNvCxnSpPr>
            <a:stCxn id="1989" idx="2"/>
            <a:endCxn id="1997" idx="0"/>
          </p:cNvCxnSpPr>
          <p:nvPr/>
        </p:nvCxnSpPr>
        <p:spPr>
          <a:xfrm>
            <a:off x="4572125" y="1872147"/>
            <a:ext cx="0" cy="353100"/>
          </a:xfrm>
          <a:prstGeom prst="straightConnector1">
            <a:avLst/>
          </a:prstGeom>
          <a:noFill/>
          <a:ln w="9525" cap="flat" cmpd="sng">
            <a:solidFill>
              <a:schemeClr val="dk2"/>
            </a:solidFill>
            <a:prstDash val="solid"/>
            <a:round/>
            <a:headEnd type="none" w="med" len="med"/>
            <a:tailEnd type="oval" w="med" len="med"/>
          </a:ln>
        </p:spPr>
      </p:cxnSp>
      <p:cxnSp>
        <p:nvCxnSpPr>
          <p:cNvPr id="1998" name="Google Shape;1998;p68"/>
          <p:cNvCxnSpPr>
            <a:stCxn id="1995" idx="0"/>
            <a:endCxn id="1997" idx="3"/>
          </p:cNvCxnSpPr>
          <p:nvPr/>
        </p:nvCxnSpPr>
        <p:spPr>
          <a:xfrm rot="5400000" flipH="1">
            <a:off x="5683298" y="2104200"/>
            <a:ext cx="742500" cy="1974600"/>
          </a:xfrm>
          <a:prstGeom prst="bentConnector2">
            <a:avLst/>
          </a:prstGeom>
          <a:noFill/>
          <a:ln w="9525" cap="flat" cmpd="sng">
            <a:solidFill>
              <a:schemeClr val="dk2"/>
            </a:solidFill>
            <a:prstDash val="solid"/>
            <a:round/>
            <a:headEnd type="none" w="med" len="med"/>
            <a:tailEnd type="oval" w="med" len="med"/>
          </a:ln>
        </p:spPr>
      </p:cxnSp>
      <p:cxnSp>
        <p:nvCxnSpPr>
          <p:cNvPr id="1999" name="Google Shape;1999;p68"/>
          <p:cNvCxnSpPr>
            <a:stCxn id="1994" idx="0"/>
            <a:endCxn id="1997" idx="2"/>
          </p:cNvCxnSpPr>
          <p:nvPr/>
        </p:nvCxnSpPr>
        <p:spPr>
          <a:xfrm rot="10800000">
            <a:off x="4572000" y="3215550"/>
            <a:ext cx="0" cy="247200"/>
          </a:xfrm>
          <a:prstGeom prst="straightConnector1">
            <a:avLst/>
          </a:prstGeom>
          <a:noFill/>
          <a:ln w="9525" cap="flat" cmpd="sng">
            <a:solidFill>
              <a:schemeClr val="dk2"/>
            </a:solidFill>
            <a:prstDash val="solid"/>
            <a:round/>
            <a:headEnd type="none" w="med" len="med"/>
            <a:tailEnd type="oval" w="med" len="med"/>
          </a:ln>
        </p:spPr>
      </p:cxnSp>
      <p:cxnSp>
        <p:nvCxnSpPr>
          <p:cNvPr id="2000" name="Google Shape;2000;p68"/>
          <p:cNvCxnSpPr>
            <a:stCxn id="1993" idx="0"/>
            <a:endCxn id="1997" idx="1"/>
          </p:cNvCxnSpPr>
          <p:nvPr/>
        </p:nvCxnSpPr>
        <p:spPr>
          <a:xfrm rot="-5400000">
            <a:off x="2718202" y="2104200"/>
            <a:ext cx="742500" cy="1974600"/>
          </a:xfrm>
          <a:prstGeom prst="bentConnector2">
            <a:avLst/>
          </a:prstGeom>
          <a:noFill/>
          <a:ln w="9525" cap="flat" cmpd="sng">
            <a:solidFill>
              <a:schemeClr val="dk2"/>
            </a:solidFill>
            <a:prstDash val="solid"/>
            <a:round/>
            <a:headEnd type="none" w="med" len="med"/>
            <a:tailEnd type="oval" w="med" len="med"/>
          </a:ln>
        </p:spPr>
      </p:cxnSp>
      <p:sp>
        <p:nvSpPr>
          <p:cNvPr id="2001" name="Google Shape;2001;p68"/>
          <p:cNvSpPr txBox="1"/>
          <p:nvPr/>
        </p:nvSpPr>
        <p:spPr>
          <a:xfrm>
            <a:off x="1116052" y="3833082"/>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p:txBody>
      </p:sp>
      <p:sp>
        <p:nvSpPr>
          <p:cNvPr id="1997" name="Google Shape;1997;p68"/>
          <p:cNvSpPr/>
          <p:nvPr/>
        </p:nvSpPr>
        <p:spPr>
          <a:xfrm>
            <a:off x="4076848" y="2225196"/>
            <a:ext cx="990300" cy="990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8"/>
          <p:cNvSpPr/>
          <p:nvPr/>
        </p:nvSpPr>
        <p:spPr>
          <a:xfrm>
            <a:off x="4202788" y="2392315"/>
            <a:ext cx="738515" cy="624438"/>
          </a:xfrm>
          <a:custGeom>
            <a:avLst/>
            <a:gdLst/>
            <a:ahLst/>
            <a:cxnLst/>
            <a:rect l="l" t="t" r="r" b="b"/>
            <a:pathLst>
              <a:path w="8849" h="7483" extrusionOk="0">
                <a:moveTo>
                  <a:pt x="6141" y="255"/>
                </a:moveTo>
                <a:cubicBezTo>
                  <a:pt x="6333" y="255"/>
                  <a:pt x="6490" y="412"/>
                  <a:pt x="6490" y="603"/>
                </a:cubicBezTo>
                <a:cubicBezTo>
                  <a:pt x="6490" y="793"/>
                  <a:pt x="6333" y="950"/>
                  <a:pt x="6141" y="950"/>
                </a:cubicBezTo>
                <a:cubicBezTo>
                  <a:pt x="5951" y="950"/>
                  <a:pt x="5795" y="793"/>
                  <a:pt x="5795" y="603"/>
                </a:cubicBezTo>
                <a:cubicBezTo>
                  <a:pt x="5795" y="412"/>
                  <a:pt x="5951" y="255"/>
                  <a:pt x="6141" y="255"/>
                </a:cubicBezTo>
                <a:close/>
                <a:moveTo>
                  <a:pt x="5826" y="1121"/>
                </a:moveTo>
                <a:cubicBezTo>
                  <a:pt x="5856" y="1140"/>
                  <a:pt x="5889" y="1156"/>
                  <a:pt x="5920" y="1169"/>
                </a:cubicBezTo>
                <a:lnTo>
                  <a:pt x="6025" y="1549"/>
                </a:lnTo>
                <a:lnTo>
                  <a:pt x="5819" y="1567"/>
                </a:lnTo>
                <a:cubicBezTo>
                  <a:pt x="5813" y="1568"/>
                  <a:pt x="5807" y="1568"/>
                  <a:pt x="5801" y="1568"/>
                </a:cubicBezTo>
                <a:cubicBezTo>
                  <a:pt x="5703" y="1568"/>
                  <a:pt x="5658" y="1496"/>
                  <a:pt x="5647" y="1471"/>
                </a:cubicBezTo>
                <a:cubicBezTo>
                  <a:pt x="5635" y="1446"/>
                  <a:pt x="5601" y="1355"/>
                  <a:pt x="5679" y="1276"/>
                </a:cubicBezTo>
                <a:lnTo>
                  <a:pt x="5826" y="1121"/>
                </a:lnTo>
                <a:close/>
                <a:moveTo>
                  <a:pt x="6350" y="1171"/>
                </a:moveTo>
                <a:lnTo>
                  <a:pt x="6550" y="1914"/>
                </a:lnTo>
                <a:lnTo>
                  <a:pt x="6528" y="1921"/>
                </a:lnTo>
                <a:lnTo>
                  <a:pt x="6403" y="1963"/>
                </a:lnTo>
                <a:lnTo>
                  <a:pt x="6197" y="1206"/>
                </a:lnTo>
                <a:cubicBezTo>
                  <a:pt x="6250" y="1202"/>
                  <a:pt x="6302" y="1189"/>
                  <a:pt x="6350" y="1171"/>
                </a:cubicBezTo>
                <a:close/>
                <a:moveTo>
                  <a:pt x="6777" y="1748"/>
                </a:moveTo>
                <a:lnTo>
                  <a:pt x="6947" y="1761"/>
                </a:lnTo>
                <a:cubicBezTo>
                  <a:pt x="7124" y="1776"/>
                  <a:pt x="7273" y="1881"/>
                  <a:pt x="7343" y="2045"/>
                </a:cubicBezTo>
                <a:cubicBezTo>
                  <a:pt x="7411" y="2210"/>
                  <a:pt x="7383" y="2391"/>
                  <a:pt x="7269" y="2526"/>
                </a:cubicBezTo>
                <a:lnTo>
                  <a:pt x="6790" y="3091"/>
                </a:lnTo>
                <a:lnTo>
                  <a:pt x="6681" y="2690"/>
                </a:lnTo>
                <a:lnTo>
                  <a:pt x="6786" y="2653"/>
                </a:lnTo>
                <a:cubicBezTo>
                  <a:pt x="6886" y="2618"/>
                  <a:pt x="6965" y="2550"/>
                  <a:pt x="7011" y="2456"/>
                </a:cubicBezTo>
                <a:cubicBezTo>
                  <a:pt x="7057" y="2360"/>
                  <a:pt x="7061" y="2257"/>
                  <a:pt x="7030" y="2157"/>
                </a:cubicBezTo>
                <a:cubicBezTo>
                  <a:pt x="6995" y="2056"/>
                  <a:pt x="6921" y="1978"/>
                  <a:pt x="6829" y="1934"/>
                </a:cubicBezTo>
                <a:lnTo>
                  <a:pt x="6777" y="1748"/>
                </a:lnTo>
                <a:close/>
                <a:moveTo>
                  <a:pt x="2520" y="2726"/>
                </a:moveTo>
                <a:lnTo>
                  <a:pt x="2754" y="3019"/>
                </a:lnTo>
                <a:cubicBezTo>
                  <a:pt x="2662" y="3034"/>
                  <a:pt x="2583" y="3078"/>
                  <a:pt x="2524" y="3145"/>
                </a:cubicBezTo>
                <a:lnTo>
                  <a:pt x="2297" y="2859"/>
                </a:lnTo>
                <a:cubicBezTo>
                  <a:pt x="2363" y="2804"/>
                  <a:pt x="2441" y="2761"/>
                  <a:pt x="2520" y="2726"/>
                </a:cubicBezTo>
                <a:close/>
                <a:moveTo>
                  <a:pt x="5815" y="3298"/>
                </a:moveTo>
                <a:lnTo>
                  <a:pt x="4509" y="4649"/>
                </a:lnTo>
                <a:cubicBezTo>
                  <a:pt x="4474" y="4643"/>
                  <a:pt x="4437" y="4639"/>
                  <a:pt x="4400" y="4639"/>
                </a:cubicBezTo>
                <a:cubicBezTo>
                  <a:pt x="4387" y="4639"/>
                  <a:pt x="4372" y="4639"/>
                  <a:pt x="4359" y="4641"/>
                </a:cubicBezTo>
                <a:lnTo>
                  <a:pt x="3593" y="3668"/>
                </a:lnTo>
                <a:lnTo>
                  <a:pt x="5815" y="3298"/>
                </a:lnTo>
                <a:close/>
                <a:moveTo>
                  <a:pt x="3300" y="3714"/>
                </a:moveTo>
                <a:lnTo>
                  <a:pt x="4087" y="4715"/>
                </a:lnTo>
                <a:cubicBezTo>
                  <a:pt x="4011" y="4755"/>
                  <a:pt x="3943" y="4809"/>
                  <a:pt x="3884" y="4875"/>
                </a:cubicBezTo>
                <a:lnTo>
                  <a:pt x="3051" y="3819"/>
                </a:lnTo>
                <a:lnTo>
                  <a:pt x="3080" y="3751"/>
                </a:lnTo>
                <a:lnTo>
                  <a:pt x="3300" y="3714"/>
                </a:lnTo>
                <a:close/>
                <a:moveTo>
                  <a:pt x="6068" y="3410"/>
                </a:moveTo>
                <a:lnTo>
                  <a:pt x="6147" y="3701"/>
                </a:lnTo>
                <a:lnTo>
                  <a:pt x="4958" y="4930"/>
                </a:lnTo>
                <a:cubicBezTo>
                  <a:pt x="4907" y="4860"/>
                  <a:pt x="4846" y="4798"/>
                  <a:pt x="4772" y="4752"/>
                </a:cubicBezTo>
                <a:lnTo>
                  <a:pt x="6068" y="3410"/>
                </a:lnTo>
                <a:close/>
                <a:moveTo>
                  <a:pt x="7241" y="4755"/>
                </a:moveTo>
                <a:lnTo>
                  <a:pt x="7241" y="4755"/>
                </a:lnTo>
                <a:cubicBezTo>
                  <a:pt x="7324" y="4768"/>
                  <a:pt x="7404" y="4790"/>
                  <a:pt x="7481" y="4824"/>
                </a:cubicBezTo>
                <a:lnTo>
                  <a:pt x="7306" y="4999"/>
                </a:lnTo>
                <a:lnTo>
                  <a:pt x="7241" y="4755"/>
                </a:lnTo>
                <a:close/>
                <a:moveTo>
                  <a:pt x="1770" y="4744"/>
                </a:moveTo>
                <a:lnTo>
                  <a:pt x="1623" y="5074"/>
                </a:lnTo>
                <a:lnTo>
                  <a:pt x="1372" y="4824"/>
                </a:lnTo>
                <a:cubicBezTo>
                  <a:pt x="1488" y="4772"/>
                  <a:pt x="1617" y="4744"/>
                  <a:pt x="1752" y="4744"/>
                </a:cubicBezTo>
                <a:close/>
                <a:moveTo>
                  <a:pt x="2933" y="4083"/>
                </a:moveTo>
                <a:lnTo>
                  <a:pt x="3685" y="5037"/>
                </a:lnTo>
                <a:lnTo>
                  <a:pt x="3383" y="5080"/>
                </a:lnTo>
                <a:cubicBezTo>
                  <a:pt x="3265" y="4785"/>
                  <a:pt x="3069" y="4525"/>
                  <a:pt x="2819" y="4332"/>
                </a:cubicBezTo>
                <a:lnTo>
                  <a:pt x="2933" y="4083"/>
                </a:lnTo>
                <a:close/>
                <a:moveTo>
                  <a:pt x="2704" y="4573"/>
                </a:moveTo>
                <a:cubicBezTo>
                  <a:pt x="2883" y="4722"/>
                  <a:pt x="3025" y="4910"/>
                  <a:pt x="3117" y="5120"/>
                </a:cubicBezTo>
                <a:lnTo>
                  <a:pt x="2855" y="5161"/>
                </a:lnTo>
                <a:cubicBezTo>
                  <a:pt x="2787" y="5032"/>
                  <a:pt x="2701" y="4916"/>
                  <a:pt x="2594" y="4816"/>
                </a:cubicBezTo>
                <a:lnTo>
                  <a:pt x="2704" y="4573"/>
                </a:lnTo>
                <a:close/>
                <a:moveTo>
                  <a:pt x="2480" y="5069"/>
                </a:moveTo>
                <a:cubicBezTo>
                  <a:pt x="2516" y="5111"/>
                  <a:pt x="2551" y="5157"/>
                  <a:pt x="2581" y="5203"/>
                </a:cubicBezTo>
                <a:lnTo>
                  <a:pt x="2406" y="5229"/>
                </a:lnTo>
                <a:lnTo>
                  <a:pt x="2480" y="5069"/>
                </a:lnTo>
                <a:close/>
                <a:moveTo>
                  <a:pt x="6490" y="4958"/>
                </a:moveTo>
                <a:lnTo>
                  <a:pt x="6602" y="5380"/>
                </a:lnTo>
                <a:lnTo>
                  <a:pt x="6335" y="5113"/>
                </a:lnTo>
                <a:cubicBezTo>
                  <a:pt x="6381" y="5058"/>
                  <a:pt x="6432" y="5004"/>
                  <a:pt x="6490" y="4958"/>
                </a:cubicBezTo>
                <a:close/>
                <a:moveTo>
                  <a:pt x="7711" y="4962"/>
                </a:moveTo>
                <a:cubicBezTo>
                  <a:pt x="7767" y="5004"/>
                  <a:pt x="7816" y="5056"/>
                  <a:pt x="7863" y="5113"/>
                </a:cubicBezTo>
                <a:lnTo>
                  <a:pt x="7450" y="5526"/>
                </a:lnTo>
                <a:lnTo>
                  <a:pt x="7385" y="5286"/>
                </a:lnTo>
                <a:lnTo>
                  <a:pt x="7711" y="4962"/>
                </a:lnTo>
                <a:close/>
                <a:moveTo>
                  <a:pt x="1143" y="4958"/>
                </a:moveTo>
                <a:lnTo>
                  <a:pt x="1507" y="5323"/>
                </a:lnTo>
                <a:lnTo>
                  <a:pt x="1411" y="5533"/>
                </a:lnTo>
                <a:lnTo>
                  <a:pt x="989" y="5111"/>
                </a:lnTo>
                <a:cubicBezTo>
                  <a:pt x="1035" y="5056"/>
                  <a:pt x="1088" y="5004"/>
                  <a:pt x="1143" y="4958"/>
                </a:cubicBezTo>
                <a:close/>
                <a:moveTo>
                  <a:pt x="4400" y="4899"/>
                </a:moveTo>
                <a:cubicBezTo>
                  <a:pt x="4632" y="4899"/>
                  <a:pt x="4822" y="5087"/>
                  <a:pt x="4822" y="5321"/>
                </a:cubicBezTo>
                <a:cubicBezTo>
                  <a:pt x="4822" y="5474"/>
                  <a:pt x="4739" y="5611"/>
                  <a:pt x="4615" y="5684"/>
                </a:cubicBezTo>
                <a:lnTo>
                  <a:pt x="4527" y="5294"/>
                </a:lnTo>
                <a:cubicBezTo>
                  <a:pt x="4513" y="5233"/>
                  <a:pt x="4459" y="5191"/>
                  <a:pt x="4399" y="5191"/>
                </a:cubicBezTo>
                <a:cubicBezTo>
                  <a:pt x="4390" y="5191"/>
                  <a:pt x="4381" y="5192"/>
                  <a:pt x="4372" y="5194"/>
                </a:cubicBezTo>
                <a:cubicBezTo>
                  <a:pt x="4304" y="5209"/>
                  <a:pt x="4260" y="5279"/>
                  <a:pt x="4274" y="5347"/>
                </a:cubicBezTo>
                <a:lnTo>
                  <a:pt x="4361" y="5740"/>
                </a:lnTo>
                <a:cubicBezTo>
                  <a:pt x="4147" y="5719"/>
                  <a:pt x="3980" y="5539"/>
                  <a:pt x="3980" y="5321"/>
                </a:cubicBezTo>
                <a:cubicBezTo>
                  <a:pt x="3980" y="5087"/>
                  <a:pt x="4168" y="4899"/>
                  <a:pt x="4400" y="4899"/>
                </a:cubicBezTo>
                <a:close/>
                <a:moveTo>
                  <a:pt x="5896" y="2763"/>
                </a:moveTo>
                <a:lnTo>
                  <a:pt x="5964" y="3014"/>
                </a:lnTo>
                <a:lnTo>
                  <a:pt x="2975" y="3511"/>
                </a:lnTo>
                <a:cubicBezTo>
                  <a:pt x="2933" y="3519"/>
                  <a:pt x="2896" y="3547"/>
                  <a:pt x="2878" y="3585"/>
                </a:cubicBezTo>
                <a:lnTo>
                  <a:pt x="2074" y="5343"/>
                </a:lnTo>
                <a:cubicBezTo>
                  <a:pt x="2054" y="5388"/>
                  <a:pt x="2059" y="5437"/>
                  <a:pt x="2087" y="5474"/>
                </a:cubicBezTo>
                <a:cubicBezTo>
                  <a:pt x="2113" y="5507"/>
                  <a:pt x="2150" y="5526"/>
                  <a:pt x="2192" y="5526"/>
                </a:cubicBezTo>
                <a:cubicBezTo>
                  <a:pt x="2198" y="5526"/>
                  <a:pt x="2205" y="5526"/>
                  <a:pt x="2210" y="5524"/>
                </a:cubicBezTo>
                <a:lnTo>
                  <a:pt x="3723" y="5294"/>
                </a:lnTo>
                <a:lnTo>
                  <a:pt x="3723" y="5321"/>
                </a:lnTo>
                <a:cubicBezTo>
                  <a:pt x="3723" y="5400"/>
                  <a:pt x="3736" y="5478"/>
                  <a:pt x="3762" y="5548"/>
                </a:cubicBezTo>
                <a:lnTo>
                  <a:pt x="1772" y="5850"/>
                </a:lnTo>
                <a:cubicBezTo>
                  <a:pt x="1768" y="5850"/>
                  <a:pt x="1761" y="5852"/>
                  <a:pt x="1753" y="5852"/>
                </a:cubicBezTo>
                <a:cubicBezTo>
                  <a:pt x="1713" y="5852"/>
                  <a:pt x="1676" y="5833"/>
                  <a:pt x="1650" y="5802"/>
                </a:cubicBezTo>
                <a:cubicBezTo>
                  <a:pt x="1623" y="5763"/>
                  <a:pt x="1615" y="5714"/>
                  <a:pt x="1636" y="5671"/>
                </a:cubicBezTo>
                <a:lnTo>
                  <a:pt x="2658" y="3436"/>
                </a:lnTo>
                <a:lnTo>
                  <a:pt x="2699" y="3353"/>
                </a:lnTo>
                <a:cubicBezTo>
                  <a:pt x="2717" y="3314"/>
                  <a:pt x="2750" y="3287"/>
                  <a:pt x="2795" y="3279"/>
                </a:cubicBezTo>
                <a:lnTo>
                  <a:pt x="5896" y="2763"/>
                </a:lnTo>
                <a:close/>
                <a:moveTo>
                  <a:pt x="6657" y="2157"/>
                </a:moveTo>
                <a:cubicBezTo>
                  <a:pt x="6711" y="2157"/>
                  <a:pt x="6762" y="2192"/>
                  <a:pt x="6781" y="2245"/>
                </a:cubicBezTo>
                <a:cubicBezTo>
                  <a:pt x="6792" y="2277"/>
                  <a:pt x="6790" y="2312"/>
                  <a:pt x="6773" y="2345"/>
                </a:cubicBezTo>
                <a:cubicBezTo>
                  <a:pt x="6757" y="2376"/>
                  <a:pt x="6731" y="2400"/>
                  <a:pt x="6700" y="2411"/>
                </a:cubicBezTo>
                <a:lnTo>
                  <a:pt x="6480" y="2487"/>
                </a:lnTo>
                <a:cubicBezTo>
                  <a:pt x="6416" y="2511"/>
                  <a:pt x="6379" y="2577"/>
                  <a:pt x="6397" y="2644"/>
                </a:cubicBezTo>
                <a:lnTo>
                  <a:pt x="7225" y="5692"/>
                </a:lnTo>
                <a:cubicBezTo>
                  <a:pt x="7243" y="5760"/>
                  <a:pt x="7201" y="5832"/>
                  <a:pt x="7133" y="5850"/>
                </a:cubicBezTo>
                <a:cubicBezTo>
                  <a:pt x="7120" y="5852"/>
                  <a:pt x="7109" y="5856"/>
                  <a:pt x="7098" y="5856"/>
                </a:cubicBezTo>
                <a:cubicBezTo>
                  <a:pt x="7041" y="5856"/>
                  <a:pt x="6987" y="5815"/>
                  <a:pt x="6974" y="5758"/>
                </a:cubicBezTo>
                <a:lnTo>
                  <a:pt x="6084" y="2478"/>
                </a:lnTo>
                <a:cubicBezTo>
                  <a:pt x="6068" y="2411"/>
                  <a:pt x="6103" y="2341"/>
                  <a:pt x="6167" y="2319"/>
                </a:cubicBezTo>
                <a:lnTo>
                  <a:pt x="6617" y="2164"/>
                </a:lnTo>
                <a:cubicBezTo>
                  <a:pt x="6630" y="2161"/>
                  <a:pt x="6644" y="2157"/>
                  <a:pt x="6657" y="2157"/>
                </a:cubicBezTo>
                <a:close/>
                <a:moveTo>
                  <a:pt x="856" y="5343"/>
                </a:moveTo>
                <a:lnTo>
                  <a:pt x="1236" y="5723"/>
                </a:lnTo>
                <a:lnTo>
                  <a:pt x="856" y="6104"/>
                </a:lnTo>
                <a:cubicBezTo>
                  <a:pt x="804" y="5986"/>
                  <a:pt x="777" y="5857"/>
                  <a:pt x="777" y="5723"/>
                </a:cubicBezTo>
                <a:cubicBezTo>
                  <a:pt x="777" y="5587"/>
                  <a:pt x="804" y="5461"/>
                  <a:pt x="856" y="5343"/>
                </a:cubicBezTo>
                <a:close/>
                <a:moveTo>
                  <a:pt x="2695" y="5972"/>
                </a:moveTo>
                <a:lnTo>
                  <a:pt x="2695" y="5972"/>
                </a:lnTo>
                <a:cubicBezTo>
                  <a:pt x="2686" y="6016"/>
                  <a:pt x="2671" y="6060"/>
                  <a:pt x="2653" y="6104"/>
                </a:cubicBezTo>
                <a:lnTo>
                  <a:pt x="2544" y="5996"/>
                </a:lnTo>
                <a:lnTo>
                  <a:pt x="2695" y="5972"/>
                </a:lnTo>
                <a:close/>
                <a:moveTo>
                  <a:pt x="6200" y="5343"/>
                </a:moveTo>
                <a:lnTo>
                  <a:pt x="6580" y="5723"/>
                </a:lnTo>
                <a:lnTo>
                  <a:pt x="6200" y="6104"/>
                </a:lnTo>
                <a:cubicBezTo>
                  <a:pt x="6149" y="5986"/>
                  <a:pt x="6121" y="5857"/>
                  <a:pt x="6121" y="5723"/>
                </a:cubicBezTo>
                <a:cubicBezTo>
                  <a:pt x="6121" y="5590"/>
                  <a:pt x="6149" y="5461"/>
                  <a:pt x="6200" y="5343"/>
                </a:cubicBezTo>
                <a:close/>
                <a:moveTo>
                  <a:pt x="7999" y="5343"/>
                </a:moveTo>
                <a:cubicBezTo>
                  <a:pt x="8049" y="5459"/>
                  <a:pt x="8076" y="5587"/>
                  <a:pt x="8076" y="5723"/>
                </a:cubicBezTo>
                <a:cubicBezTo>
                  <a:pt x="8076" y="5859"/>
                  <a:pt x="8049" y="5986"/>
                  <a:pt x="7999" y="6104"/>
                </a:cubicBezTo>
                <a:lnTo>
                  <a:pt x="7619" y="5723"/>
                </a:lnTo>
                <a:lnTo>
                  <a:pt x="7999" y="5343"/>
                </a:lnTo>
                <a:close/>
                <a:moveTo>
                  <a:pt x="1413" y="5909"/>
                </a:moveTo>
                <a:cubicBezTo>
                  <a:pt x="1422" y="5926"/>
                  <a:pt x="1431" y="5942"/>
                  <a:pt x="1442" y="5955"/>
                </a:cubicBezTo>
                <a:cubicBezTo>
                  <a:pt x="1475" y="5999"/>
                  <a:pt x="1518" y="6036"/>
                  <a:pt x="1564" y="6062"/>
                </a:cubicBezTo>
                <a:lnTo>
                  <a:pt x="1143" y="6484"/>
                </a:lnTo>
                <a:cubicBezTo>
                  <a:pt x="1088" y="6438"/>
                  <a:pt x="1035" y="6386"/>
                  <a:pt x="991" y="6331"/>
                </a:cubicBezTo>
                <a:lnTo>
                  <a:pt x="1413" y="5909"/>
                </a:lnTo>
                <a:close/>
                <a:moveTo>
                  <a:pt x="6759" y="5909"/>
                </a:moveTo>
                <a:cubicBezTo>
                  <a:pt x="6794" y="5975"/>
                  <a:pt x="6849" y="6027"/>
                  <a:pt x="6912" y="6062"/>
                </a:cubicBezTo>
                <a:lnTo>
                  <a:pt x="6490" y="6484"/>
                </a:lnTo>
                <a:cubicBezTo>
                  <a:pt x="6432" y="6440"/>
                  <a:pt x="6381" y="6390"/>
                  <a:pt x="6338" y="6331"/>
                </a:cubicBezTo>
                <a:lnTo>
                  <a:pt x="6759" y="5909"/>
                </a:lnTo>
                <a:close/>
                <a:moveTo>
                  <a:pt x="2225" y="6044"/>
                </a:moveTo>
                <a:lnTo>
                  <a:pt x="2516" y="6335"/>
                </a:lnTo>
                <a:cubicBezTo>
                  <a:pt x="2487" y="6373"/>
                  <a:pt x="2452" y="6407"/>
                  <a:pt x="2415" y="6442"/>
                </a:cubicBezTo>
                <a:cubicBezTo>
                  <a:pt x="2398" y="6458"/>
                  <a:pt x="2380" y="6473"/>
                  <a:pt x="2362" y="6486"/>
                </a:cubicBezTo>
                <a:lnTo>
                  <a:pt x="1962" y="6084"/>
                </a:lnTo>
                <a:lnTo>
                  <a:pt x="2225" y="6044"/>
                </a:lnTo>
                <a:close/>
                <a:moveTo>
                  <a:pt x="7439" y="5913"/>
                </a:moveTo>
                <a:lnTo>
                  <a:pt x="7861" y="6335"/>
                </a:lnTo>
                <a:cubicBezTo>
                  <a:pt x="7816" y="6390"/>
                  <a:pt x="7767" y="6440"/>
                  <a:pt x="7708" y="6486"/>
                </a:cubicBezTo>
                <a:lnTo>
                  <a:pt x="7288" y="6064"/>
                </a:lnTo>
                <a:cubicBezTo>
                  <a:pt x="7352" y="6027"/>
                  <a:pt x="7404" y="5974"/>
                  <a:pt x="7439" y="5913"/>
                </a:cubicBezTo>
                <a:close/>
                <a:moveTo>
                  <a:pt x="1753" y="6243"/>
                </a:moveTo>
                <a:lnTo>
                  <a:pt x="2133" y="6622"/>
                </a:lnTo>
                <a:cubicBezTo>
                  <a:pt x="2013" y="6672"/>
                  <a:pt x="1884" y="6700"/>
                  <a:pt x="1753" y="6700"/>
                </a:cubicBezTo>
                <a:cubicBezTo>
                  <a:pt x="1617" y="6700"/>
                  <a:pt x="1492" y="6672"/>
                  <a:pt x="1374" y="6622"/>
                </a:cubicBezTo>
                <a:lnTo>
                  <a:pt x="1753" y="6243"/>
                </a:lnTo>
                <a:close/>
                <a:moveTo>
                  <a:pt x="7098" y="6243"/>
                </a:moveTo>
                <a:lnTo>
                  <a:pt x="7477" y="6622"/>
                </a:lnTo>
                <a:cubicBezTo>
                  <a:pt x="7361" y="6672"/>
                  <a:pt x="7232" y="6700"/>
                  <a:pt x="7098" y="6700"/>
                </a:cubicBezTo>
                <a:cubicBezTo>
                  <a:pt x="6965" y="6700"/>
                  <a:pt x="6836" y="6672"/>
                  <a:pt x="6718" y="6622"/>
                </a:cubicBezTo>
                <a:lnTo>
                  <a:pt x="7098" y="6243"/>
                </a:lnTo>
                <a:close/>
                <a:moveTo>
                  <a:pt x="1753" y="4230"/>
                </a:moveTo>
                <a:cubicBezTo>
                  <a:pt x="1836" y="4230"/>
                  <a:pt x="1919" y="4238"/>
                  <a:pt x="2000" y="4252"/>
                </a:cubicBezTo>
                <a:lnTo>
                  <a:pt x="1890" y="4494"/>
                </a:lnTo>
                <a:cubicBezTo>
                  <a:pt x="1846" y="4488"/>
                  <a:pt x="1800" y="4486"/>
                  <a:pt x="1753" y="4486"/>
                </a:cubicBezTo>
                <a:cubicBezTo>
                  <a:pt x="1072" y="4486"/>
                  <a:pt x="517" y="5041"/>
                  <a:pt x="517" y="5723"/>
                </a:cubicBezTo>
                <a:cubicBezTo>
                  <a:pt x="517" y="6405"/>
                  <a:pt x="1072" y="6959"/>
                  <a:pt x="1753" y="6959"/>
                </a:cubicBezTo>
                <a:cubicBezTo>
                  <a:pt x="2065" y="6959"/>
                  <a:pt x="2363" y="6843"/>
                  <a:pt x="2592" y="6633"/>
                </a:cubicBezTo>
                <a:cubicBezTo>
                  <a:pt x="2795" y="6447"/>
                  <a:pt x="2926" y="6200"/>
                  <a:pt x="2972" y="5933"/>
                </a:cubicBezTo>
                <a:lnTo>
                  <a:pt x="3235" y="5894"/>
                </a:lnTo>
                <a:lnTo>
                  <a:pt x="3235" y="5894"/>
                </a:lnTo>
                <a:cubicBezTo>
                  <a:pt x="3196" y="6228"/>
                  <a:pt x="3045" y="6539"/>
                  <a:pt x="2802" y="6781"/>
                </a:cubicBezTo>
                <a:cubicBezTo>
                  <a:pt x="2520" y="7059"/>
                  <a:pt x="2148" y="7212"/>
                  <a:pt x="1753" y="7212"/>
                </a:cubicBezTo>
                <a:cubicBezTo>
                  <a:pt x="932" y="7212"/>
                  <a:pt x="263" y="6543"/>
                  <a:pt x="263" y="5721"/>
                </a:cubicBezTo>
                <a:cubicBezTo>
                  <a:pt x="263" y="4899"/>
                  <a:pt x="932" y="4230"/>
                  <a:pt x="1753" y="4230"/>
                </a:cubicBezTo>
                <a:close/>
                <a:moveTo>
                  <a:pt x="6145" y="1"/>
                </a:moveTo>
                <a:cubicBezTo>
                  <a:pt x="5810" y="1"/>
                  <a:pt x="5539" y="274"/>
                  <a:pt x="5539" y="607"/>
                </a:cubicBezTo>
                <a:cubicBezTo>
                  <a:pt x="5539" y="732"/>
                  <a:pt x="5576" y="849"/>
                  <a:pt x="5642" y="944"/>
                </a:cubicBezTo>
                <a:lnTo>
                  <a:pt x="5494" y="1097"/>
                </a:lnTo>
                <a:cubicBezTo>
                  <a:pt x="5367" y="1228"/>
                  <a:pt x="5338" y="1420"/>
                  <a:pt x="5417" y="1586"/>
                </a:cubicBezTo>
                <a:cubicBezTo>
                  <a:pt x="5491" y="1739"/>
                  <a:pt x="5640" y="1831"/>
                  <a:pt x="5806" y="1831"/>
                </a:cubicBezTo>
                <a:cubicBezTo>
                  <a:pt x="5819" y="1831"/>
                  <a:pt x="5834" y="1831"/>
                  <a:pt x="5846" y="1827"/>
                </a:cubicBezTo>
                <a:lnTo>
                  <a:pt x="6095" y="1805"/>
                </a:lnTo>
                <a:lnTo>
                  <a:pt x="6163" y="2052"/>
                </a:lnTo>
                <a:lnTo>
                  <a:pt x="6086" y="2076"/>
                </a:lnTo>
                <a:cubicBezTo>
                  <a:pt x="5907" y="2139"/>
                  <a:pt x="5799" y="2325"/>
                  <a:pt x="5832" y="2509"/>
                </a:cubicBezTo>
                <a:lnTo>
                  <a:pt x="3049" y="2973"/>
                </a:lnTo>
                <a:lnTo>
                  <a:pt x="2800" y="2656"/>
                </a:lnTo>
                <a:cubicBezTo>
                  <a:pt x="2841" y="2653"/>
                  <a:pt x="2885" y="2647"/>
                  <a:pt x="2926" y="2647"/>
                </a:cubicBezTo>
                <a:lnTo>
                  <a:pt x="3261" y="2647"/>
                </a:lnTo>
                <a:cubicBezTo>
                  <a:pt x="3331" y="2647"/>
                  <a:pt x="3390" y="2590"/>
                  <a:pt x="3390" y="2518"/>
                </a:cubicBezTo>
                <a:cubicBezTo>
                  <a:pt x="3390" y="2159"/>
                  <a:pt x="3097" y="1864"/>
                  <a:pt x="2736" y="1864"/>
                </a:cubicBezTo>
                <a:lnTo>
                  <a:pt x="1726" y="1864"/>
                </a:lnTo>
                <a:cubicBezTo>
                  <a:pt x="1678" y="1864"/>
                  <a:pt x="1630" y="1870"/>
                  <a:pt x="1584" y="1881"/>
                </a:cubicBezTo>
                <a:cubicBezTo>
                  <a:pt x="1514" y="1897"/>
                  <a:pt x="1470" y="1965"/>
                  <a:pt x="1484" y="2035"/>
                </a:cubicBezTo>
                <a:cubicBezTo>
                  <a:pt x="1499" y="2096"/>
                  <a:pt x="1554" y="2137"/>
                  <a:pt x="1615" y="2137"/>
                </a:cubicBezTo>
                <a:cubicBezTo>
                  <a:pt x="1623" y="2137"/>
                  <a:pt x="1631" y="2136"/>
                  <a:pt x="1639" y="2135"/>
                </a:cubicBezTo>
                <a:cubicBezTo>
                  <a:pt x="1667" y="2128"/>
                  <a:pt x="1696" y="2126"/>
                  <a:pt x="1726" y="2126"/>
                </a:cubicBezTo>
                <a:lnTo>
                  <a:pt x="2736" y="2126"/>
                </a:lnTo>
                <a:cubicBezTo>
                  <a:pt x="2907" y="2126"/>
                  <a:pt x="3053" y="2236"/>
                  <a:pt x="3108" y="2389"/>
                </a:cubicBezTo>
                <a:lnTo>
                  <a:pt x="2926" y="2389"/>
                </a:lnTo>
                <a:cubicBezTo>
                  <a:pt x="2572" y="2389"/>
                  <a:pt x="2238" y="2533"/>
                  <a:pt x="2010" y="2784"/>
                </a:cubicBezTo>
                <a:cubicBezTo>
                  <a:pt x="1936" y="2866"/>
                  <a:pt x="1829" y="2913"/>
                  <a:pt x="1717" y="2913"/>
                </a:cubicBezTo>
                <a:cubicBezTo>
                  <a:pt x="1608" y="2913"/>
                  <a:pt x="1510" y="2872"/>
                  <a:pt x="1433" y="2793"/>
                </a:cubicBezTo>
                <a:cubicBezTo>
                  <a:pt x="1359" y="2717"/>
                  <a:pt x="1319" y="2616"/>
                  <a:pt x="1322" y="2507"/>
                </a:cubicBezTo>
                <a:cubicBezTo>
                  <a:pt x="1322" y="2467"/>
                  <a:pt x="1331" y="2424"/>
                  <a:pt x="1346" y="2386"/>
                </a:cubicBezTo>
                <a:cubicBezTo>
                  <a:pt x="1372" y="2319"/>
                  <a:pt x="1337" y="2242"/>
                  <a:pt x="1271" y="2218"/>
                </a:cubicBezTo>
                <a:cubicBezTo>
                  <a:pt x="1255" y="2212"/>
                  <a:pt x="1240" y="2209"/>
                  <a:pt x="1224" y="2209"/>
                </a:cubicBezTo>
                <a:cubicBezTo>
                  <a:pt x="1171" y="2209"/>
                  <a:pt x="1121" y="2242"/>
                  <a:pt x="1101" y="2293"/>
                </a:cubicBezTo>
                <a:cubicBezTo>
                  <a:pt x="1077" y="2360"/>
                  <a:pt x="1062" y="2430"/>
                  <a:pt x="1061" y="2500"/>
                </a:cubicBezTo>
                <a:cubicBezTo>
                  <a:pt x="1055" y="2679"/>
                  <a:pt x="1120" y="2846"/>
                  <a:pt x="1245" y="2975"/>
                </a:cubicBezTo>
                <a:cubicBezTo>
                  <a:pt x="1368" y="3102"/>
                  <a:pt x="1534" y="3172"/>
                  <a:pt x="1713" y="3172"/>
                </a:cubicBezTo>
                <a:cubicBezTo>
                  <a:pt x="1855" y="3172"/>
                  <a:pt x="1993" y="3124"/>
                  <a:pt x="2105" y="3042"/>
                </a:cubicBezTo>
                <a:lnTo>
                  <a:pt x="2389" y="3401"/>
                </a:lnTo>
                <a:lnTo>
                  <a:pt x="2109" y="4015"/>
                </a:lnTo>
                <a:cubicBezTo>
                  <a:pt x="1991" y="3989"/>
                  <a:pt x="1873" y="3978"/>
                  <a:pt x="1752" y="3978"/>
                </a:cubicBezTo>
                <a:cubicBezTo>
                  <a:pt x="786" y="3978"/>
                  <a:pt x="1" y="4763"/>
                  <a:pt x="1" y="5728"/>
                </a:cubicBezTo>
                <a:cubicBezTo>
                  <a:pt x="1" y="6692"/>
                  <a:pt x="786" y="7479"/>
                  <a:pt x="1752" y="7479"/>
                </a:cubicBezTo>
                <a:cubicBezTo>
                  <a:pt x="2216" y="7479"/>
                  <a:pt x="2653" y="7299"/>
                  <a:pt x="2984" y="6972"/>
                </a:cubicBezTo>
                <a:cubicBezTo>
                  <a:pt x="3289" y="6672"/>
                  <a:pt x="3467" y="6278"/>
                  <a:pt x="3497" y="5857"/>
                </a:cubicBezTo>
                <a:lnTo>
                  <a:pt x="3906" y="5795"/>
                </a:lnTo>
                <a:cubicBezTo>
                  <a:pt x="4029" y="5926"/>
                  <a:pt x="4204" y="6007"/>
                  <a:pt x="4398" y="6007"/>
                </a:cubicBezTo>
                <a:lnTo>
                  <a:pt x="4416" y="6007"/>
                </a:lnTo>
                <a:lnTo>
                  <a:pt x="4459" y="6195"/>
                </a:lnTo>
                <a:lnTo>
                  <a:pt x="4258" y="6195"/>
                </a:lnTo>
                <a:cubicBezTo>
                  <a:pt x="4186" y="6195"/>
                  <a:pt x="4129" y="6254"/>
                  <a:pt x="4129" y="6324"/>
                </a:cubicBezTo>
                <a:cubicBezTo>
                  <a:pt x="4129" y="6396"/>
                  <a:pt x="4186" y="6453"/>
                  <a:pt x="4258" y="6453"/>
                </a:cubicBezTo>
                <a:lnTo>
                  <a:pt x="4896" y="6453"/>
                </a:lnTo>
                <a:cubicBezTo>
                  <a:pt x="4967" y="6453"/>
                  <a:pt x="5025" y="6396"/>
                  <a:pt x="5025" y="6324"/>
                </a:cubicBezTo>
                <a:cubicBezTo>
                  <a:pt x="5025" y="6254"/>
                  <a:pt x="4967" y="6195"/>
                  <a:pt x="4896" y="6195"/>
                </a:cubicBezTo>
                <a:lnTo>
                  <a:pt x="4722" y="6195"/>
                </a:lnTo>
                <a:lnTo>
                  <a:pt x="4667" y="5950"/>
                </a:lnTo>
                <a:cubicBezTo>
                  <a:pt x="4907" y="5843"/>
                  <a:pt x="5076" y="5603"/>
                  <a:pt x="5076" y="5325"/>
                </a:cubicBezTo>
                <a:cubicBezTo>
                  <a:pt x="5076" y="5279"/>
                  <a:pt x="5071" y="5235"/>
                  <a:pt x="5061" y="5194"/>
                </a:cubicBezTo>
                <a:lnTo>
                  <a:pt x="6221" y="3996"/>
                </a:lnTo>
                <a:lnTo>
                  <a:pt x="6270" y="4182"/>
                </a:lnTo>
                <a:cubicBezTo>
                  <a:pt x="5705" y="4485"/>
                  <a:pt x="5343" y="5078"/>
                  <a:pt x="5343" y="5728"/>
                </a:cubicBezTo>
                <a:cubicBezTo>
                  <a:pt x="5343" y="6091"/>
                  <a:pt x="5454" y="6440"/>
                  <a:pt x="5660" y="6735"/>
                </a:cubicBezTo>
                <a:cubicBezTo>
                  <a:pt x="5686" y="6771"/>
                  <a:pt x="5725" y="6790"/>
                  <a:pt x="5767" y="6790"/>
                </a:cubicBezTo>
                <a:cubicBezTo>
                  <a:pt x="5791" y="6790"/>
                  <a:pt x="5819" y="6783"/>
                  <a:pt x="5841" y="6766"/>
                </a:cubicBezTo>
                <a:cubicBezTo>
                  <a:pt x="5898" y="6725"/>
                  <a:pt x="5911" y="6644"/>
                  <a:pt x="5872" y="6587"/>
                </a:cubicBezTo>
                <a:cubicBezTo>
                  <a:pt x="5695" y="6337"/>
                  <a:pt x="5601" y="6038"/>
                  <a:pt x="5601" y="5730"/>
                </a:cubicBezTo>
                <a:cubicBezTo>
                  <a:pt x="5601" y="5198"/>
                  <a:pt x="5887" y="4708"/>
                  <a:pt x="6340" y="4442"/>
                </a:cubicBezTo>
                <a:lnTo>
                  <a:pt x="6409" y="4698"/>
                </a:lnTo>
                <a:cubicBezTo>
                  <a:pt x="6066" y="4927"/>
                  <a:pt x="5854" y="5310"/>
                  <a:pt x="5854" y="5730"/>
                </a:cubicBezTo>
                <a:cubicBezTo>
                  <a:pt x="5854" y="6412"/>
                  <a:pt x="6409" y="6967"/>
                  <a:pt x="7090" y="6967"/>
                </a:cubicBezTo>
                <a:cubicBezTo>
                  <a:pt x="7772" y="6967"/>
                  <a:pt x="8329" y="6412"/>
                  <a:pt x="8329" y="5730"/>
                </a:cubicBezTo>
                <a:cubicBezTo>
                  <a:pt x="8329" y="5071"/>
                  <a:pt x="7809" y="4532"/>
                  <a:pt x="7160" y="4496"/>
                </a:cubicBezTo>
                <a:lnTo>
                  <a:pt x="7090" y="4239"/>
                </a:lnTo>
                <a:lnTo>
                  <a:pt x="7094" y="4239"/>
                </a:lnTo>
                <a:cubicBezTo>
                  <a:pt x="7916" y="4239"/>
                  <a:pt x="8583" y="4908"/>
                  <a:pt x="8583" y="5730"/>
                </a:cubicBezTo>
                <a:cubicBezTo>
                  <a:pt x="8583" y="6552"/>
                  <a:pt x="7916" y="7221"/>
                  <a:pt x="7094" y="7221"/>
                </a:cubicBezTo>
                <a:cubicBezTo>
                  <a:pt x="6772" y="7221"/>
                  <a:pt x="6464" y="7120"/>
                  <a:pt x="6204" y="6928"/>
                </a:cubicBezTo>
                <a:cubicBezTo>
                  <a:pt x="6181" y="6911"/>
                  <a:pt x="6155" y="6902"/>
                  <a:pt x="6128" y="6902"/>
                </a:cubicBezTo>
                <a:cubicBezTo>
                  <a:pt x="6088" y="6902"/>
                  <a:pt x="6048" y="6921"/>
                  <a:pt x="6022" y="6956"/>
                </a:cubicBezTo>
                <a:cubicBezTo>
                  <a:pt x="5979" y="7013"/>
                  <a:pt x="5992" y="7094"/>
                  <a:pt x="6049" y="7138"/>
                </a:cubicBezTo>
                <a:cubicBezTo>
                  <a:pt x="6353" y="7363"/>
                  <a:pt x="6713" y="7483"/>
                  <a:pt x="7094" y="7483"/>
                </a:cubicBezTo>
                <a:cubicBezTo>
                  <a:pt x="8058" y="7483"/>
                  <a:pt x="8845" y="6698"/>
                  <a:pt x="8845" y="5732"/>
                </a:cubicBezTo>
                <a:cubicBezTo>
                  <a:pt x="8848" y="4757"/>
                  <a:pt x="8063" y="3972"/>
                  <a:pt x="7100" y="3972"/>
                </a:cubicBezTo>
                <a:cubicBezTo>
                  <a:pt x="7077" y="3972"/>
                  <a:pt x="7052" y="3972"/>
                  <a:pt x="7030" y="3974"/>
                </a:cubicBezTo>
                <a:lnTo>
                  <a:pt x="6873" y="3397"/>
                </a:lnTo>
                <a:lnTo>
                  <a:pt x="7466" y="2697"/>
                </a:lnTo>
                <a:cubicBezTo>
                  <a:pt x="7643" y="2487"/>
                  <a:pt x="7687" y="2201"/>
                  <a:pt x="7582" y="1947"/>
                </a:cubicBezTo>
                <a:cubicBezTo>
                  <a:pt x="7476" y="1694"/>
                  <a:pt x="7241" y="1527"/>
                  <a:pt x="6967" y="1506"/>
                </a:cubicBezTo>
                <a:lnTo>
                  <a:pt x="6703" y="1486"/>
                </a:lnTo>
                <a:lnTo>
                  <a:pt x="6580" y="1025"/>
                </a:lnTo>
                <a:cubicBezTo>
                  <a:pt x="6685" y="919"/>
                  <a:pt x="6749" y="769"/>
                  <a:pt x="6749" y="607"/>
                </a:cubicBezTo>
                <a:cubicBezTo>
                  <a:pt x="6749" y="274"/>
                  <a:pt x="6479" y="1"/>
                  <a:pt x="61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006"/>
        <p:cNvGrpSpPr/>
        <p:nvPr/>
      </p:nvGrpSpPr>
      <p:grpSpPr>
        <a:xfrm>
          <a:off x="0" y="0"/>
          <a:ext cx="0" cy="0"/>
          <a:chOff x="0" y="0"/>
          <a:chExt cx="0" cy="0"/>
        </a:xfrm>
      </p:grpSpPr>
      <p:sp>
        <p:nvSpPr>
          <p:cNvPr id="2007" name="Google Shape;2007;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this timeline!</a:t>
            </a:r>
            <a:endParaRPr/>
          </a:p>
        </p:txBody>
      </p:sp>
      <p:sp>
        <p:nvSpPr>
          <p:cNvPr id="2008" name="Google Shape;2008;p69"/>
          <p:cNvSpPr txBox="1"/>
          <p:nvPr/>
        </p:nvSpPr>
        <p:spPr>
          <a:xfrm>
            <a:off x="713225" y="2465925"/>
            <a:ext cx="1683000" cy="1293300"/>
          </a:xfrm>
          <a:prstGeom prst="rect">
            <a:avLst/>
          </a:prstGeom>
          <a:noFill/>
          <a:ln>
            <a:noFill/>
          </a:ln>
        </p:spPr>
        <p:txBody>
          <a:bodyPr spcFirstLastPara="1" wrap="square" lIns="91425" tIns="91425" rIns="91425" bIns="91425" anchor="t" anchorCtr="0">
            <a:noAutofit/>
          </a:bodyPr>
          <a:lstStyle/>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Mars is actually an extremely cold place</a:t>
            </a:r>
            <a:endParaRPr>
              <a:solidFill>
                <a:schemeClr val="dk1"/>
              </a:solidFill>
              <a:latin typeface="Asap"/>
              <a:ea typeface="Asap"/>
              <a:cs typeface="Asap"/>
              <a:sym typeface="Asap"/>
            </a:endParaRPr>
          </a:p>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Neptune is far away from us</a:t>
            </a:r>
            <a:endParaRPr>
              <a:solidFill>
                <a:schemeClr val="dk1"/>
              </a:solidFill>
              <a:latin typeface="Asap"/>
              <a:ea typeface="Asap"/>
              <a:cs typeface="Asap"/>
              <a:sym typeface="Asap"/>
            </a:endParaRPr>
          </a:p>
        </p:txBody>
      </p:sp>
      <p:sp>
        <p:nvSpPr>
          <p:cNvPr id="2009" name="Google Shape;2009;p69"/>
          <p:cNvSpPr txBox="1"/>
          <p:nvPr/>
        </p:nvSpPr>
        <p:spPr>
          <a:xfrm>
            <a:off x="713225" y="1949325"/>
            <a:ext cx="1683000" cy="44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Phase 01</a:t>
            </a:r>
            <a:endParaRPr sz="2000" b="1">
              <a:solidFill>
                <a:schemeClr val="dk1"/>
              </a:solidFill>
              <a:latin typeface="Quando"/>
              <a:ea typeface="Quando"/>
              <a:cs typeface="Quando"/>
              <a:sym typeface="Quando"/>
            </a:endParaRPr>
          </a:p>
        </p:txBody>
      </p:sp>
      <p:sp>
        <p:nvSpPr>
          <p:cNvPr id="2010" name="Google Shape;2010;p69"/>
          <p:cNvSpPr txBox="1"/>
          <p:nvPr/>
        </p:nvSpPr>
        <p:spPr>
          <a:xfrm>
            <a:off x="2722483" y="2465925"/>
            <a:ext cx="1683000" cy="1293300"/>
          </a:xfrm>
          <a:prstGeom prst="rect">
            <a:avLst/>
          </a:prstGeom>
          <a:noFill/>
          <a:ln>
            <a:noFill/>
          </a:ln>
        </p:spPr>
        <p:txBody>
          <a:bodyPr spcFirstLastPara="1" wrap="square" lIns="91425" tIns="91425" rIns="91425" bIns="91425" anchor="t" anchorCtr="0">
            <a:noAutofit/>
          </a:bodyPr>
          <a:lstStyle/>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Jupiter is the biggest planet</a:t>
            </a:r>
            <a:endParaRPr>
              <a:solidFill>
                <a:schemeClr val="dk1"/>
              </a:solidFill>
              <a:latin typeface="Asap"/>
              <a:ea typeface="Asap"/>
              <a:cs typeface="Asap"/>
              <a:sym typeface="Asap"/>
            </a:endParaRPr>
          </a:p>
        </p:txBody>
      </p:sp>
      <p:sp>
        <p:nvSpPr>
          <p:cNvPr id="2011" name="Google Shape;2011;p69"/>
          <p:cNvSpPr txBox="1"/>
          <p:nvPr/>
        </p:nvSpPr>
        <p:spPr>
          <a:xfrm>
            <a:off x="2722484" y="1949325"/>
            <a:ext cx="1683000" cy="44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Phase 02</a:t>
            </a:r>
            <a:endParaRPr sz="2000" b="1">
              <a:solidFill>
                <a:schemeClr val="dk1"/>
              </a:solidFill>
              <a:latin typeface="Quando"/>
              <a:ea typeface="Quando"/>
              <a:cs typeface="Quando"/>
              <a:sym typeface="Quando"/>
            </a:endParaRPr>
          </a:p>
        </p:txBody>
      </p:sp>
      <p:sp>
        <p:nvSpPr>
          <p:cNvPr id="2012" name="Google Shape;2012;p69"/>
          <p:cNvSpPr txBox="1"/>
          <p:nvPr/>
        </p:nvSpPr>
        <p:spPr>
          <a:xfrm>
            <a:off x="4731742" y="2465925"/>
            <a:ext cx="1683000" cy="1293300"/>
          </a:xfrm>
          <a:prstGeom prst="rect">
            <a:avLst/>
          </a:prstGeom>
          <a:noFill/>
          <a:ln>
            <a:noFill/>
          </a:ln>
        </p:spPr>
        <p:txBody>
          <a:bodyPr spcFirstLastPara="1" wrap="square" lIns="91425" tIns="91425" rIns="91425" bIns="91425" anchor="t" anchorCtr="0">
            <a:noAutofit/>
          </a:bodyPr>
          <a:lstStyle/>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Venus is the second planet from the Sun</a:t>
            </a:r>
            <a:endParaRPr>
              <a:solidFill>
                <a:schemeClr val="dk1"/>
              </a:solidFill>
              <a:latin typeface="Asap"/>
              <a:ea typeface="Asap"/>
              <a:cs typeface="Asap"/>
              <a:sym typeface="Asap"/>
            </a:endParaRPr>
          </a:p>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Earth is where we all live</a:t>
            </a:r>
            <a:endParaRPr>
              <a:solidFill>
                <a:schemeClr val="dk1"/>
              </a:solidFill>
              <a:latin typeface="Asap"/>
              <a:ea typeface="Asap"/>
              <a:cs typeface="Asap"/>
              <a:sym typeface="Asap"/>
            </a:endParaRPr>
          </a:p>
        </p:txBody>
      </p:sp>
      <p:sp>
        <p:nvSpPr>
          <p:cNvPr id="2013" name="Google Shape;2013;p69"/>
          <p:cNvSpPr txBox="1"/>
          <p:nvPr/>
        </p:nvSpPr>
        <p:spPr>
          <a:xfrm>
            <a:off x="4731743" y="1949325"/>
            <a:ext cx="1683000" cy="44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Phase 03</a:t>
            </a:r>
            <a:endParaRPr sz="2000" b="1">
              <a:solidFill>
                <a:schemeClr val="dk1"/>
              </a:solidFill>
              <a:latin typeface="Quando"/>
              <a:ea typeface="Quando"/>
              <a:cs typeface="Quando"/>
              <a:sym typeface="Quando"/>
            </a:endParaRPr>
          </a:p>
        </p:txBody>
      </p:sp>
      <p:sp>
        <p:nvSpPr>
          <p:cNvPr id="2014" name="Google Shape;2014;p69"/>
          <p:cNvSpPr txBox="1"/>
          <p:nvPr/>
        </p:nvSpPr>
        <p:spPr>
          <a:xfrm>
            <a:off x="6741000" y="2465925"/>
            <a:ext cx="1683000" cy="1293300"/>
          </a:xfrm>
          <a:prstGeom prst="rect">
            <a:avLst/>
          </a:prstGeom>
          <a:noFill/>
          <a:ln>
            <a:noFill/>
          </a:ln>
        </p:spPr>
        <p:txBody>
          <a:bodyPr spcFirstLastPara="1" wrap="square" lIns="91425" tIns="91425" rIns="91425" bIns="91425" anchor="t" anchorCtr="0">
            <a:noAutofit/>
          </a:bodyPr>
          <a:lstStyle/>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Pluto is a dwarf planet. It’s cold</a:t>
            </a:r>
            <a:endParaRPr>
              <a:solidFill>
                <a:schemeClr val="dk1"/>
              </a:solidFill>
              <a:latin typeface="Asap"/>
              <a:ea typeface="Asap"/>
              <a:cs typeface="Asap"/>
              <a:sym typeface="Asap"/>
            </a:endParaRPr>
          </a:p>
        </p:txBody>
      </p:sp>
      <p:sp>
        <p:nvSpPr>
          <p:cNvPr id="2015" name="Google Shape;2015;p69"/>
          <p:cNvSpPr txBox="1"/>
          <p:nvPr/>
        </p:nvSpPr>
        <p:spPr>
          <a:xfrm>
            <a:off x="6741002" y="1949325"/>
            <a:ext cx="1683000" cy="44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Quando"/>
                <a:ea typeface="Quando"/>
                <a:cs typeface="Quando"/>
                <a:sym typeface="Quando"/>
              </a:rPr>
              <a:t>Phase 04</a:t>
            </a:r>
            <a:endParaRPr sz="2000" b="1">
              <a:solidFill>
                <a:schemeClr val="dk1"/>
              </a:solidFill>
              <a:latin typeface="Quando"/>
              <a:ea typeface="Quando"/>
              <a:cs typeface="Quando"/>
              <a:sym typeface="Quando"/>
            </a:endParaRPr>
          </a:p>
        </p:txBody>
      </p:sp>
      <p:cxnSp>
        <p:nvCxnSpPr>
          <p:cNvPr id="2016" name="Google Shape;2016;p69"/>
          <p:cNvCxnSpPr>
            <a:stCxn id="2008" idx="2"/>
            <a:endCxn id="2010" idx="2"/>
          </p:cNvCxnSpPr>
          <p:nvPr/>
        </p:nvCxnSpPr>
        <p:spPr>
          <a:xfrm rot="-5400000" flipH="1">
            <a:off x="2559125" y="2754825"/>
            <a:ext cx="600" cy="2009400"/>
          </a:xfrm>
          <a:prstGeom prst="bentConnector3">
            <a:avLst>
              <a:gd name="adj1" fmla="val 39687500"/>
            </a:avLst>
          </a:prstGeom>
          <a:noFill/>
          <a:ln w="9525" cap="flat" cmpd="sng">
            <a:solidFill>
              <a:schemeClr val="dk2"/>
            </a:solidFill>
            <a:prstDash val="solid"/>
            <a:round/>
            <a:headEnd type="none" w="med" len="med"/>
            <a:tailEnd type="oval" w="med" len="med"/>
          </a:ln>
        </p:spPr>
      </p:cxnSp>
      <p:cxnSp>
        <p:nvCxnSpPr>
          <p:cNvPr id="2017" name="Google Shape;2017;p69"/>
          <p:cNvCxnSpPr>
            <a:stCxn id="2011" idx="0"/>
            <a:endCxn id="2013" idx="0"/>
          </p:cNvCxnSpPr>
          <p:nvPr/>
        </p:nvCxnSpPr>
        <p:spPr>
          <a:xfrm rot="-5400000" flipH="1">
            <a:off x="4568384" y="944925"/>
            <a:ext cx="600" cy="2009400"/>
          </a:xfrm>
          <a:prstGeom prst="bentConnector3">
            <a:avLst>
              <a:gd name="adj1" fmla="val -39687500"/>
            </a:avLst>
          </a:prstGeom>
          <a:noFill/>
          <a:ln w="9525" cap="flat" cmpd="sng">
            <a:solidFill>
              <a:schemeClr val="dk2"/>
            </a:solidFill>
            <a:prstDash val="solid"/>
            <a:round/>
            <a:headEnd type="none" w="med" len="med"/>
            <a:tailEnd type="oval" w="med" len="med"/>
          </a:ln>
        </p:spPr>
      </p:cxnSp>
      <p:cxnSp>
        <p:nvCxnSpPr>
          <p:cNvPr id="2018" name="Google Shape;2018;p69"/>
          <p:cNvCxnSpPr>
            <a:stCxn id="2012" idx="2"/>
            <a:endCxn id="2014" idx="2"/>
          </p:cNvCxnSpPr>
          <p:nvPr/>
        </p:nvCxnSpPr>
        <p:spPr>
          <a:xfrm rot="-5400000" flipH="1">
            <a:off x="6577642" y="2754825"/>
            <a:ext cx="600" cy="2009400"/>
          </a:xfrm>
          <a:prstGeom prst="bentConnector3">
            <a:avLst>
              <a:gd name="adj1" fmla="val 39687500"/>
            </a:avLst>
          </a:prstGeom>
          <a:noFill/>
          <a:ln w="9525" cap="flat" cmpd="sng">
            <a:solidFill>
              <a:schemeClr val="dk2"/>
            </a:solidFill>
            <a:prstDash val="solid"/>
            <a:round/>
            <a:headEnd type="none" w="med" len="med"/>
            <a:tailEnd type="oval"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068"/>
        <p:cNvGrpSpPr/>
        <p:nvPr/>
      </p:nvGrpSpPr>
      <p:grpSpPr>
        <a:xfrm>
          <a:off x="0" y="0"/>
          <a:ext cx="0" cy="0"/>
          <a:chOff x="0" y="0"/>
          <a:chExt cx="0" cy="0"/>
        </a:xfrm>
      </p:grpSpPr>
      <p:sp>
        <p:nvSpPr>
          <p:cNvPr id="2069" name="Google Shape;2069;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2070" name="Google Shape;2070;p71"/>
          <p:cNvGrpSpPr/>
          <p:nvPr/>
        </p:nvGrpSpPr>
        <p:grpSpPr>
          <a:xfrm>
            <a:off x="1217369" y="1210845"/>
            <a:ext cx="443427" cy="437765"/>
            <a:chOff x="722142" y="1255584"/>
            <a:chExt cx="473949" cy="467898"/>
          </a:xfrm>
        </p:grpSpPr>
        <p:sp>
          <p:nvSpPr>
            <p:cNvPr id="2071" name="Google Shape;2071;p71"/>
            <p:cNvSpPr/>
            <p:nvPr/>
          </p:nvSpPr>
          <p:spPr>
            <a:xfrm>
              <a:off x="722142" y="1348382"/>
              <a:ext cx="473949" cy="375100"/>
            </a:xfrm>
            <a:custGeom>
              <a:avLst/>
              <a:gdLst/>
              <a:ahLst/>
              <a:cxnLst/>
              <a:rect l="l" t="t" r="r" b="b"/>
              <a:pathLst>
                <a:path w="8851" h="7005" extrusionOk="0">
                  <a:moveTo>
                    <a:pt x="530" y="0"/>
                  </a:moveTo>
                  <a:cubicBezTo>
                    <a:pt x="238" y="0"/>
                    <a:pt x="1" y="236"/>
                    <a:pt x="1" y="527"/>
                  </a:cubicBezTo>
                  <a:lnTo>
                    <a:pt x="1" y="6054"/>
                  </a:lnTo>
                  <a:cubicBezTo>
                    <a:pt x="1" y="6579"/>
                    <a:pt x="428" y="7005"/>
                    <a:pt x="953" y="7005"/>
                  </a:cubicBezTo>
                  <a:lnTo>
                    <a:pt x="1925" y="7005"/>
                  </a:lnTo>
                  <a:cubicBezTo>
                    <a:pt x="1996" y="7005"/>
                    <a:pt x="2054" y="6948"/>
                    <a:pt x="2054" y="6876"/>
                  </a:cubicBezTo>
                  <a:cubicBezTo>
                    <a:pt x="2054" y="6804"/>
                    <a:pt x="1996" y="6747"/>
                    <a:pt x="1925" y="6747"/>
                  </a:cubicBezTo>
                  <a:lnTo>
                    <a:pt x="953" y="6747"/>
                  </a:lnTo>
                  <a:cubicBezTo>
                    <a:pt x="570" y="6747"/>
                    <a:pt x="262" y="6435"/>
                    <a:pt x="262" y="6056"/>
                  </a:cubicBezTo>
                  <a:lnTo>
                    <a:pt x="262" y="529"/>
                  </a:lnTo>
                  <a:cubicBezTo>
                    <a:pt x="262" y="382"/>
                    <a:pt x="382" y="262"/>
                    <a:pt x="530" y="262"/>
                  </a:cubicBezTo>
                  <a:lnTo>
                    <a:pt x="953" y="262"/>
                  </a:lnTo>
                  <a:cubicBezTo>
                    <a:pt x="1101" y="262"/>
                    <a:pt x="1221" y="382"/>
                    <a:pt x="1221" y="529"/>
                  </a:cubicBezTo>
                  <a:lnTo>
                    <a:pt x="1221" y="2479"/>
                  </a:lnTo>
                  <a:cubicBezTo>
                    <a:pt x="1221" y="4261"/>
                    <a:pt x="2658" y="5709"/>
                    <a:pt x="4422" y="5713"/>
                  </a:cubicBezTo>
                  <a:cubicBezTo>
                    <a:pt x="5277" y="5713"/>
                    <a:pt x="6082" y="5381"/>
                    <a:pt x="6688" y="4775"/>
                  </a:cubicBezTo>
                  <a:cubicBezTo>
                    <a:pt x="7295" y="4169"/>
                    <a:pt x="7628" y="3365"/>
                    <a:pt x="7628" y="2508"/>
                  </a:cubicBezTo>
                  <a:lnTo>
                    <a:pt x="7628" y="529"/>
                  </a:lnTo>
                  <a:cubicBezTo>
                    <a:pt x="7628" y="382"/>
                    <a:pt x="7748" y="262"/>
                    <a:pt x="7895" y="262"/>
                  </a:cubicBezTo>
                  <a:lnTo>
                    <a:pt x="8319" y="262"/>
                  </a:lnTo>
                  <a:cubicBezTo>
                    <a:pt x="8467" y="262"/>
                    <a:pt x="8587" y="382"/>
                    <a:pt x="8587" y="529"/>
                  </a:cubicBezTo>
                  <a:lnTo>
                    <a:pt x="8587" y="6056"/>
                  </a:lnTo>
                  <a:cubicBezTo>
                    <a:pt x="8587" y="6437"/>
                    <a:pt x="8275" y="6747"/>
                    <a:pt x="7895" y="6747"/>
                  </a:cubicBezTo>
                  <a:lnTo>
                    <a:pt x="2442" y="6747"/>
                  </a:lnTo>
                  <a:cubicBezTo>
                    <a:pt x="2372" y="6747"/>
                    <a:pt x="2313" y="6804"/>
                    <a:pt x="2313" y="6876"/>
                  </a:cubicBezTo>
                  <a:cubicBezTo>
                    <a:pt x="2313" y="6948"/>
                    <a:pt x="2372" y="7005"/>
                    <a:pt x="2442" y="7005"/>
                  </a:cubicBezTo>
                  <a:lnTo>
                    <a:pt x="7895" y="7005"/>
                  </a:lnTo>
                  <a:cubicBezTo>
                    <a:pt x="8421" y="7005"/>
                    <a:pt x="8846" y="6579"/>
                    <a:pt x="8846" y="6054"/>
                  </a:cubicBezTo>
                  <a:lnTo>
                    <a:pt x="8846" y="527"/>
                  </a:lnTo>
                  <a:cubicBezTo>
                    <a:pt x="8850" y="236"/>
                    <a:pt x="8614" y="0"/>
                    <a:pt x="8325" y="0"/>
                  </a:cubicBezTo>
                  <a:lnTo>
                    <a:pt x="7901" y="0"/>
                  </a:lnTo>
                  <a:cubicBezTo>
                    <a:pt x="7610" y="0"/>
                    <a:pt x="7372" y="236"/>
                    <a:pt x="7372" y="527"/>
                  </a:cubicBezTo>
                  <a:lnTo>
                    <a:pt x="7372" y="2506"/>
                  </a:lnTo>
                  <a:cubicBezTo>
                    <a:pt x="7372" y="3293"/>
                    <a:pt x="7066" y="4032"/>
                    <a:pt x="6510" y="4589"/>
                  </a:cubicBezTo>
                  <a:cubicBezTo>
                    <a:pt x="5953" y="5143"/>
                    <a:pt x="5214" y="5449"/>
                    <a:pt x="4427" y="5449"/>
                  </a:cubicBezTo>
                  <a:lnTo>
                    <a:pt x="4424" y="5449"/>
                  </a:lnTo>
                  <a:cubicBezTo>
                    <a:pt x="2800" y="5449"/>
                    <a:pt x="1480" y="4115"/>
                    <a:pt x="1480" y="2475"/>
                  </a:cubicBezTo>
                  <a:lnTo>
                    <a:pt x="1480" y="527"/>
                  </a:lnTo>
                  <a:cubicBezTo>
                    <a:pt x="1480" y="236"/>
                    <a:pt x="1243" y="0"/>
                    <a:pt x="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915769" y="1255584"/>
              <a:ext cx="200642" cy="197323"/>
            </a:xfrm>
            <a:custGeom>
              <a:avLst/>
              <a:gdLst/>
              <a:ahLst/>
              <a:cxnLst/>
              <a:rect l="l" t="t" r="r" b="b"/>
              <a:pathLst>
                <a:path w="3747" h="3685" extrusionOk="0">
                  <a:moveTo>
                    <a:pt x="3163" y="1462"/>
                  </a:moveTo>
                  <a:cubicBezTo>
                    <a:pt x="3231" y="1462"/>
                    <a:pt x="3301" y="1488"/>
                    <a:pt x="3354" y="1541"/>
                  </a:cubicBezTo>
                  <a:cubicBezTo>
                    <a:pt x="3458" y="1645"/>
                    <a:pt x="3458" y="1818"/>
                    <a:pt x="3354" y="1923"/>
                  </a:cubicBezTo>
                  <a:cubicBezTo>
                    <a:pt x="3301" y="1976"/>
                    <a:pt x="3231" y="2003"/>
                    <a:pt x="3161" y="2003"/>
                  </a:cubicBezTo>
                  <a:cubicBezTo>
                    <a:pt x="3092" y="2003"/>
                    <a:pt x="3023" y="1976"/>
                    <a:pt x="2971" y="1923"/>
                  </a:cubicBezTo>
                  <a:cubicBezTo>
                    <a:pt x="2864" y="1818"/>
                    <a:pt x="2864" y="1645"/>
                    <a:pt x="2971" y="1541"/>
                  </a:cubicBezTo>
                  <a:cubicBezTo>
                    <a:pt x="3024" y="1488"/>
                    <a:pt x="3093" y="1462"/>
                    <a:pt x="3163" y="1462"/>
                  </a:cubicBezTo>
                  <a:close/>
                  <a:moveTo>
                    <a:pt x="1736" y="2887"/>
                  </a:moveTo>
                  <a:cubicBezTo>
                    <a:pt x="1806" y="2887"/>
                    <a:pt x="1875" y="2912"/>
                    <a:pt x="1928" y="2964"/>
                  </a:cubicBezTo>
                  <a:cubicBezTo>
                    <a:pt x="2033" y="3071"/>
                    <a:pt x="2033" y="3240"/>
                    <a:pt x="1928" y="3347"/>
                  </a:cubicBezTo>
                  <a:cubicBezTo>
                    <a:pt x="1875" y="3400"/>
                    <a:pt x="1805" y="3426"/>
                    <a:pt x="1736" y="3426"/>
                  </a:cubicBezTo>
                  <a:cubicBezTo>
                    <a:pt x="1666" y="3426"/>
                    <a:pt x="1597" y="3400"/>
                    <a:pt x="1545" y="3347"/>
                  </a:cubicBezTo>
                  <a:cubicBezTo>
                    <a:pt x="1441" y="3240"/>
                    <a:pt x="1440" y="3069"/>
                    <a:pt x="1545" y="2964"/>
                  </a:cubicBezTo>
                  <a:cubicBezTo>
                    <a:pt x="1598" y="2912"/>
                    <a:pt x="1668" y="2887"/>
                    <a:pt x="1736" y="2887"/>
                  </a:cubicBezTo>
                  <a:close/>
                  <a:moveTo>
                    <a:pt x="2884" y="1"/>
                  </a:moveTo>
                  <a:cubicBezTo>
                    <a:pt x="2746" y="1"/>
                    <a:pt x="2617" y="52"/>
                    <a:pt x="2518" y="152"/>
                  </a:cubicBezTo>
                  <a:cubicBezTo>
                    <a:pt x="2420" y="250"/>
                    <a:pt x="2365" y="380"/>
                    <a:pt x="2365" y="519"/>
                  </a:cubicBezTo>
                  <a:cubicBezTo>
                    <a:pt x="2365" y="629"/>
                    <a:pt x="2322" y="734"/>
                    <a:pt x="2243" y="813"/>
                  </a:cubicBezTo>
                  <a:lnTo>
                    <a:pt x="817" y="2240"/>
                  </a:lnTo>
                  <a:cubicBezTo>
                    <a:pt x="739" y="2317"/>
                    <a:pt x="632" y="2361"/>
                    <a:pt x="522" y="2361"/>
                  </a:cubicBezTo>
                  <a:cubicBezTo>
                    <a:pt x="236" y="2361"/>
                    <a:pt x="4" y="2594"/>
                    <a:pt x="4" y="2879"/>
                  </a:cubicBezTo>
                  <a:cubicBezTo>
                    <a:pt x="0" y="3158"/>
                    <a:pt x="233" y="3392"/>
                    <a:pt x="518" y="3392"/>
                  </a:cubicBezTo>
                  <a:cubicBezTo>
                    <a:pt x="765" y="3392"/>
                    <a:pt x="999" y="3331"/>
                    <a:pt x="1211" y="3217"/>
                  </a:cubicBezTo>
                  <a:cubicBezTo>
                    <a:pt x="1226" y="3331"/>
                    <a:pt x="1274" y="3443"/>
                    <a:pt x="1364" y="3532"/>
                  </a:cubicBezTo>
                  <a:cubicBezTo>
                    <a:pt x="1467" y="3635"/>
                    <a:pt x="1604" y="3685"/>
                    <a:pt x="1738" y="3685"/>
                  </a:cubicBezTo>
                  <a:cubicBezTo>
                    <a:pt x="1875" y="3685"/>
                    <a:pt x="2011" y="3635"/>
                    <a:pt x="2114" y="3532"/>
                  </a:cubicBezTo>
                  <a:cubicBezTo>
                    <a:pt x="2322" y="3323"/>
                    <a:pt x="2322" y="2988"/>
                    <a:pt x="2114" y="2783"/>
                  </a:cubicBezTo>
                  <a:cubicBezTo>
                    <a:pt x="2046" y="2713"/>
                    <a:pt x="1959" y="2667"/>
                    <a:pt x="1871" y="2645"/>
                  </a:cubicBezTo>
                  <a:lnTo>
                    <a:pt x="2650" y="1864"/>
                  </a:lnTo>
                  <a:cubicBezTo>
                    <a:pt x="2674" y="1954"/>
                    <a:pt x="2720" y="2039"/>
                    <a:pt x="2789" y="2107"/>
                  </a:cubicBezTo>
                  <a:cubicBezTo>
                    <a:pt x="2894" y="2210"/>
                    <a:pt x="3028" y="2262"/>
                    <a:pt x="3165" y="2262"/>
                  </a:cubicBezTo>
                  <a:cubicBezTo>
                    <a:pt x="3301" y="2262"/>
                    <a:pt x="3437" y="2210"/>
                    <a:pt x="3540" y="2107"/>
                  </a:cubicBezTo>
                  <a:cubicBezTo>
                    <a:pt x="3747" y="1901"/>
                    <a:pt x="3747" y="1563"/>
                    <a:pt x="3540" y="1359"/>
                  </a:cubicBezTo>
                  <a:cubicBezTo>
                    <a:pt x="3452" y="1270"/>
                    <a:pt x="3340" y="1221"/>
                    <a:pt x="3225" y="1208"/>
                  </a:cubicBezTo>
                  <a:cubicBezTo>
                    <a:pt x="3262" y="1138"/>
                    <a:pt x="3294" y="1064"/>
                    <a:pt x="3321" y="990"/>
                  </a:cubicBezTo>
                  <a:cubicBezTo>
                    <a:pt x="3345" y="924"/>
                    <a:pt x="3308" y="850"/>
                    <a:pt x="3240" y="826"/>
                  </a:cubicBezTo>
                  <a:cubicBezTo>
                    <a:pt x="3227" y="822"/>
                    <a:pt x="3214" y="820"/>
                    <a:pt x="3200" y="820"/>
                  </a:cubicBezTo>
                  <a:cubicBezTo>
                    <a:pt x="3147" y="820"/>
                    <a:pt x="3095" y="854"/>
                    <a:pt x="3074" y="907"/>
                  </a:cubicBezTo>
                  <a:cubicBezTo>
                    <a:pt x="3015" y="1079"/>
                    <a:pt x="2921" y="1230"/>
                    <a:pt x="2792" y="1361"/>
                  </a:cubicBezTo>
                  <a:lnTo>
                    <a:pt x="1366" y="2787"/>
                  </a:lnTo>
                  <a:cubicBezTo>
                    <a:pt x="1139" y="3014"/>
                    <a:pt x="841" y="3137"/>
                    <a:pt x="522" y="3137"/>
                  </a:cubicBezTo>
                  <a:cubicBezTo>
                    <a:pt x="380" y="3137"/>
                    <a:pt x="264" y="3021"/>
                    <a:pt x="264" y="2879"/>
                  </a:cubicBezTo>
                  <a:cubicBezTo>
                    <a:pt x="264" y="2737"/>
                    <a:pt x="380" y="2621"/>
                    <a:pt x="522" y="2621"/>
                  </a:cubicBezTo>
                  <a:cubicBezTo>
                    <a:pt x="702" y="2621"/>
                    <a:pt x="872" y="2549"/>
                    <a:pt x="1001" y="2424"/>
                  </a:cubicBezTo>
                  <a:lnTo>
                    <a:pt x="2427" y="998"/>
                  </a:lnTo>
                  <a:cubicBezTo>
                    <a:pt x="2555" y="871"/>
                    <a:pt x="2626" y="701"/>
                    <a:pt x="2626" y="519"/>
                  </a:cubicBezTo>
                  <a:cubicBezTo>
                    <a:pt x="2626" y="449"/>
                    <a:pt x="2654" y="384"/>
                    <a:pt x="2702" y="336"/>
                  </a:cubicBezTo>
                  <a:cubicBezTo>
                    <a:pt x="2750" y="288"/>
                    <a:pt x="2814" y="261"/>
                    <a:pt x="2884" y="261"/>
                  </a:cubicBezTo>
                  <a:cubicBezTo>
                    <a:pt x="3006" y="261"/>
                    <a:pt x="3111" y="345"/>
                    <a:pt x="3137" y="465"/>
                  </a:cubicBezTo>
                  <a:cubicBezTo>
                    <a:pt x="3150" y="526"/>
                    <a:pt x="3202" y="568"/>
                    <a:pt x="3262" y="568"/>
                  </a:cubicBezTo>
                  <a:cubicBezTo>
                    <a:pt x="3272" y="568"/>
                    <a:pt x="3282" y="567"/>
                    <a:pt x="3292" y="565"/>
                  </a:cubicBezTo>
                  <a:cubicBezTo>
                    <a:pt x="3360" y="550"/>
                    <a:pt x="3406" y="482"/>
                    <a:pt x="3391" y="410"/>
                  </a:cubicBezTo>
                  <a:cubicBezTo>
                    <a:pt x="3340" y="172"/>
                    <a:pt x="3128"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3" name="Google Shape;2073;p71"/>
          <p:cNvSpPr/>
          <p:nvPr/>
        </p:nvSpPr>
        <p:spPr>
          <a:xfrm>
            <a:off x="1897331" y="1208150"/>
            <a:ext cx="425971" cy="443257"/>
          </a:xfrm>
          <a:custGeom>
            <a:avLst/>
            <a:gdLst/>
            <a:ahLst/>
            <a:cxnLst/>
            <a:rect l="l" t="t" r="r" b="b"/>
            <a:pathLst>
              <a:path w="8502" h="8847" extrusionOk="0">
                <a:moveTo>
                  <a:pt x="5501" y="259"/>
                </a:moveTo>
                <a:cubicBezTo>
                  <a:pt x="5514" y="259"/>
                  <a:pt x="5527" y="260"/>
                  <a:pt x="5540" y="264"/>
                </a:cubicBezTo>
                <a:cubicBezTo>
                  <a:pt x="5623" y="288"/>
                  <a:pt x="5671" y="373"/>
                  <a:pt x="5649" y="454"/>
                </a:cubicBezTo>
                <a:lnTo>
                  <a:pt x="4757" y="3729"/>
                </a:lnTo>
                <a:lnTo>
                  <a:pt x="4595" y="3141"/>
                </a:lnTo>
                <a:cubicBezTo>
                  <a:pt x="4853" y="2203"/>
                  <a:pt x="5351" y="373"/>
                  <a:pt x="5351" y="373"/>
                </a:cubicBezTo>
                <a:cubicBezTo>
                  <a:pt x="5369" y="305"/>
                  <a:pt x="5433" y="259"/>
                  <a:pt x="5501" y="259"/>
                </a:cubicBezTo>
                <a:close/>
                <a:moveTo>
                  <a:pt x="3956" y="5498"/>
                </a:moveTo>
                <a:lnTo>
                  <a:pt x="4103" y="6041"/>
                </a:lnTo>
                <a:lnTo>
                  <a:pt x="3828" y="5968"/>
                </a:lnTo>
                <a:cubicBezTo>
                  <a:pt x="3871" y="5817"/>
                  <a:pt x="3911" y="5660"/>
                  <a:pt x="3956" y="5498"/>
                </a:cubicBezTo>
                <a:close/>
                <a:moveTo>
                  <a:pt x="3762" y="6216"/>
                </a:moveTo>
                <a:lnTo>
                  <a:pt x="4061" y="6298"/>
                </a:lnTo>
                <a:lnTo>
                  <a:pt x="3561" y="8131"/>
                </a:lnTo>
                <a:cubicBezTo>
                  <a:pt x="3487" y="8398"/>
                  <a:pt x="3244" y="8584"/>
                  <a:pt x="2968" y="8584"/>
                </a:cubicBezTo>
                <a:lnTo>
                  <a:pt x="1024" y="8584"/>
                </a:lnTo>
                <a:cubicBezTo>
                  <a:pt x="603" y="8584"/>
                  <a:pt x="262" y="8244"/>
                  <a:pt x="262" y="7825"/>
                </a:cubicBezTo>
                <a:lnTo>
                  <a:pt x="262" y="7639"/>
                </a:lnTo>
                <a:cubicBezTo>
                  <a:pt x="262" y="7501"/>
                  <a:pt x="375" y="7387"/>
                  <a:pt x="513" y="7387"/>
                </a:cubicBezTo>
                <a:lnTo>
                  <a:pt x="3082" y="7387"/>
                </a:lnTo>
                <a:cubicBezTo>
                  <a:pt x="3294" y="7387"/>
                  <a:pt x="3482" y="7245"/>
                  <a:pt x="3539" y="7040"/>
                </a:cubicBezTo>
                <a:lnTo>
                  <a:pt x="3762" y="6216"/>
                </a:lnTo>
                <a:close/>
                <a:moveTo>
                  <a:pt x="4945" y="7792"/>
                </a:moveTo>
                <a:cubicBezTo>
                  <a:pt x="5164" y="7792"/>
                  <a:pt x="5341" y="7971"/>
                  <a:pt x="5341" y="8188"/>
                </a:cubicBezTo>
                <a:cubicBezTo>
                  <a:pt x="5341" y="8408"/>
                  <a:pt x="5164" y="8584"/>
                  <a:pt x="4945" y="8584"/>
                </a:cubicBezTo>
                <a:cubicBezTo>
                  <a:pt x="4728" y="8584"/>
                  <a:pt x="4549" y="8408"/>
                  <a:pt x="4549" y="8188"/>
                </a:cubicBezTo>
                <a:cubicBezTo>
                  <a:pt x="4549" y="7971"/>
                  <a:pt x="4728" y="7792"/>
                  <a:pt x="4945" y="7792"/>
                </a:cubicBezTo>
                <a:close/>
                <a:moveTo>
                  <a:pt x="3424" y="0"/>
                </a:moveTo>
                <a:cubicBezTo>
                  <a:pt x="3387" y="0"/>
                  <a:pt x="3350" y="5"/>
                  <a:pt x="3314" y="15"/>
                </a:cubicBezTo>
                <a:cubicBezTo>
                  <a:pt x="3093" y="76"/>
                  <a:pt x="2964" y="305"/>
                  <a:pt x="3025" y="526"/>
                </a:cubicBezTo>
                <a:lnTo>
                  <a:pt x="3126" y="894"/>
                </a:lnTo>
                <a:cubicBezTo>
                  <a:pt x="3141" y="950"/>
                  <a:pt x="3191" y="989"/>
                  <a:pt x="3247" y="989"/>
                </a:cubicBezTo>
                <a:cubicBezTo>
                  <a:pt x="3259" y="989"/>
                  <a:pt x="3272" y="987"/>
                  <a:pt x="3285" y="983"/>
                </a:cubicBezTo>
                <a:cubicBezTo>
                  <a:pt x="3353" y="964"/>
                  <a:pt x="3395" y="894"/>
                  <a:pt x="3375" y="824"/>
                </a:cubicBezTo>
                <a:lnTo>
                  <a:pt x="3274" y="456"/>
                </a:lnTo>
                <a:cubicBezTo>
                  <a:pt x="3250" y="373"/>
                  <a:pt x="3298" y="288"/>
                  <a:pt x="3381" y="264"/>
                </a:cubicBezTo>
                <a:cubicBezTo>
                  <a:pt x="3394" y="260"/>
                  <a:pt x="3407" y="259"/>
                  <a:pt x="3420" y="259"/>
                </a:cubicBezTo>
                <a:cubicBezTo>
                  <a:pt x="3489" y="259"/>
                  <a:pt x="3555" y="305"/>
                  <a:pt x="3570" y="373"/>
                </a:cubicBezTo>
                <a:lnTo>
                  <a:pt x="4564" y="4005"/>
                </a:lnTo>
                <a:lnTo>
                  <a:pt x="4263" y="4086"/>
                </a:lnTo>
                <a:lnTo>
                  <a:pt x="3508" y="1318"/>
                </a:lnTo>
                <a:cubicBezTo>
                  <a:pt x="3493" y="1260"/>
                  <a:pt x="3441" y="1223"/>
                  <a:pt x="3385" y="1223"/>
                </a:cubicBezTo>
                <a:cubicBezTo>
                  <a:pt x="3373" y="1223"/>
                  <a:pt x="3361" y="1224"/>
                  <a:pt x="3349" y="1228"/>
                </a:cubicBezTo>
                <a:cubicBezTo>
                  <a:pt x="3279" y="1246"/>
                  <a:pt x="3239" y="1318"/>
                  <a:pt x="3259" y="1386"/>
                </a:cubicBezTo>
                <a:lnTo>
                  <a:pt x="4015" y="4156"/>
                </a:lnTo>
                <a:cubicBezTo>
                  <a:pt x="3797" y="4217"/>
                  <a:pt x="3666" y="4445"/>
                  <a:pt x="3727" y="4667"/>
                </a:cubicBezTo>
                <a:lnTo>
                  <a:pt x="3819" y="5008"/>
                </a:lnTo>
                <a:cubicBezTo>
                  <a:pt x="3725" y="5358"/>
                  <a:pt x="3285" y="6972"/>
                  <a:pt x="3285" y="6972"/>
                </a:cubicBezTo>
                <a:cubicBezTo>
                  <a:pt x="3259" y="7064"/>
                  <a:pt x="3174" y="7129"/>
                  <a:pt x="3080" y="7129"/>
                </a:cubicBezTo>
                <a:lnTo>
                  <a:pt x="511" y="7129"/>
                </a:lnTo>
                <a:cubicBezTo>
                  <a:pt x="231" y="7129"/>
                  <a:pt x="1" y="7357"/>
                  <a:pt x="1" y="7641"/>
                </a:cubicBezTo>
                <a:lnTo>
                  <a:pt x="1" y="7827"/>
                </a:lnTo>
                <a:cubicBezTo>
                  <a:pt x="1" y="8389"/>
                  <a:pt x="456" y="8846"/>
                  <a:pt x="1018" y="8846"/>
                </a:cubicBezTo>
                <a:lnTo>
                  <a:pt x="2962" y="8846"/>
                </a:lnTo>
                <a:cubicBezTo>
                  <a:pt x="3357" y="8846"/>
                  <a:pt x="3705" y="8581"/>
                  <a:pt x="3808" y="8201"/>
                </a:cubicBezTo>
                <a:lnTo>
                  <a:pt x="4249" y="6581"/>
                </a:lnTo>
                <a:lnTo>
                  <a:pt x="4545" y="7669"/>
                </a:lnTo>
                <a:cubicBezTo>
                  <a:pt x="4389" y="7788"/>
                  <a:pt x="4284" y="7976"/>
                  <a:pt x="4284" y="8190"/>
                </a:cubicBezTo>
                <a:cubicBezTo>
                  <a:pt x="4284" y="8553"/>
                  <a:pt x="4580" y="8844"/>
                  <a:pt x="4938" y="8844"/>
                </a:cubicBezTo>
                <a:cubicBezTo>
                  <a:pt x="5026" y="8844"/>
                  <a:pt x="5107" y="8830"/>
                  <a:pt x="5183" y="8796"/>
                </a:cubicBezTo>
                <a:cubicBezTo>
                  <a:pt x="5268" y="8830"/>
                  <a:pt x="5356" y="8844"/>
                  <a:pt x="5448" y="8844"/>
                </a:cubicBezTo>
                <a:lnTo>
                  <a:pt x="6779" y="8844"/>
                </a:lnTo>
                <a:cubicBezTo>
                  <a:pt x="6851" y="8844"/>
                  <a:pt x="6908" y="8787"/>
                  <a:pt x="6908" y="8715"/>
                </a:cubicBezTo>
                <a:cubicBezTo>
                  <a:pt x="6908" y="8645"/>
                  <a:pt x="6851" y="8588"/>
                  <a:pt x="6779" y="8588"/>
                </a:cubicBezTo>
                <a:lnTo>
                  <a:pt x="5459" y="8588"/>
                </a:lnTo>
                <a:cubicBezTo>
                  <a:pt x="5542" y="8476"/>
                  <a:pt x="5594" y="8341"/>
                  <a:pt x="5594" y="8192"/>
                </a:cubicBezTo>
                <a:cubicBezTo>
                  <a:pt x="5594" y="7829"/>
                  <a:pt x="5297" y="7538"/>
                  <a:pt x="4940" y="7538"/>
                </a:cubicBezTo>
                <a:cubicBezTo>
                  <a:pt x="4884" y="7538"/>
                  <a:pt x="4831" y="7543"/>
                  <a:pt x="4779" y="7556"/>
                </a:cubicBezTo>
                <a:lnTo>
                  <a:pt x="3974" y="4600"/>
                </a:lnTo>
                <a:cubicBezTo>
                  <a:pt x="3950" y="4515"/>
                  <a:pt x="4002" y="4429"/>
                  <a:pt x="4085" y="4407"/>
                </a:cubicBezTo>
                <a:lnTo>
                  <a:pt x="4871" y="4189"/>
                </a:lnTo>
                <a:cubicBezTo>
                  <a:pt x="4885" y="4186"/>
                  <a:pt x="4898" y="4184"/>
                  <a:pt x="4911" y="4184"/>
                </a:cubicBezTo>
                <a:cubicBezTo>
                  <a:pt x="4939" y="4184"/>
                  <a:pt x="4966" y="4192"/>
                  <a:pt x="4991" y="4206"/>
                </a:cubicBezTo>
                <a:cubicBezTo>
                  <a:pt x="5028" y="4226"/>
                  <a:pt x="5054" y="4261"/>
                  <a:pt x="5065" y="4302"/>
                </a:cubicBezTo>
                <a:lnTo>
                  <a:pt x="5883" y="7294"/>
                </a:lnTo>
                <a:cubicBezTo>
                  <a:pt x="5900" y="7350"/>
                  <a:pt x="5950" y="7388"/>
                  <a:pt x="6008" y="7388"/>
                </a:cubicBezTo>
                <a:lnTo>
                  <a:pt x="7984" y="7388"/>
                </a:lnTo>
                <a:cubicBezTo>
                  <a:pt x="8122" y="7388"/>
                  <a:pt x="8235" y="7503"/>
                  <a:pt x="8235" y="7641"/>
                </a:cubicBezTo>
                <a:lnTo>
                  <a:pt x="8235" y="7827"/>
                </a:lnTo>
                <a:cubicBezTo>
                  <a:pt x="8235" y="8245"/>
                  <a:pt x="7894" y="8586"/>
                  <a:pt x="7475" y="8586"/>
                </a:cubicBezTo>
                <a:lnTo>
                  <a:pt x="7295" y="8586"/>
                </a:lnTo>
                <a:cubicBezTo>
                  <a:pt x="7223" y="8586"/>
                  <a:pt x="7166" y="8645"/>
                  <a:pt x="7166" y="8715"/>
                </a:cubicBezTo>
                <a:cubicBezTo>
                  <a:pt x="7166" y="8787"/>
                  <a:pt x="7223" y="8844"/>
                  <a:pt x="7295" y="8844"/>
                </a:cubicBezTo>
                <a:lnTo>
                  <a:pt x="7475" y="8844"/>
                </a:lnTo>
                <a:cubicBezTo>
                  <a:pt x="8037" y="8844"/>
                  <a:pt x="8493" y="8389"/>
                  <a:pt x="8493" y="7827"/>
                </a:cubicBezTo>
                <a:lnTo>
                  <a:pt x="8493" y="7641"/>
                </a:lnTo>
                <a:cubicBezTo>
                  <a:pt x="8502" y="7357"/>
                  <a:pt x="8275" y="7129"/>
                  <a:pt x="7993" y="7129"/>
                </a:cubicBezTo>
                <a:lnTo>
                  <a:pt x="6115" y="7129"/>
                </a:lnTo>
                <a:lnTo>
                  <a:pt x="5323" y="4232"/>
                </a:lnTo>
                <a:cubicBezTo>
                  <a:pt x="5293" y="4123"/>
                  <a:pt x="5225" y="4033"/>
                  <a:pt x="5128" y="3977"/>
                </a:cubicBezTo>
                <a:cubicBezTo>
                  <a:pt x="5080" y="3950"/>
                  <a:pt x="5028" y="3935"/>
                  <a:pt x="4973" y="3928"/>
                </a:cubicBezTo>
                <a:lnTo>
                  <a:pt x="5900" y="522"/>
                </a:lnTo>
                <a:cubicBezTo>
                  <a:pt x="5959" y="301"/>
                  <a:pt x="5830" y="76"/>
                  <a:pt x="5609" y="13"/>
                </a:cubicBezTo>
                <a:cubicBezTo>
                  <a:pt x="5572" y="4"/>
                  <a:pt x="5535" y="0"/>
                  <a:pt x="5498" y="0"/>
                </a:cubicBezTo>
                <a:cubicBezTo>
                  <a:pt x="5312" y="0"/>
                  <a:pt x="5148" y="124"/>
                  <a:pt x="5100" y="306"/>
                </a:cubicBezTo>
                <a:cubicBezTo>
                  <a:pt x="5100" y="306"/>
                  <a:pt x="4672" y="1876"/>
                  <a:pt x="4462" y="2650"/>
                </a:cubicBezTo>
                <a:lnTo>
                  <a:pt x="3821" y="306"/>
                </a:lnTo>
                <a:cubicBezTo>
                  <a:pt x="3792" y="200"/>
                  <a:pt x="3723" y="111"/>
                  <a:pt x="3628" y="56"/>
                </a:cubicBezTo>
                <a:cubicBezTo>
                  <a:pt x="3565" y="19"/>
                  <a:pt x="3495" y="0"/>
                  <a:pt x="3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4" name="Google Shape;2074;p71"/>
          <p:cNvGrpSpPr/>
          <p:nvPr/>
        </p:nvGrpSpPr>
        <p:grpSpPr>
          <a:xfrm>
            <a:off x="2616038" y="1207889"/>
            <a:ext cx="443226" cy="443226"/>
            <a:chOff x="2064677" y="1252425"/>
            <a:chExt cx="473735" cy="473735"/>
          </a:xfrm>
        </p:grpSpPr>
        <p:sp>
          <p:nvSpPr>
            <p:cNvPr id="2075" name="Google Shape;2075;p71"/>
            <p:cNvSpPr/>
            <p:nvPr/>
          </p:nvSpPr>
          <p:spPr>
            <a:xfrm>
              <a:off x="2112870" y="1371835"/>
              <a:ext cx="306345" cy="306345"/>
            </a:xfrm>
            <a:custGeom>
              <a:avLst/>
              <a:gdLst/>
              <a:ahLst/>
              <a:cxnLst/>
              <a:rect l="l" t="t" r="r" b="b"/>
              <a:pathLst>
                <a:path w="5721" h="5721" extrusionOk="0">
                  <a:moveTo>
                    <a:pt x="1485" y="2072"/>
                  </a:moveTo>
                  <a:cubicBezTo>
                    <a:pt x="1541" y="2072"/>
                    <a:pt x="1594" y="2092"/>
                    <a:pt x="1633" y="2135"/>
                  </a:cubicBezTo>
                  <a:lnTo>
                    <a:pt x="1839" y="2341"/>
                  </a:lnTo>
                  <a:cubicBezTo>
                    <a:pt x="1880" y="2380"/>
                    <a:pt x="1902" y="2433"/>
                    <a:pt x="1902" y="2488"/>
                  </a:cubicBezTo>
                  <a:cubicBezTo>
                    <a:pt x="1902" y="2544"/>
                    <a:pt x="1882" y="2597"/>
                    <a:pt x="1839" y="2640"/>
                  </a:cubicBezTo>
                  <a:lnTo>
                    <a:pt x="1362" y="3121"/>
                  </a:lnTo>
                  <a:cubicBezTo>
                    <a:pt x="1320" y="3162"/>
                    <a:pt x="1267" y="3183"/>
                    <a:pt x="1213" y="3183"/>
                  </a:cubicBezTo>
                  <a:cubicBezTo>
                    <a:pt x="1159" y="3183"/>
                    <a:pt x="1105" y="3162"/>
                    <a:pt x="1063" y="3121"/>
                  </a:cubicBezTo>
                  <a:lnTo>
                    <a:pt x="857" y="2912"/>
                  </a:lnTo>
                  <a:cubicBezTo>
                    <a:pt x="818" y="2874"/>
                    <a:pt x="794" y="2820"/>
                    <a:pt x="794" y="2765"/>
                  </a:cubicBezTo>
                  <a:cubicBezTo>
                    <a:pt x="794" y="2710"/>
                    <a:pt x="815" y="2658"/>
                    <a:pt x="857" y="2616"/>
                  </a:cubicBezTo>
                  <a:lnTo>
                    <a:pt x="1338" y="2135"/>
                  </a:lnTo>
                  <a:cubicBezTo>
                    <a:pt x="1377" y="2096"/>
                    <a:pt x="1430" y="2072"/>
                    <a:pt x="1485" y="2072"/>
                  </a:cubicBezTo>
                  <a:close/>
                  <a:moveTo>
                    <a:pt x="1850" y="2999"/>
                  </a:moveTo>
                  <a:lnTo>
                    <a:pt x="2016" y="3163"/>
                  </a:lnTo>
                  <a:lnTo>
                    <a:pt x="1887" y="3292"/>
                  </a:lnTo>
                  <a:lnTo>
                    <a:pt x="1721" y="3126"/>
                  </a:lnTo>
                  <a:lnTo>
                    <a:pt x="1850" y="2999"/>
                  </a:lnTo>
                  <a:close/>
                  <a:moveTo>
                    <a:pt x="2504" y="3114"/>
                  </a:moveTo>
                  <a:cubicBezTo>
                    <a:pt x="2550" y="3114"/>
                    <a:pt x="2596" y="3132"/>
                    <a:pt x="2630" y="3167"/>
                  </a:cubicBezTo>
                  <a:cubicBezTo>
                    <a:pt x="2665" y="3202"/>
                    <a:pt x="2683" y="3244"/>
                    <a:pt x="2683" y="3294"/>
                  </a:cubicBezTo>
                  <a:cubicBezTo>
                    <a:pt x="2683" y="3342"/>
                    <a:pt x="2665" y="3386"/>
                    <a:pt x="2630" y="3419"/>
                  </a:cubicBezTo>
                  <a:lnTo>
                    <a:pt x="2141" y="3907"/>
                  </a:lnTo>
                  <a:cubicBezTo>
                    <a:pt x="2107" y="3943"/>
                    <a:pt x="2061" y="3960"/>
                    <a:pt x="2015" y="3960"/>
                  </a:cubicBezTo>
                  <a:cubicBezTo>
                    <a:pt x="1969" y="3960"/>
                    <a:pt x="1923" y="3943"/>
                    <a:pt x="1889" y="3907"/>
                  </a:cubicBezTo>
                  <a:cubicBezTo>
                    <a:pt x="1819" y="3839"/>
                    <a:pt x="1819" y="3723"/>
                    <a:pt x="1889" y="3655"/>
                  </a:cubicBezTo>
                  <a:lnTo>
                    <a:pt x="2377" y="3167"/>
                  </a:lnTo>
                  <a:cubicBezTo>
                    <a:pt x="2411" y="3132"/>
                    <a:pt x="2458" y="3114"/>
                    <a:pt x="2504" y="3114"/>
                  </a:cubicBezTo>
                  <a:close/>
                  <a:moveTo>
                    <a:pt x="2635" y="3784"/>
                  </a:moveTo>
                  <a:lnTo>
                    <a:pt x="2801" y="3950"/>
                  </a:lnTo>
                  <a:lnTo>
                    <a:pt x="2672" y="4079"/>
                  </a:lnTo>
                  <a:lnTo>
                    <a:pt x="2506" y="3913"/>
                  </a:lnTo>
                  <a:lnTo>
                    <a:pt x="2635" y="3784"/>
                  </a:lnTo>
                  <a:close/>
                  <a:moveTo>
                    <a:pt x="1990" y="1479"/>
                  </a:moveTo>
                  <a:lnTo>
                    <a:pt x="4320" y="3806"/>
                  </a:lnTo>
                  <a:lnTo>
                    <a:pt x="3962" y="4164"/>
                  </a:lnTo>
                  <a:cubicBezTo>
                    <a:pt x="3938" y="4094"/>
                    <a:pt x="3900" y="4033"/>
                    <a:pt x="3850" y="3979"/>
                  </a:cubicBezTo>
                  <a:lnTo>
                    <a:pt x="3642" y="3771"/>
                  </a:lnTo>
                  <a:cubicBezTo>
                    <a:pt x="3555" y="3685"/>
                    <a:pt x="3435" y="3633"/>
                    <a:pt x="3310" y="3633"/>
                  </a:cubicBezTo>
                  <a:cubicBezTo>
                    <a:pt x="3188" y="3633"/>
                    <a:pt x="3072" y="3679"/>
                    <a:pt x="2985" y="3766"/>
                  </a:cubicBezTo>
                  <a:lnTo>
                    <a:pt x="2820" y="3600"/>
                  </a:lnTo>
                  <a:cubicBezTo>
                    <a:pt x="2899" y="3517"/>
                    <a:pt x="2943" y="3408"/>
                    <a:pt x="2943" y="3292"/>
                  </a:cubicBezTo>
                  <a:cubicBezTo>
                    <a:pt x="2943" y="3176"/>
                    <a:pt x="2897" y="3065"/>
                    <a:pt x="2814" y="2982"/>
                  </a:cubicBezTo>
                  <a:cubicBezTo>
                    <a:pt x="2729" y="2896"/>
                    <a:pt x="2616" y="2853"/>
                    <a:pt x="2504" y="2853"/>
                  </a:cubicBezTo>
                  <a:cubicBezTo>
                    <a:pt x="2393" y="2853"/>
                    <a:pt x="2283" y="2895"/>
                    <a:pt x="2197" y="2977"/>
                  </a:cubicBezTo>
                  <a:lnTo>
                    <a:pt x="2031" y="2811"/>
                  </a:lnTo>
                  <a:cubicBezTo>
                    <a:pt x="2116" y="2724"/>
                    <a:pt x="2162" y="2608"/>
                    <a:pt x="2162" y="2487"/>
                  </a:cubicBezTo>
                  <a:cubicBezTo>
                    <a:pt x="2162" y="2363"/>
                    <a:pt x="2114" y="2243"/>
                    <a:pt x="2024" y="2155"/>
                  </a:cubicBezTo>
                  <a:lnTo>
                    <a:pt x="1817" y="1949"/>
                  </a:lnTo>
                  <a:cubicBezTo>
                    <a:pt x="1764" y="1895"/>
                    <a:pt x="1701" y="1858"/>
                    <a:pt x="1633" y="1834"/>
                  </a:cubicBezTo>
                  <a:lnTo>
                    <a:pt x="1990" y="1479"/>
                  </a:lnTo>
                  <a:close/>
                  <a:moveTo>
                    <a:pt x="3310" y="3895"/>
                  </a:moveTo>
                  <a:cubicBezTo>
                    <a:pt x="3365" y="3895"/>
                    <a:pt x="3419" y="3915"/>
                    <a:pt x="3457" y="3955"/>
                  </a:cubicBezTo>
                  <a:lnTo>
                    <a:pt x="3665" y="4164"/>
                  </a:lnTo>
                  <a:cubicBezTo>
                    <a:pt x="3704" y="4202"/>
                    <a:pt x="3726" y="4256"/>
                    <a:pt x="3726" y="4311"/>
                  </a:cubicBezTo>
                  <a:cubicBezTo>
                    <a:pt x="3726" y="4366"/>
                    <a:pt x="3706" y="4420"/>
                    <a:pt x="3665" y="4460"/>
                  </a:cubicBezTo>
                  <a:lnTo>
                    <a:pt x="3181" y="4943"/>
                  </a:lnTo>
                  <a:cubicBezTo>
                    <a:pt x="3139" y="4985"/>
                    <a:pt x="3086" y="5005"/>
                    <a:pt x="3032" y="5005"/>
                  </a:cubicBezTo>
                  <a:cubicBezTo>
                    <a:pt x="2979" y="5005"/>
                    <a:pt x="2926" y="4985"/>
                    <a:pt x="2884" y="4943"/>
                  </a:cubicBezTo>
                  <a:lnTo>
                    <a:pt x="2680" y="4735"/>
                  </a:lnTo>
                  <a:cubicBezTo>
                    <a:pt x="2639" y="4696"/>
                    <a:pt x="2617" y="4643"/>
                    <a:pt x="2617" y="4586"/>
                  </a:cubicBezTo>
                  <a:cubicBezTo>
                    <a:pt x="2617" y="4530"/>
                    <a:pt x="2637" y="4477"/>
                    <a:pt x="2680" y="4438"/>
                  </a:cubicBezTo>
                  <a:lnTo>
                    <a:pt x="3161" y="3955"/>
                  </a:lnTo>
                  <a:cubicBezTo>
                    <a:pt x="3199" y="3917"/>
                    <a:pt x="3253" y="3895"/>
                    <a:pt x="3310" y="3895"/>
                  </a:cubicBezTo>
                  <a:close/>
                  <a:moveTo>
                    <a:pt x="564" y="2925"/>
                  </a:moveTo>
                  <a:cubicBezTo>
                    <a:pt x="588" y="2990"/>
                    <a:pt x="625" y="3047"/>
                    <a:pt x="675" y="3095"/>
                  </a:cubicBezTo>
                  <a:lnTo>
                    <a:pt x="881" y="3303"/>
                  </a:lnTo>
                  <a:cubicBezTo>
                    <a:pt x="973" y="3395"/>
                    <a:pt x="1095" y="3441"/>
                    <a:pt x="1213" y="3441"/>
                  </a:cubicBezTo>
                  <a:cubicBezTo>
                    <a:pt x="1331" y="3441"/>
                    <a:pt x="1449" y="3397"/>
                    <a:pt x="1539" y="3309"/>
                  </a:cubicBezTo>
                  <a:lnTo>
                    <a:pt x="1705" y="3474"/>
                  </a:lnTo>
                  <a:cubicBezTo>
                    <a:pt x="1539" y="3646"/>
                    <a:pt x="1539" y="3922"/>
                    <a:pt x="1708" y="4092"/>
                  </a:cubicBezTo>
                  <a:cubicBezTo>
                    <a:pt x="1795" y="4178"/>
                    <a:pt x="1907" y="4221"/>
                    <a:pt x="2020" y="4221"/>
                  </a:cubicBezTo>
                  <a:cubicBezTo>
                    <a:pt x="2130" y="4221"/>
                    <a:pt x="2241" y="4180"/>
                    <a:pt x="2326" y="4097"/>
                  </a:cubicBezTo>
                  <a:lnTo>
                    <a:pt x="2492" y="4263"/>
                  </a:lnTo>
                  <a:cubicBezTo>
                    <a:pt x="2407" y="4350"/>
                    <a:pt x="2361" y="4466"/>
                    <a:pt x="2361" y="4587"/>
                  </a:cubicBezTo>
                  <a:cubicBezTo>
                    <a:pt x="2361" y="4713"/>
                    <a:pt x="2409" y="4831"/>
                    <a:pt x="2499" y="4919"/>
                  </a:cubicBezTo>
                  <a:lnTo>
                    <a:pt x="2707" y="5127"/>
                  </a:lnTo>
                  <a:cubicBezTo>
                    <a:pt x="2757" y="5177"/>
                    <a:pt x="2814" y="5214"/>
                    <a:pt x="2877" y="5234"/>
                  </a:cubicBezTo>
                  <a:cubicBezTo>
                    <a:pt x="2820" y="5280"/>
                    <a:pt x="2759" y="5323"/>
                    <a:pt x="2698" y="5360"/>
                  </a:cubicBezTo>
                  <a:cubicBezTo>
                    <a:pt x="2178" y="5223"/>
                    <a:pt x="1699" y="4960"/>
                    <a:pt x="1299" y="4589"/>
                  </a:cubicBezTo>
                  <a:cubicBezTo>
                    <a:pt x="875" y="4197"/>
                    <a:pt x="571" y="3708"/>
                    <a:pt x="404" y="3170"/>
                  </a:cubicBezTo>
                  <a:cubicBezTo>
                    <a:pt x="450" y="3084"/>
                    <a:pt x="501" y="3003"/>
                    <a:pt x="564" y="2925"/>
                  </a:cubicBezTo>
                  <a:close/>
                  <a:moveTo>
                    <a:pt x="4500" y="3989"/>
                  </a:moveTo>
                  <a:lnTo>
                    <a:pt x="5390" y="4877"/>
                  </a:lnTo>
                  <a:cubicBezTo>
                    <a:pt x="4841" y="5262"/>
                    <a:pt x="4200" y="5463"/>
                    <a:pt x="3524" y="5463"/>
                  </a:cubicBezTo>
                  <a:cubicBezTo>
                    <a:pt x="3363" y="5463"/>
                    <a:pt x="3205" y="5452"/>
                    <a:pt x="3044" y="5428"/>
                  </a:cubicBezTo>
                  <a:cubicBezTo>
                    <a:pt x="3100" y="5384"/>
                    <a:pt x="3153" y="5338"/>
                    <a:pt x="3201" y="5288"/>
                  </a:cubicBezTo>
                  <a:lnTo>
                    <a:pt x="4500" y="3989"/>
                  </a:lnTo>
                  <a:close/>
                  <a:moveTo>
                    <a:pt x="824" y="0"/>
                  </a:moveTo>
                  <a:cubicBezTo>
                    <a:pt x="822" y="0"/>
                    <a:pt x="820" y="1"/>
                    <a:pt x="818" y="1"/>
                  </a:cubicBezTo>
                  <a:cubicBezTo>
                    <a:pt x="781" y="4"/>
                    <a:pt x="746" y="23"/>
                    <a:pt x="722" y="52"/>
                  </a:cubicBezTo>
                  <a:cubicBezTo>
                    <a:pt x="306" y="596"/>
                    <a:pt x="57" y="1245"/>
                    <a:pt x="7" y="1926"/>
                  </a:cubicBezTo>
                  <a:cubicBezTo>
                    <a:pt x="2" y="1998"/>
                    <a:pt x="55" y="2061"/>
                    <a:pt x="127" y="2065"/>
                  </a:cubicBezTo>
                  <a:cubicBezTo>
                    <a:pt x="131" y="2065"/>
                    <a:pt x="134" y="2065"/>
                    <a:pt x="137" y="2065"/>
                  </a:cubicBezTo>
                  <a:cubicBezTo>
                    <a:pt x="203" y="2065"/>
                    <a:pt x="260" y="2013"/>
                    <a:pt x="265" y="1945"/>
                  </a:cubicBezTo>
                  <a:cubicBezTo>
                    <a:pt x="308" y="1363"/>
                    <a:pt x="507" y="806"/>
                    <a:pt x="840" y="329"/>
                  </a:cubicBezTo>
                  <a:lnTo>
                    <a:pt x="1808" y="1296"/>
                  </a:lnTo>
                  <a:lnTo>
                    <a:pt x="509" y="2595"/>
                  </a:lnTo>
                  <a:cubicBezTo>
                    <a:pt x="437" y="2667"/>
                    <a:pt x="372" y="2743"/>
                    <a:pt x="313" y="2824"/>
                  </a:cubicBezTo>
                  <a:cubicBezTo>
                    <a:pt x="288" y="2699"/>
                    <a:pt x="271" y="2571"/>
                    <a:pt x="262" y="2442"/>
                  </a:cubicBezTo>
                  <a:cubicBezTo>
                    <a:pt x="258" y="2375"/>
                    <a:pt x="199" y="2322"/>
                    <a:pt x="131" y="2322"/>
                  </a:cubicBezTo>
                  <a:cubicBezTo>
                    <a:pt x="128" y="2322"/>
                    <a:pt x="126" y="2323"/>
                    <a:pt x="124" y="2323"/>
                  </a:cubicBezTo>
                  <a:cubicBezTo>
                    <a:pt x="53" y="2328"/>
                    <a:pt x="0" y="2391"/>
                    <a:pt x="4" y="2461"/>
                  </a:cubicBezTo>
                  <a:cubicBezTo>
                    <a:pt x="72" y="3345"/>
                    <a:pt x="468" y="4169"/>
                    <a:pt x="1117" y="4774"/>
                  </a:cubicBezTo>
                  <a:cubicBezTo>
                    <a:pt x="1771" y="5385"/>
                    <a:pt x="2626" y="5721"/>
                    <a:pt x="3522" y="5721"/>
                  </a:cubicBezTo>
                  <a:cubicBezTo>
                    <a:pt x="4305" y="5721"/>
                    <a:pt x="5048" y="5470"/>
                    <a:pt x="5667" y="4995"/>
                  </a:cubicBezTo>
                  <a:cubicBezTo>
                    <a:pt x="5696" y="4973"/>
                    <a:pt x="5715" y="4938"/>
                    <a:pt x="5717" y="4901"/>
                  </a:cubicBezTo>
                  <a:cubicBezTo>
                    <a:pt x="5720" y="4864"/>
                    <a:pt x="5706" y="4827"/>
                    <a:pt x="5680" y="4801"/>
                  </a:cubicBezTo>
                  <a:lnTo>
                    <a:pt x="916" y="37"/>
                  </a:lnTo>
                  <a:cubicBezTo>
                    <a:pt x="893" y="15"/>
                    <a:pt x="859" y="0"/>
                    <a:pt x="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2064677" y="1252425"/>
              <a:ext cx="473735" cy="473735"/>
            </a:xfrm>
            <a:custGeom>
              <a:avLst/>
              <a:gdLst/>
              <a:ahLst/>
              <a:cxnLst/>
              <a:rect l="l" t="t" r="r" b="b"/>
              <a:pathLst>
                <a:path w="8847" h="8847" extrusionOk="0">
                  <a:moveTo>
                    <a:pt x="5142" y="1549"/>
                  </a:moveTo>
                  <a:cubicBezTo>
                    <a:pt x="5201" y="1549"/>
                    <a:pt x="5251" y="1571"/>
                    <a:pt x="5290" y="1611"/>
                  </a:cubicBezTo>
                  <a:lnTo>
                    <a:pt x="5498" y="1820"/>
                  </a:lnTo>
                  <a:cubicBezTo>
                    <a:pt x="5537" y="1858"/>
                    <a:pt x="5561" y="1912"/>
                    <a:pt x="5561" y="1967"/>
                  </a:cubicBezTo>
                  <a:cubicBezTo>
                    <a:pt x="5557" y="2022"/>
                    <a:pt x="5537" y="2074"/>
                    <a:pt x="5496" y="2115"/>
                  </a:cubicBezTo>
                  <a:lnTo>
                    <a:pt x="5013" y="2596"/>
                  </a:lnTo>
                  <a:cubicBezTo>
                    <a:pt x="4975" y="2634"/>
                    <a:pt x="4921" y="2658"/>
                    <a:pt x="4866" y="2658"/>
                  </a:cubicBezTo>
                  <a:cubicBezTo>
                    <a:pt x="4811" y="2658"/>
                    <a:pt x="4759" y="2636"/>
                    <a:pt x="4718" y="2596"/>
                  </a:cubicBezTo>
                  <a:lnTo>
                    <a:pt x="4512" y="2387"/>
                  </a:lnTo>
                  <a:cubicBezTo>
                    <a:pt x="4473" y="2349"/>
                    <a:pt x="4449" y="2295"/>
                    <a:pt x="4449" y="2240"/>
                  </a:cubicBezTo>
                  <a:cubicBezTo>
                    <a:pt x="4449" y="2185"/>
                    <a:pt x="4470" y="2133"/>
                    <a:pt x="4512" y="2092"/>
                  </a:cubicBezTo>
                  <a:lnTo>
                    <a:pt x="4993" y="1611"/>
                  </a:lnTo>
                  <a:cubicBezTo>
                    <a:pt x="5032" y="1573"/>
                    <a:pt x="5085" y="1549"/>
                    <a:pt x="5142" y="1549"/>
                  </a:cubicBezTo>
                  <a:close/>
                  <a:moveTo>
                    <a:pt x="4422" y="1158"/>
                  </a:moveTo>
                  <a:cubicBezTo>
                    <a:pt x="4624" y="1158"/>
                    <a:pt x="4827" y="1177"/>
                    <a:pt x="5023" y="1213"/>
                  </a:cubicBezTo>
                  <a:cubicBezTo>
                    <a:pt x="5004" y="1230"/>
                    <a:pt x="4986" y="1248"/>
                    <a:pt x="4971" y="1263"/>
                  </a:cubicBezTo>
                  <a:lnTo>
                    <a:pt x="3522" y="2710"/>
                  </a:lnTo>
                  <a:lnTo>
                    <a:pt x="2555" y="1742"/>
                  </a:lnTo>
                  <a:cubicBezTo>
                    <a:pt x="3104" y="1359"/>
                    <a:pt x="3747" y="1158"/>
                    <a:pt x="4422" y="1158"/>
                  </a:cubicBezTo>
                  <a:close/>
                  <a:moveTo>
                    <a:pt x="5502" y="2474"/>
                  </a:moveTo>
                  <a:lnTo>
                    <a:pt x="5668" y="2640"/>
                  </a:lnTo>
                  <a:lnTo>
                    <a:pt x="5539" y="2769"/>
                  </a:lnTo>
                  <a:lnTo>
                    <a:pt x="5373" y="2603"/>
                  </a:lnTo>
                  <a:lnTo>
                    <a:pt x="5502" y="2474"/>
                  </a:lnTo>
                  <a:close/>
                  <a:moveTo>
                    <a:pt x="6156" y="2591"/>
                  </a:moveTo>
                  <a:cubicBezTo>
                    <a:pt x="6202" y="2591"/>
                    <a:pt x="6248" y="2608"/>
                    <a:pt x="6283" y="2643"/>
                  </a:cubicBezTo>
                  <a:cubicBezTo>
                    <a:pt x="6351" y="2712"/>
                    <a:pt x="6351" y="2828"/>
                    <a:pt x="6283" y="2896"/>
                  </a:cubicBezTo>
                  <a:lnTo>
                    <a:pt x="5795" y="3384"/>
                  </a:lnTo>
                  <a:cubicBezTo>
                    <a:pt x="5760" y="3419"/>
                    <a:pt x="5714" y="3437"/>
                    <a:pt x="5668" y="3437"/>
                  </a:cubicBezTo>
                  <a:cubicBezTo>
                    <a:pt x="5621" y="3437"/>
                    <a:pt x="5575" y="3419"/>
                    <a:pt x="5540" y="3384"/>
                  </a:cubicBezTo>
                  <a:cubicBezTo>
                    <a:pt x="5472" y="3316"/>
                    <a:pt x="5472" y="3200"/>
                    <a:pt x="5540" y="3132"/>
                  </a:cubicBezTo>
                  <a:lnTo>
                    <a:pt x="5629" y="3043"/>
                  </a:lnTo>
                  <a:lnTo>
                    <a:pt x="5942" y="2730"/>
                  </a:lnTo>
                  <a:lnTo>
                    <a:pt x="6029" y="2643"/>
                  </a:lnTo>
                  <a:cubicBezTo>
                    <a:pt x="6064" y="2608"/>
                    <a:pt x="6110" y="2591"/>
                    <a:pt x="6156" y="2591"/>
                  </a:cubicBezTo>
                  <a:close/>
                  <a:moveTo>
                    <a:pt x="6287" y="3259"/>
                  </a:moveTo>
                  <a:lnTo>
                    <a:pt x="6454" y="3425"/>
                  </a:lnTo>
                  <a:lnTo>
                    <a:pt x="6325" y="3554"/>
                  </a:lnTo>
                  <a:lnTo>
                    <a:pt x="6158" y="3388"/>
                  </a:lnTo>
                  <a:lnTo>
                    <a:pt x="6287" y="3259"/>
                  </a:lnTo>
                  <a:close/>
                  <a:moveTo>
                    <a:pt x="6965" y="3370"/>
                  </a:moveTo>
                  <a:cubicBezTo>
                    <a:pt x="7020" y="3370"/>
                    <a:pt x="7074" y="3390"/>
                    <a:pt x="7114" y="3432"/>
                  </a:cubicBezTo>
                  <a:lnTo>
                    <a:pt x="7322" y="3639"/>
                  </a:lnTo>
                  <a:cubicBezTo>
                    <a:pt x="7361" y="3677"/>
                    <a:pt x="7385" y="3731"/>
                    <a:pt x="7385" y="3788"/>
                  </a:cubicBezTo>
                  <a:cubicBezTo>
                    <a:pt x="7380" y="3843"/>
                    <a:pt x="7359" y="3897"/>
                    <a:pt x="7317" y="3935"/>
                  </a:cubicBezTo>
                  <a:lnTo>
                    <a:pt x="6836" y="4418"/>
                  </a:lnTo>
                  <a:cubicBezTo>
                    <a:pt x="6797" y="4457"/>
                    <a:pt x="6744" y="4479"/>
                    <a:pt x="6688" y="4479"/>
                  </a:cubicBezTo>
                  <a:cubicBezTo>
                    <a:pt x="6633" y="4479"/>
                    <a:pt x="6580" y="4459"/>
                    <a:pt x="6541" y="4418"/>
                  </a:cubicBezTo>
                  <a:lnTo>
                    <a:pt x="6335" y="4210"/>
                  </a:lnTo>
                  <a:cubicBezTo>
                    <a:pt x="6294" y="4171"/>
                    <a:pt x="6272" y="4118"/>
                    <a:pt x="6272" y="4062"/>
                  </a:cubicBezTo>
                  <a:cubicBezTo>
                    <a:pt x="6272" y="4007"/>
                    <a:pt x="6292" y="3954"/>
                    <a:pt x="6335" y="3913"/>
                  </a:cubicBezTo>
                  <a:lnTo>
                    <a:pt x="6816" y="3432"/>
                  </a:lnTo>
                  <a:cubicBezTo>
                    <a:pt x="6854" y="3392"/>
                    <a:pt x="6908" y="3370"/>
                    <a:pt x="6965" y="3370"/>
                  </a:cubicBezTo>
                  <a:close/>
                  <a:moveTo>
                    <a:pt x="4212" y="2391"/>
                  </a:moveTo>
                  <a:cubicBezTo>
                    <a:pt x="4236" y="2459"/>
                    <a:pt x="4272" y="2522"/>
                    <a:pt x="4324" y="2575"/>
                  </a:cubicBezTo>
                  <a:lnTo>
                    <a:pt x="4532" y="2782"/>
                  </a:lnTo>
                  <a:cubicBezTo>
                    <a:pt x="4619" y="2870"/>
                    <a:pt x="4739" y="2920"/>
                    <a:pt x="4864" y="2920"/>
                  </a:cubicBezTo>
                  <a:cubicBezTo>
                    <a:pt x="4986" y="2920"/>
                    <a:pt x="5102" y="2874"/>
                    <a:pt x="5188" y="2789"/>
                  </a:cubicBezTo>
                  <a:lnTo>
                    <a:pt x="5354" y="2955"/>
                  </a:lnTo>
                  <a:cubicBezTo>
                    <a:pt x="5187" y="3124"/>
                    <a:pt x="5188" y="3401"/>
                    <a:pt x="5360" y="3572"/>
                  </a:cubicBezTo>
                  <a:cubicBezTo>
                    <a:pt x="5445" y="3657"/>
                    <a:pt x="5557" y="3701"/>
                    <a:pt x="5671" y="3701"/>
                  </a:cubicBezTo>
                  <a:cubicBezTo>
                    <a:pt x="5780" y="3701"/>
                    <a:pt x="5892" y="3659"/>
                    <a:pt x="5977" y="3576"/>
                  </a:cubicBezTo>
                  <a:lnTo>
                    <a:pt x="6143" y="3742"/>
                  </a:lnTo>
                  <a:cubicBezTo>
                    <a:pt x="6056" y="3830"/>
                    <a:pt x="6010" y="3944"/>
                    <a:pt x="6010" y="4066"/>
                  </a:cubicBezTo>
                  <a:cubicBezTo>
                    <a:pt x="6010" y="4191"/>
                    <a:pt x="6060" y="4311"/>
                    <a:pt x="6149" y="4400"/>
                  </a:cubicBezTo>
                  <a:lnTo>
                    <a:pt x="6357" y="4606"/>
                  </a:lnTo>
                  <a:cubicBezTo>
                    <a:pt x="6410" y="4660"/>
                    <a:pt x="6471" y="4696"/>
                    <a:pt x="6541" y="4718"/>
                  </a:cubicBezTo>
                  <a:lnTo>
                    <a:pt x="6034" y="5222"/>
                  </a:lnTo>
                  <a:lnTo>
                    <a:pt x="3707" y="2894"/>
                  </a:lnTo>
                  <a:lnTo>
                    <a:pt x="4212" y="2391"/>
                  </a:lnTo>
                  <a:close/>
                  <a:moveTo>
                    <a:pt x="7658" y="3961"/>
                  </a:moveTo>
                  <a:cubicBezTo>
                    <a:pt x="7678" y="4112"/>
                    <a:pt x="7691" y="4271"/>
                    <a:pt x="7691" y="4424"/>
                  </a:cubicBezTo>
                  <a:cubicBezTo>
                    <a:pt x="7691" y="5100"/>
                    <a:pt x="7488" y="5741"/>
                    <a:pt x="7105" y="6290"/>
                  </a:cubicBezTo>
                  <a:lnTo>
                    <a:pt x="6217" y="5400"/>
                  </a:lnTo>
                  <a:lnTo>
                    <a:pt x="7658" y="3961"/>
                  </a:lnTo>
                  <a:close/>
                  <a:moveTo>
                    <a:pt x="4424" y="264"/>
                  </a:moveTo>
                  <a:cubicBezTo>
                    <a:pt x="5083" y="264"/>
                    <a:pt x="5721" y="415"/>
                    <a:pt x="6298" y="708"/>
                  </a:cubicBezTo>
                  <a:cubicBezTo>
                    <a:pt x="5949" y="712"/>
                    <a:pt x="5601" y="810"/>
                    <a:pt x="5293" y="1007"/>
                  </a:cubicBezTo>
                  <a:cubicBezTo>
                    <a:pt x="5010" y="937"/>
                    <a:pt x="4718" y="900"/>
                    <a:pt x="4424" y="900"/>
                  </a:cubicBezTo>
                  <a:cubicBezTo>
                    <a:pt x="3640" y="900"/>
                    <a:pt x="2900" y="1151"/>
                    <a:pt x="2279" y="1624"/>
                  </a:cubicBezTo>
                  <a:cubicBezTo>
                    <a:pt x="2249" y="1648"/>
                    <a:pt x="2231" y="1683"/>
                    <a:pt x="2229" y="1720"/>
                  </a:cubicBezTo>
                  <a:cubicBezTo>
                    <a:pt x="2227" y="1757"/>
                    <a:pt x="2240" y="1794"/>
                    <a:pt x="2266" y="1818"/>
                  </a:cubicBezTo>
                  <a:lnTo>
                    <a:pt x="7029" y="6582"/>
                  </a:lnTo>
                  <a:cubicBezTo>
                    <a:pt x="7055" y="6607"/>
                    <a:pt x="7087" y="6618"/>
                    <a:pt x="7122" y="6618"/>
                  </a:cubicBezTo>
                  <a:lnTo>
                    <a:pt x="7131" y="6618"/>
                  </a:lnTo>
                  <a:cubicBezTo>
                    <a:pt x="7168" y="6617"/>
                    <a:pt x="7203" y="6598"/>
                    <a:pt x="7225" y="6569"/>
                  </a:cubicBezTo>
                  <a:cubicBezTo>
                    <a:pt x="7700" y="5950"/>
                    <a:pt x="7951" y="5207"/>
                    <a:pt x="7951" y="4424"/>
                  </a:cubicBezTo>
                  <a:cubicBezTo>
                    <a:pt x="7951" y="4180"/>
                    <a:pt x="7925" y="3939"/>
                    <a:pt x="7877" y="3701"/>
                  </a:cubicBezTo>
                  <a:cubicBezTo>
                    <a:pt x="7932" y="3622"/>
                    <a:pt x="7980" y="3541"/>
                    <a:pt x="8023" y="3456"/>
                  </a:cubicBezTo>
                  <a:cubicBezTo>
                    <a:pt x="8054" y="3392"/>
                    <a:pt x="8028" y="3314"/>
                    <a:pt x="7964" y="3283"/>
                  </a:cubicBezTo>
                  <a:cubicBezTo>
                    <a:pt x="7945" y="3274"/>
                    <a:pt x="7926" y="3270"/>
                    <a:pt x="7906" y="3270"/>
                  </a:cubicBezTo>
                  <a:cubicBezTo>
                    <a:pt x="7859" y="3270"/>
                    <a:pt x="7813" y="3296"/>
                    <a:pt x="7792" y="3342"/>
                  </a:cubicBezTo>
                  <a:cubicBezTo>
                    <a:pt x="7748" y="3428"/>
                    <a:pt x="7695" y="3513"/>
                    <a:pt x="7636" y="3594"/>
                  </a:cubicBezTo>
                  <a:cubicBezTo>
                    <a:pt x="7628" y="3604"/>
                    <a:pt x="7619" y="3616"/>
                    <a:pt x="7612" y="3626"/>
                  </a:cubicBezTo>
                  <a:cubicBezTo>
                    <a:pt x="7590" y="3559"/>
                    <a:pt x="7553" y="3502"/>
                    <a:pt x="7503" y="3454"/>
                  </a:cubicBezTo>
                  <a:lnTo>
                    <a:pt x="7297" y="3248"/>
                  </a:lnTo>
                  <a:cubicBezTo>
                    <a:pt x="7208" y="3159"/>
                    <a:pt x="7088" y="3110"/>
                    <a:pt x="6965" y="3110"/>
                  </a:cubicBezTo>
                  <a:cubicBezTo>
                    <a:pt x="6843" y="3110"/>
                    <a:pt x="6727" y="3156"/>
                    <a:pt x="6641" y="3241"/>
                  </a:cubicBezTo>
                  <a:lnTo>
                    <a:pt x="6475" y="3075"/>
                  </a:lnTo>
                  <a:cubicBezTo>
                    <a:pt x="6641" y="2903"/>
                    <a:pt x="6641" y="2627"/>
                    <a:pt x="6469" y="2457"/>
                  </a:cubicBezTo>
                  <a:cubicBezTo>
                    <a:pt x="6384" y="2371"/>
                    <a:pt x="6272" y="2328"/>
                    <a:pt x="6159" y="2328"/>
                  </a:cubicBezTo>
                  <a:cubicBezTo>
                    <a:pt x="6049" y="2328"/>
                    <a:pt x="5938" y="2370"/>
                    <a:pt x="5852" y="2452"/>
                  </a:cubicBezTo>
                  <a:lnTo>
                    <a:pt x="5686" y="2286"/>
                  </a:lnTo>
                  <a:cubicBezTo>
                    <a:pt x="5771" y="2199"/>
                    <a:pt x="5817" y="2083"/>
                    <a:pt x="5817" y="1962"/>
                  </a:cubicBezTo>
                  <a:cubicBezTo>
                    <a:pt x="5817" y="1838"/>
                    <a:pt x="5769" y="1718"/>
                    <a:pt x="5679" y="1630"/>
                  </a:cubicBezTo>
                  <a:lnTo>
                    <a:pt x="5472" y="1423"/>
                  </a:lnTo>
                  <a:cubicBezTo>
                    <a:pt x="5424" y="1374"/>
                    <a:pt x="5363" y="1337"/>
                    <a:pt x="5301" y="1315"/>
                  </a:cubicBezTo>
                  <a:cubicBezTo>
                    <a:pt x="5328" y="1291"/>
                    <a:pt x="5360" y="1271"/>
                    <a:pt x="5389" y="1250"/>
                  </a:cubicBezTo>
                  <a:cubicBezTo>
                    <a:pt x="5671" y="1057"/>
                    <a:pt x="5995" y="962"/>
                    <a:pt x="6318" y="962"/>
                  </a:cubicBezTo>
                  <a:cubicBezTo>
                    <a:pt x="6742" y="962"/>
                    <a:pt x="7163" y="1126"/>
                    <a:pt x="7481" y="1444"/>
                  </a:cubicBezTo>
                  <a:cubicBezTo>
                    <a:pt x="7792" y="1755"/>
                    <a:pt x="7962" y="2166"/>
                    <a:pt x="7962" y="2607"/>
                  </a:cubicBezTo>
                  <a:cubicBezTo>
                    <a:pt x="7962" y="2699"/>
                    <a:pt x="7955" y="2793"/>
                    <a:pt x="7940" y="2885"/>
                  </a:cubicBezTo>
                  <a:cubicBezTo>
                    <a:pt x="7927" y="2957"/>
                    <a:pt x="7973" y="3023"/>
                    <a:pt x="8045" y="3036"/>
                  </a:cubicBezTo>
                  <a:cubicBezTo>
                    <a:pt x="8052" y="3038"/>
                    <a:pt x="8060" y="3038"/>
                    <a:pt x="8069" y="3038"/>
                  </a:cubicBezTo>
                  <a:cubicBezTo>
                    <a:pt x="8130" y="3038"/>
                    <a:pt x="8185" y="2994"/>
                    <a:pt x="8194" y="2929"/>
                  </a:cubicBezTo>
                  <a:cubicBezTo>
                    <a:pt x="8207" y="2857"/>
                    <a:pt x="8216" y="2783"/>
                    <a:pt x="8218" y="2710"/>
                  </a:cubicBezTo>
                  <a:cubicBezTo>
                    <a:pt x="8459" y="3244"/>
                    <a:pt x="8587" y="3828"/>
                    <a:pt x="8587" y="4424"/>
                  </a:cubicBezTo>
                  <a:cubicBezTo>
                    <a:pt x="8587" y="5537"/>
                    <a:pt x="8154" y="6583"/>
                    <a:pt x="7368" y="7370"/>
                  </a:cubicBezTo>
                  <a:cubicBezTo>
                    <a:pt x="6583" y="8155"/>
                    <a:pt x="5537" y="8588"/>
                    <a:pt x="4424" y="8588"/>
                  </a:cubicBezTo>
                  <a:cubicBezTo>
                    <a:pt x="3312" y="8588"/>
                    <a:pt x="2266" y="8155"/>
                    <a:pt x="1481" y="7370"/>
                  </a:cubicBezTo>
                  <a:cubicBezTo>
                    <a:pt x="695" y="6585"/>
                    <a:pt x="262" y="5539"/>
                    <a:pt x="262" y="4425"/>
                  </a:cubicBezTo>
                  <a:cubicBezTo>
                    <a:pt x="262" y="3314"/>
                    <a:pt x="695" y="2267"/>
                    <a:pt x="1481" y="1482"/>
                  </a:cubicBezTo>
                  <a:cubicBezTo>
                    <a:pt x="2266" y="697"/>
                    <a:pt x="3312" y="264"/>
                    <a:pt x="4424" y="264"/>
                  </a:cubicBezTo>
                  <a:close/>
                  <a:moveTo>
                    <a:pt x="4424" y="1"/>
                  </a:moveTo>
                  <a:cubicBezTo>
                    <a:pt x="3242" y="1"/>
                    <a:pt x="2133" y="462"/>
                    <a:pt x="1296" y="1296"/>
                  </a:cubicBezTo>
                  <a:cubicBezTo>
                    <a:pt x="460" y="2133"/>
                    <a:pt x="1" y="3242"/>
                    <a:pt x="1" y="4424"/>
                  </a:cubicBezTo>
                  <a:cubicBezTo>
                    <a:pt x="1" y="5607"/>
                    <a:pt x="461" y="6716"/>
                    <a:pt x="1296" y="7553"/>
                  </a:cubicBezTo>
                  <a:cubicBezTo>
                    <a:pt x="2133" y="8389"/>
                    <a:pt x="3242" y="8846"/>
                    <a:pt x="4424" y="8846"/>
                  </a:cubicBezTo>
                  <a:cubicBezTo>
                    <a:pt x="5607" y="8846"/>
                    <a:pt x="6716" y="8386"/>
                    <a:pt x="7553" y="7553"/>
                  </a:cubicBezTo>
                  <a:cubicBezTo>
                    <a:pt x="8388" y="6716"/>
                    <a:pt x="8846" y="5607"/>
                    <a:pt x="8846" y="4424"/>
                  </a:cubicBezTo>
                  <a:cubicBezTo>
                    <a:pt x="8846" y="3559"/>
                    <a:pt x="8596" y="2723"/>
                    <a:pt x="8124" y="2000"/>
                  </a:cubicBezTo>
                  <a:cubicBezTo>
                    <a:pt x="8032" y="1728"/>
                    <a:pt x="7875" y="1473"/>
                    <a:pt x="7665" y="1261"/>
                  </a:cubicBezTo>
                  <a:cubicBezTo>
                    <a:pt x="7472" y="1068"/>
                    <a:pt x="7249" y="926"/>
                    <a:pt x="7007" y="834"/>
                  </a:cubicBezTo>
                  <a:cubicBezTo>
                    <a:pt x="6252" y="290"/>
                    <a:pt x="5360" y="1"/>
                    <a:pt x="4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71"/>
          <p:cNvGrpSpPr/>
          <p:nvPr/>
        </p:nvGrpSpPr>
        <p:grpSpPr>
          <a:xfrm>
            <a:off x="3315973" y="1231886"/>
            <a:ext cx="444679" cy="395983"/>
            <a:chOff x="2736587" y="1278074"/>
            <a:chExt cx="475288" cy="423239"/>
          </a:xfrm>
        </p:grpSpPr>
        <p:sp>
          <p:nvSpPr>
            <p:cNvPr id="2078" name="Google Shape;2078;p71"/>
            <p:cNvSpPr/>
            <p:nvPr/>
          </p:nvSpPr>
          <p:spPr>
            <a:xfrm>
              <a:off x="2736587" y="1278074"/>
              <a:ext cx="475288" cy="423239"/>
            </a:xfrm>
            <a:custGeom>
              <a:avLst/>
              <a:gdLst/>
              <a:ahLst/>
              <a:cxnLst/>
              <a:rect l="l" t="t" r="r" b="b"/>
              <a:pathLst>
                <a:path w="8876" h="7904" extrusionOk="0">
                  <a:moveTo>
                    <a:pt x="8483" y="3231"/>
                  </a:moveTo>
                  <a:cubicBezTo>
                    <a:pt x="8443" y="3290"/>
                    <a:pt x="8388" y="3353"/>
                    <a:pt x="8327" y="3425"/>
                  </a:cubicBezTo>
                  <a:cubicBezTo>
                    <a:pt x="7831" y="3985"/>
                    <a:pt x="7184" y="4370"/>
                    <a:pt x="6454" y="4545"/>
                  </a:cubicBezTo>
                  <a:cubicBezTo>
                    <a:pt x="6170" y="4614"/>
                    <a:pt x="5881" y="4648"/>
                    <a:pt x="5594" y="4648"/>
                  </a:cubicBezTo>
                  <a:cubicBezTo>
                    <a:pt x="5146" y="4648"/>
                    <a:pt x="4701" y="4565"/>
                    <a:pt x="4276" y="4402"/>
                  </a:cubicBezTo>
                  <a:lnTo>
                    <a:pt x="3410" y="4064"/>
                  </a:lnTo>
                  <a:cubicBezTo>
                    <a:pt x="3303" y="4023"/>
                    <a:pt x="3191" y="4003"/>
                    <a:pt x="3079" y="4003"/>
                  </a:cubicBezTo>
                  <a:cubicBezTo>
                    <a:pt x="2905" y="4003"/>
                    <a:pt x="2733" y="4051"/>
                    <a:pt x="2583" y="4146"/>
                  </a:cubicBezTo>
                  <a:lnTo>
                    <a:pt x="1575" y="4783"/>
                  </a:lnTo>
                  <a:cubicBezTo>
                    <a:pt x="1465" y="4853"/>
                    <a:pt x="1342" y="4887"/>
                    <a:pt x="1220" y="4887"/>
                  </a:cubicBezTo>
                  <a:cubicBezTo>
                    <a:pt x="1012" y="4887"/>
                    <a:pt x="809" y="4789"/>
                    <a:pt x="681" y="4608"/>
                  </a:cubicBezTo>
                  <a:cubicBezTo>
                    <a:pt x="408" y="4227"/>
                    <a:pt x="275" y="3762"/>
                    <a:pt x="283" y="3231"/>
                  </a:cubicBezTo>
                  <a:close/>
                  <a:moveTo>
                    <a:pt x="3080" y="4262"/>
                  </a:moveTo>
                  <a:cubicBezTo>
                    <a:pt x="3161" y="4262"/>
                    <a:pt x="3242" y="4277"/>
                    <a:pt x="3320" y="4308"/>
                  </a:cubicBezTo>
                  <a:lnTo>
                    <a:pt x="4108" y="4614"/>
                  </a:lnTo>
                  <a:lnTo>
                    <a:pt x="2979" y="5741"/>
                  </a:lnTo>
                  <a:cubicBezTo>
                    <a:pt x="2940" y="5738"/>
                    <a:pt x="2903" y="5732"/>
                    <a:pt x="2865" y="5732"/>
                  </a:cubicBezTo>
                  <a:cubicBezTo>
                    <a:pt x="2820" y="5732"/>
                    <a:pt x="2776" y="5738"/>
                    <a:pt x="2736" y="5741"/>
                  </a:cubicBezTo>
                  <a:cubicBezTo>
                    <a:pt x="2525" y="5386"/>
                    <a:pt x="2413" y="4982"/>
                    <a:pt x="2406" y="4568"/>
                  </a:cubicBezTo>
                  <a:lnTo>
                    <a:pt x="2726" y="4365"/>
                  </a:lnTo>
                  <a:cubicBezTo>
                    <a:pt x="2833" y="4297"/>
                    <a:pt x="2956" y="4262"/>
                    <a:pt x="3080" y="4262"/>
                  </a:cubicBezTo>
                  <a:close/>
                  <a:moveTo>
                    <a:pt x="2153" y="4728"/>
                  </a:moveTo>
                  <a:cubicBezTo>
                    <a:pt x="2183" y="5115"/>
                    <a:pt x="2295" y="5489"/>
                    <a:pt x="2485" y="5828"/>
                  </a:cubicBezTo>
                  <a:cubicBezTo>
                    <a:pt x="2350" y="5896"/>
                    <a:pt x="2240" y="6003"/>
                    <a:pt x="2162" y="6132"/>
                  </a:cubicBezTo>
                  <a:cubicBezTo>
                    <a:pt x="1951" y="5782"/>
                    <a:pt x="1809" y="5389"/>
                    <a:pt x="1748" y="4986"/>
                  </a:cubicBezTo>
                  <a:lnTo>
                    <a:pt x="2153" y="4728"/>
                  </a:lnTo>
                  <a:close/>
                  <a:moveTo>
                    <a:pt x="4378" y="4709"/>
                  </a:moveTo>
                  <a:cubicBezTo>
                    <a:pt x="4536" y="4763"/>
                    <a:pt x="4700" y="4805"/>
                    <a:pt x="4862" y="4837"/>
                  </a:cubicBezTo>
                  <a:lnTo>
                    <a:pt x="3567" y="6132"/>
                  </a:lnTo>
                  <a:cubicBezTo>
                    <a:pt x="3491" y="6007"/>
                    <a:pt x="3382" y="5904"/>
                    <a:pt x="3255" y="5832"/>
                  </a:cubicBezTo>
                  <a:lnTo>
                    <a:pt x="4378" y="4709"/>
                  </a:lnTo>
                  <a:close/>
                  <a:moveTo>
                    <a:pt x="2865" y="5992"/>
                  </a:moveTo>
                  <a:cubicBezTo>
                    <a:pt x="3172" y="5992"/>
                    <a:pt x="3423" y="6245"/>
                    <a:pt x="3423" y="6552"/>
                  </a:cubicBezTo>
                  <a:cubicBezTo>
                    <a:pt x="3425" y="6862"/>
                    <a:pt x="3172" y="7112"/>
                    <a:pt x="2865" y="7112"/>
                  </a:cubicBezTo>
                  <a:cubicBezTo>
                    <a:pt x="2555" y="7112"/>
                    <a:pt x="2304" y="6862"/>
                    <a:pt x="2304" y="6552"/>
                  </a:cubicBezTo>
                  <a:cubicBezTo>
                    <a:pt x="2304" y="6245"/>
                    <a:pt x="2555" y="5992"/>
                    <a:pt x="2865" y="5992"/>
                  </a:cubicBezTo>
                  <a:close/>
                  <a:moveTo>
                    <a:pt x="4451" y="1"/>
                  </a:moveTo>
                  <a:cubicBezTo>
                    <a:pt x="3473" y="1"/>
                    <a:pt x="2535" y="299"/>
                    <a:pt x="1739" y="862"/>
                  </a:cubicBezTo>
                  <a:cubicBezTo>
                    <a:pt x="959" y="1411"/>
                    <a:pt x="371" y="2172"/>
                    <a:pt x="39" y="3060"/>
                  </a:cubicBezTo>
                  <a:cubicBezTo>
                    <a:pt x="36" y="3073"/>
                    <a:pt x="34" y="3086"/>
                    <a:pt x="34" y="3097"/>
                  </a:cubicBezTo>
                  <a:lnTo>
                    <a:pt x="34" y="3101"/>
                  </a:lnTo>
                  <a:cubicBezTo>
                    <a:pt x="1" y="3742"/>
                    <a:pt x="150" y="4302"/>
                    <a:pt x="476" y="4763"/>
                  </a:cubicBezTo>
                  <a:cubicBezTo>
                    <a:pt x="653" y="5013"/>
                    <a:pt x="937" y="5150"/>
                    <a:pt x="1226" y="5150"/>
                  </a:cubicBezTo>
                  <a:cubicBezTo>
                    <a:pt x="1320" y="5150"/>
                    <a:pt x="1416" y="5137"/>
                    <a:pt x="1508" y="5106"/>
                  </a:cubicBezTo>
                  <a:cubicBezTo>
                    <a:pt x="1591" y="5583"/>
                    <a:pt x="1779" y="6040"/>
                    <a:pt x="2056" y="6440"/>
                  </a:cubicBezTo>
                  <a:cubicBezTo>
                    <a:pt x="2052" y="6477"/>
                    <a:pt x="2046" y="6515"/>
                    <a:pt x="2046" y="6556"/>
                  </a:cubicBezTo>
                  <a:cubicBezTo>
                    <a:pt x="2046" y="7007"/>
                    <a:pt x="2413" y="7376"/>
                    <a:pt x="2866" y="7376"/>
                  </a:cubicBezTo>
                  <a:cubicBezTo>
                    <a:pt x="2914" y="7376"/>
                    <a:pt x="2964" y="7370"/>
                    <a:pt x="3010" y="7363"/>
                  </a:cubicBezTo>
                  <a:cubicBezTo>
                    <a:pt x="3117" y="7433"/>
                    <a:pt x="3228" y="7498"/>
                    <a:pt x="3344" y="7553"/>
                  </a:cubicBezTo>
                  <a:cubicBezTo>
                    <a:pt x="3362" y="7562"/>
                    <a:pt x="3381" y="7566"/>
                    <a:pt x="3401" y="7566"/>
                  </a:cubicBezTo>
                  <a:cubicBezTo>
                    <a:pt x="3449" y="7566"/>
                    <a:pt x="3495" y="7538"/>
                    <a:pt x="3519" y="7496"/>
                  </a:cubicBezTo>
                  <a:cubicBezTo>
                    <a:pt x="3550" y="7431"/>
                    <a:pt x="3522" y="7352"/>
                    <a:pt x="3458" y="7323"/>
                  </a:cubicBezTo>
                  <a:cubicBezTo>
                    <a:pt x="3410" y="7299"/>
                    <a:pt x="3362" y="7271"/>
                    <a:pt x="3314" y="7247"/>
                  </a:cubicBezTo>
                  <a:cubicBezTo>
                    <a:pt x="3440" y="7166"/>
                    <a:pt x="3541" y="7050"/>
                    <a:pt x="3605" y="6915"/>
                  </a:cubicBezTo>
                  <a:cubicBezTo>
                    <a:pt x="3983" y="7109"/>
                    <a:pt x="4403" y="7212"/>
                    <a:pt x="4829" y="7212"/>
                  </a:cubicBezTo>
                  <a:cubicBezTo>
                    <a:pt x="4949" y="7212"/>
                    <a:pt x="5047" y="7308"/>
                    <a:pt x="5047" y="7428"/>
                  </a:cubicBezTo>
                  <a:cubicBezTo>
                    <a:pt x="5047" y="7547"/>
                    <a:pt x="4949" y="7645"/>
                    <a:pt x="4829" y="7645"/>
                  </a:cubicBezTo>
                  <a:cubicBezTo>
                    <a:pt x="4516" y="7645"/>
                    <a:pt x="4210" y="7599"/>
                    <a:pt x="3913" y="7507"/>
                  </a:cubicBezTo>
                  <a:cubicBezTo>
                    <a:pt x="3900" y="7503"/>
                    <a:pt x="3887" y="7501"/>
                    <a:pt x="3874" y="7501"/>
                  </a:cubicBezTo>
                  <a:cubicBezTo>
                    <a:pt x="3818" y="7501"/>
                    <a:pt x="3767" y="7536"/>
                    <a:pt x="3751" y="7592"/>
                  </a:cubicBezTo>
                  <a:cubicBezTo>
                    <a:pt x="3731" y="7662"/>
                    <a:pt x="3768" y="7732"/>
                    <a:pt x="3836" y="7754"/>
                  </a:cubicBezTo>
                  <a:cubicBezTo>
                    <a:pt x="4156" y="7851"/>
                    <a:pt x="4490" y="7903"/>
                    <a:pt x="4829" y="7903"/>
                  </a:cubicBezTo>
                  <a:cubicBezTo>
                    <a:pt x="5093" y="7903"/>
                    <a:pt x="5305" y="7691"/>
                    <a:pt x="5305" y="7428"/>
                  </a:cubicBezTo>
                  <a:cubicBezTo>
                    <a:pt x="5305" y="7166"/>
                    <a:pt x="5093" y="6954"/>
                    <a:pt x="4829" y="6954"/>
                  </a:cubicBezTo>
                  <a:cubicBezTo>
                    <a:pt x="4425" y="6954"/>
                    <a:pt x="4033" y="6853"/>
                    <a:pt x="3679" y="6663"/>
                  </a:cubicBezTo>
                  <a:cubicBezTo>
                    <a:pt x="3685" y="6632"/>
                    <a:pt x="3686" y="6596"/>
                    <a:pt x="3686" y="6561"/>
                  </a:cubicBezTo>
                  <a:cubicBezTo>
                    <a:pt x="3686" y="6510"/>
                    <a:pt x="3683" y="6456"/>
                    <a:pt x="3670" y="6405"/>
                  </a:cubicBezTo>
                  <a:lnTo>
                    <a:pt x="5181" y="4894"/>
                  </a:lnTo>
                  <a:cubicBezTo>
                    <a:pt x="5323" y="4910"/>
                    <a:pt x="5466" y="4918"/>
                    <a:pt x="5609" y="4918"/>
                  </a:cubicBezTo>
                  <a:cubicBezTo>
                    <a:pt x="5914" y="4918"/>
                    <a:pt x="6220" y="4881"/>
                    <a:pt x="6521" y="4807"/>
                  </a:cubicBezTo>
                  <a:cubicBezTo>
                    <a:pt x="7300" y="4617"/>
                    <a:pt x="7991" y="4203"/>
                    <a:pt x="8524" y="3604"/>
                  </a:cubicBezTo>
                  <a:cubicBezTo>
                    <a:pt x="8738" y="3362"/>
                    <a:pt x="8848" y="3189"/>
                    <a:pt x="8854" y="3184"/>
                  </a:cubicBezTo>
                  <a:cubicBezTo>
                    <a:pt x="8854" y="3184"/>
                    <a:pt x="8854" y="3180"/>
                    <a:pt x="8856" y="3180"/>
                  </a:cubicBezTo>
                  <a:cubicBezTo>
                    <a:pt x="8872" y="3139"/>
                    <a:pt x="8876" y="3097"/>
                    <a:pt x="8863" y="3060"/>
                  </a:cubicBezTo>
                  <a:cubicBezTo>
                    <a:pt x="8588" y="2323"/>
                    <a:pt x="8126" y="1663"/>
                    <a:pt x="7529" y="1147"/>
                  </a:cubicBezTo>
                  <a:cubicBezTo>
                    <a:pt x="7504" y="1126"/>
                    <a:pt x="7474" y="1115"/>
                    <a:pt x="7443" y="1115"/>
                  </a:cubicBezTo>
                  <a:cubicBezTo>
                    <a:pt x="7407" y="1115"/>
                    <a:pt x="7371" y="1130"/>
                    <a:pt x="7346" y="1160"/>
                  </a:cubicBezTo>
                  <a:cubicBezTo>
                    <a:pt x="7300" y="1215"/>
                    <a:pt x="7306" y="1296"/>
                    <a:pt x="7361" y="1343"/>
                  </a:cubicBezTo>
                  <a:cubicBezTo>
                    <a:pt x="7877" y="1788"/>
                    <a:pt x="8286" y="2351"/>
                    <a:pt x="8552" y="2977"/>
                  </a:cubicBezTo>
                  <a:lnTo>
                    <a:pt x="351" y="2977"/>
                  </a:lnTo>
                  <a:cubicBezTo>
                    <a:pt x="673" y="2212"/>
                    <a:pt x="1204" y="1556"/>
                    <a:pt x="1888" y="1073"/>
                  </a:cubicBezTo>
                  <a:cubicBezTo>
                    <a:pt x="2642" y="541"/>
                    <a:pt x="3528" y="259"/>
                    <a:pt x="4451" y="259"/>
                  </a:cubicBezTo>
                  <a:cubicBezTo>
                    <a:pt x="5352" y="259"/>
                    <a:pt x="6220" y="526"/>
                    <a:pt x="6963" y="1037"/>
                  </a:cubicBezTo>
                  <a:cubicBezTo>
                    <a:pt x="6985" y="1052"/>
                    <a:pt x="7010" y="1059"/>
                    <a:pt x="7035" y="1059"/>
                  </a:cubicBezTo>
                  <a:cubicBezTo>
                    <a:pt x="7077" y="1059"/>
                    <a:pt x="7118" y="1039"/>
                    <a:pt x="7142" y="1002"/>
                  </a:cubicBezTo>
                  <a:cubicBezTo>
                    <a:pt x="7184" y="941"/>
                    <a:pt x="7168" y="862"/>
                    <a:pt x="7107" y="821"/>
                  </a:cubicBezTo>
                  <a:cubicBezTo>
                    <a:pt x="6324" y="285"/>
                    <a:pt x="5406" y="1"/>
                    <a:pt x="4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p:nvPr/>
          </p:nvSpPr>
          <p:spPr>
            <a:xfrm>
              <a:off x="2818782" y="1306615"/>
              <a:ext cx="307845" cy="100294"/>
            </a:xfrm>
            <a:custGeom>
              <a:avLst/>
              <a:gdLst/>
              <a:ahLst/>
              <a:cxnLst/>
              <a:rect l="l" t="t" r="r" b="b"/>
              <a:pathLst>
                <a:path w="5749" h="1873" extrusionOk="0">
                  <a:moveTo>
                    <a:pt x="2914" y="259"/>
                  </a:moveTo>
                  <a:cubicBezTo>
                    <a:pt x="3403" y="259"/>
                    <a:pt x="3875" y="358"/>
                    <a:pt x="4319" y="553"/>
                  </a:cubicBezTo>
                  <a:cubicBezTo>
                    <a:pt x="4748" y="741"/>
                    <a:pt x="5128" y="1012"/>
                    <a:pt x="5450" y="1353"/>
                  </a:cubicBezTo>
                  <a:cubicBezTo>
                    <a:pt x="5474" y="1377"/>
                    <a:pt x="5487" y="1410"/>
                    <a:pt x="5485" y="1445"/>
                  </a:cubicBezTo>
                  <a:cubicBezTo>
                    <a:pt x="5485" y="1480"/>
                    <a:pt x="5470" y="1512"/>
                    <a:pt x="5447" y="1534"/>
                  </a:cubicBezTo>
                  <a:cubicBezTo>
                    <a:pt x="5422" y="1556"/>
                    <a:pt x="5392" y="1569"/>
                    <a:pt x="5361" y="1569"/>
                  </a:cubicBezTo>
                  <a:cubicBezTo>
                    <a:pt x="5359" y="1569"/>
                    <a:pt x="5356" y="1569"/>
                    <a:pt x="5354" y="1569"/>
                  </a:cubicBezTo>
                  <a:cubicBezTo>
                    <a:pt x="5319" y="1569"/>
                    <a:pt x="5286" y="1554"/>
                    <a:pt x="5264" y="1528"/>
                  </a:cubicBezTo>
                  <a:cubicBezTo>
                    <a:pt x="4647" y="876"/>
                    <a:pt x="3816" y="517"/>
                    <a:pt x="2916" y="517"/>
                  </a:cubicBezTo>
                  <a:cubicBezTo>
                    <a:pt x="2011" y="517"/>
                    <a:pt x="1140" y="902"/>
                    <a:pt x="530" y="1571"/>
                  </a:cubicBezTo>
                  <a:cubicBezTo>
                    <a:pt x="504" y="1598"/>
                    <a:pt x="471" y="1613"/>
                    <a:pt x="434" y="1613"/>
                  </a:cubicBezTo>
                  <a:cubicBezTo>
                    <a:pt x="401" y="1613"/>
                    <a:pt x="369" y="1602"/>
                    <a:pt x="345" y="1578"/>
                  </a:cubicBezTo>
                  <a:cubicBezTo>
                    <a:pt x="292" y="1530"/>
                    <a:pt x="288" y="1447"/>
                    <a:pt x="336" y="1396"/>
                  </a:cubicBezTo>
                  <a:cubicBezTo>
                    <a:pt x="996" y="673"/>
                    <a:pt x="1936" y="259"/>
                    <a:pt x="2914" y="259"/>
                  </a:cubicBezTo>
                  <a:close/>
                  <a:moveTo>
                    <a:pt x="2914" y="1"/>
                  </a:moveTo>
                  <a:cubicBezTo>
                    <a:pt x="1862" y="1"/>
                    <a:pt x="852" y="448"/>
                    <a:pt x="145" y="1224"/>
                  </a:cubicBezTo>
                  <a:cubicBezTo>
                    <a:pt x="1" y="1383"/>
                    <a:pt x="12" y="1630"/>
                    <a:pt x="170" y="1771"/>
                  </a:cubicBezTo>
                  <a:cubicBezTo>
                    <a:pt x="242" y="1836"/>
                    <a:pt x="334" y="1873"/>
                    <a:pt x="434" y="1873"/>
                  </a:cubicBezTo>
                  <a:cubicBezTo>
                    <a:pt x="541" y="1873"/>
                    <a:pt x="648" y="1827"/>
                    <a:pt x="721" y="1748"/>
                  </a:cubicBezTo>
                  <a:cubicBezTo>
                    <a:pt x="1283" y="1130"/>
                    <a:pt x="2083" y="776"/>
                    <a:pt x="2916" y="776"/>
                  </a:cubicBezTo>
                  <a:cubicBezTo>
                    <a:pt x="3740" y="776"/>
                    <a:pt x="4508" y="1106"/>
                    <a:pt x="5074" y="1707"/>
                  </a:cubicBezTo>
                  <a:cubicBezTo>
                    <a:pt x="5146" y="1784"/>
                    <a:pt x="5242" y="1827"/>
                    <a:pt x="5347" y="1830"/>
                  </a:cubicBezTo>
                  <a:cubicBezTo>
                    <a:pt x="5349" y="1831"/>
                    <a:pt x="5352" y="1831"/>
                    <a:pt x="5354" y="1831"/>
                  </a:cubicBezTo>
                  <a:cubicBezTo>
                    <a:pt x="5455" y="1831"/>
                    <a:pt x="5552" y="1794"/>
                    <a:pt x="5625" y="1724"/>
                  </a:cubicBezTo>
                  <a:cubicBezTo>
                    <a:pt x="5701" y="1652"/>
                    <a:pt x="5743" y="1556"/>
                    <a:pt x="5747" y="1453"/>
                  </a:cubicBezTo>
                  <a:cubicBezTo>
                    <a:pt x="5749" y="1348"/>
                    <a:pt x="5712" y="1250"/>
                    <a:pt x="5642" y="1173"/>
                  </a:cubicBezTo>
                  <a:cubicBezTo>
                    <a:pt x="5294" y="808"/>
                    <a:pt x="4884" y="518"/>
                    <a:pt x="4424" y="316"/>
                  </a:cubicBezTo>
                  <a:cubicBezTo>
                    <a:pt x="3946" y="107"/>
                    <a:pt x="3440" y="1"/>
                    <a:pt x="2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2869813" y="1608889"/>
              <a:ext cx="40214" cy="40214"/>
            </a:xfrm>
            <a:custGeom>
              <a:avLst/>
              <a:gdLst/>
              <a:ahLst/>
              <a:cxnLst/>
              <a:rect l="l" t="t" r="r" b="b"/>
              <a:pathLst>
                <a:path w="751" h="751" extrusionOk="0">
                  <a:moveTo>
                    <a:pt x="377" y="260"/>
                  </a:moveTo>
                  <a:cubicBezTo>
                    <a:pt x="441" y="260"/>
                    <a:pt x="491" y="310"/>
                    <a:pt x="491" y="374"/>
                  </a:cubicBezTo>
                  <a:cubicBezTo>
                    <a:pt x="491" y="439"/>
                    <a:pt x="439" y="490"/>
                    <a:pt x="377" y="490"/>
                  </a:cubicBezTo>
                  <a:cubicBezTo>
                    <a:pt x="312" y="490"/>
                    <a:pt x="260" y="439"/>
                    <a:pt x="260" y="374"/>
                  </a:cubicBezTo>
                  <a:cubicBezTo>
                    <a:pt x="260" y="310"/>
                    <a:pt x="312" y="260"/>
                    <a:pt x="377" y="260"/>
                  </a:cubicBezTo>
                  <a:close/>
                  <a:moveTo>
                    <a:pt x="377" y="0"/>
                  </a:moveTo>
                  <a:cubicBezTo>
                    <a:pt x="168" y="0"/>
                    <a:pt x="1" y="168"/>
                    <a:pt x="1" y="374"/>
                  </a:cubicBezTo>
                  <a:cubicBezTo>
                    <a:pt x="1" y="583"/>
                    <a:pt x="168" y="750"/>
                    <a:pt x="377" y="750"/>
                  </a:cubicBezTo>
                  <a:cubicBezTo>
                    <a:pt x="583" y="750"/>
                    <a:pt x="751" y="583"/>
                    <a:pt x="751" y="374"/>
                  </a:cubicBezTo>
                  <a:cubicBezTo>
                    <a:pt x="749" y="168"/>
                    <a:pt x="5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 name="Google Shape;2081;p71"/>
          <p:cNvGrpSpPr/>
          <p:nvPr/>
        </p:nvGrpSpPr>
        <p:grpSpPr>
          <a:xfrm>
            <a:off x="4014055" y="1211546"/>
            <a:ext cx="443124" cy="435861"/>
            <a:chOff x="3406516" y="1256334"/>
            <a:chExt cx="473626" cy="465862"/>
          </a:xfrm>
        </p:grpSpPr>
        <p:sp>
          <p:nvSpPr>
            <p:cNvPr id="2082" name="Google Shape;2082;p71"/>
            <p:cNvSpPr/>
            <p:nvPr/>
          </p:nvSpPr>
          <p:spPr>
            <a:xfrm>
              <a:off x="3756876" y="1256334"/>
              <a:ext cx="51352" cy="69183"/>
            </a:xfrm>
            <a:custGeom>
              <a:avLst/>
              <a:gdLst/>
              <a:ahLst/>
              <a:cxnLst/>
              <a:rect l="l" t="t" r="r" b="b"/>
              <a:pathLst>
                <a:path w="959" h="1292" extrusionOk="0">
                  <a:moveTo>
                    <a:pt x="531" y="261"/>
                  </a:moveTo>
                  <a:cubicBezTo>
                    <a:pt x="570" y="261"/>
                    <a:pt x="606" y="275"/>
                    <a:pt x="636" y="302"/>
                  </a:cubicBezTo>
                  <a:cubicBezTo>
                    <a:pt x="667" y="331"/>
                    <a:pt x="686" y="370"/>
                    <a:pt x="686" y="414"/>
                  </a:cubicBezTo>
                  <a:lnTo>
                    <a:pt x="693" y="875"/>
                  </a:lnTo>
                  <a:cubicBezTo>
                    <a:pt x="695" y="956"/>
                    <a:pt x="634" y="1024"/>
                    <a:pt x="553" y="1032"/>
                  </a:cubicBezTo>
                  <a:lnTo>
                    <a:pt x="511" y="1037"/>
                  </a:lnTo>
                  <a:cubicBezTo>
                    <a:pt x="507" y="1037"/>
                    <a:pt x="503" y="1038"/>
                    <a:pt x="500" y="1038"/>
                  </a:cubicBezTo>
                  <a:cubicBezTo>
                    <a:pt x="425" y="1038"/>
                    <a:pt x="357" y="982"/>
                    <a:pt x="345" y="905"/>
                  </a:cubicBezTo>
                  <a:lnTo>
                    <a:pt x="275" y="451"/>
                  </a:lnTo>
                  <a:cubicBezTo>
                    <a:pt x="267" y="405"/>
                    <a:pt x="278" y="365"/>
                    <a:pt x="304" y="330"/>
                  </a:cubicBezTo>
                  <a:cubicBezTo>
                    <a:pt x="332" y="295"/>
                    <a:pt x="369" y="274"/>
                    <a:pt x="413" y="272"/>
                  </a:cubicBezTo>
                  <a:lnTo>
                    <a:pt x="518" y="261"/>
                  </a:lnTo>
                  <a:cubicBezTo>
                    <a:pt x="522" y="261"/>
                    <a:pt x="527" y="261"/>
                    <a:pt x="531" y="261"/>
                  </a:cubicBezTo>
                  <a:close/>
                  <a:moveTo>
                    <a:pt x="530" y="0"/>
                  </a:moveTo>
                  <a:cubicBezTo>
                    <a:pt x="519" y="0"/>
                    <a:pt x="508" y="1"/>
                    <a:pt x="498" y="2"/>
                  </a:cubicBezTo>
                  <a:lnTo>
                    <a:pt x="391" y="11"/>
                  </a:lnTo>
                  <a:cubicBezTo>
                    <a:pt x="278" y="20"/>
                    <a:pt x="171" y="79"/>
                    <a:pt x="101" y="167"/>
                  </a:cubicBezTo>
                  <a:cubicBezTo>
                    <a:pt x="30" y="258"/>
                    <a:pt x="0" y="376"/>
                    <a:pt x="19" y="488"/>
                  </a:cubicBezTo>
                  <a:lnTo>
                    <a:pt x="87" y="941"/>
                  </a:lnTo>
                  <a:cubicBezTo>
                    <a:pt x="120" y="1144"/>
                    <a:pt x="295" y="1292"/>
                    <a:pt x="498" y="1292"/>
                  </a:cubicBezTo>
                  <a:cubicBezTo>
                    <a:pt x="518" y="1292"/>
                    <a:pt x="553" y="1290"/>
                    <a:pt x="575" y="1288"/>
                  </a:cubicBezTo>
                  <a:cubicBezTo>
                    <a:pt x="793" y="1269"/>
                    <a:pt x="958" y="1085"/>
                    <a:pt x="953" y="868"/>
                  </a:cubicBezTo>
                  <a:lnTo>
                    <a:pt x="945" y="407"/>
                  </a:lnTo>
                  <a:cubicBezTo>
                    <a:pt x="944" y="293"/>
                    <a:pt x="896" y="184"/>
                    <a:pt x="811" y="108"/>
                  </a:cubicBezTo>
                  <a:cubicBezTo>
                    <a:pt x="732" y="40"/>
                    <a:pt x="633" y="0"/>
                    <a:pt x="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3684051" y="1282572"/>
              <a:ext cx="65381" cy="66720"/>
            </a:xfrm>
            <a:custGeom>
              <a:avLst/>
              <a:gdLst/>
              <a:ahLst/>
              <a:cxnLst/>
              <a:rect l="l" t="t" r="r" b="b"/>
              <a:pathLst>
                <a:path w="1221" h="1246" extrusionOk="0">
                  <a:moveTo>
                    <a:pt x="517" y="258"/>
                  </a:moveTo>
                  <a:cubicBezTo>
                    <a:pt x="528" y="258"/>
                    <a:pt x="540" y="259"/>
                    <a:pt x="551" y="262"/>
                  </a:cubicBezTo>
                  <a:cubicBezTo>
                    <a:pt x="592" y="271"/>
                    <a:pt x="628" y="295"/>
                    <a:pt x="652" y="332"/>
                  </a:cubicBezTo>
                  <a:lnTo>
                    <a:pt x="890" y="726"/>
                  </a:lnTo>
                  <a:cubicBezTo>
                    <a:pt x="931" y="796"/>
                    <a:pt x="912" y="888"/>
                    <a:pt x="846" y="934"/>
                  </a:cubicBezTo>
                  <a:lnTo>
                    <a:pt x="811" y="958"/>
                  </a:lnTo>
                  <a:cubicBezTo>
                    <a:pt x="784" y="977"/>
                    <a:pt x="753" y="986"/>
                    <a:pt x="722" y="986"/>
                  </a:cubicBezTo>
                  <a:cubicBezTo>
                    <a:pt x="677" y="986"/>
                    <a:pt x="632" y="966"/>
                    <a:pt x="601" y="929"/>
                  </a:cubicBezTo>
                  <a:lnTo>
                    <a:pt x="313" y="569"/>
                  </a:lnTo>
                  <a:cubicBezTo>
                    <a:pt x="282" y="538"/>
                    <a:pt x="271" y="496"/>
                    <a:pt x="276" y="451"/>
                  </a:cubicBezTo>
                  <a:cubicBezTo>
                    <a:pt x="284" y="409"/>
                    <a:pt x="308" y="372"/>
                    <a:pt x="341" y="346"/>
                  </a:cubicBezTo>
                  <a:lnTo>
                    <a:pt x="429" y="286"/>
                  </a:lnTo>
                  <a:cubicBezTo>
                    <a:pt x="454" y="268"/>
                    <a:pt x="485" y="258"/>
                    <a:pt x="517" y="258"/>
                  </a:cubicBezTo>
                  <a:close/>
                  <a:moveTo>
                    <a:pt x="514" y="1"/>
                  </a:moveTo>
                  <a:cubicBezTo>
                    <a:pt x="429" y="1"/>
                    <a:pt x="345" y="25"/>
                    <a:pt x="276" y="74"/>
                  </a:cubicBezTo>
                  <a:lnTo>
                    <a:pt x="190" y="134"/>
                  </a:lnTo>
                  <a:cubicBezTo>
                    <a:pt x="96" y="199"/>
                    <a:pt x="33" y="302"/>
                    <a:pt x="17" y="415"/>
                  </a:cubicBezTo>
                  <a:cubicBezTo>
                    <a:pt x="0" y="529"/>
                    <a:pt x="33" y="643"/>
                    <a:pt x="105" y="733"/>
                  </a:cubicBezTo>
                  <a:lnTo>
                    <a:pt x="396" y="1093"/>
                  </a:lnTo>
                  <a:cubicBezTo>
                    <a:pt x="477" y="1194"/>
                    <a:pt x="599" y="1246"/>
                    <a:pt x="719" y="1246"/>
                  </a:cubicBezTo>
                  <a:cubicBezTo>
                    <a:pt x="802" y="1246"/>
                    <a:pt x="883" y="1224"/>
                    <a:pt x="955" y="1174"/>
                  </a:cubicBezTo>
                  <a:lnTo>
                    <a:pt x="990" y="1148"/>
                  </a:lnTo>
                  <a:cubicBezTo>
                    <a:pt x="1167" y="1023"/>
                    <a:pt x="1220" y="781"/>
                    <a:pt x="1106" y="595"/>
                  </a:cubicBezTo>
                  <a:lnTo>
                    <a:pt x="870" y="201"/>
                  </a:lnTo>
                  <a:cubicBezTo>
                    <a:pt x="809" y="101"/>
                    <a:pt x="713" y="33"/>
                    <a:pt x="599" y="9"/>
                  </a:cubicBezTo>
                  <a:cubicBezTo>
                    <a:pt x="571" y="4"/>
                    <a:pt x="542" y="1"/>
                    <a:pt x="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3633985" y="1340724"/>
              <a:ext cx="72021" cy="58313"/>
            </a:xfrm>
            <a:custGeom>
              <a:avLst/>
              <a:gdLst/>
              <a:ahLst/>
              <a:cxnLst/>
              <a:rect l="l" t="t" r="r" b="b"/>
              <a:pathLst>
                <a:path w="1345" h="1089" extrusionOk="0">
                  <a:moveTo>
                    <a:pt x="472" y="261"/>
                  </a:moveTo>
                  <a:cubicBezTo>
                    <a:pt x="498" y="261"/>
                    <a:pt x="523" y="268"/>
                    <a:pt x="546" y="281"/>
                  </a:cubicBezTo>
                  <a:lnTo>
                    <a:pt x="950" y="504"/>
                  </a:lnTo>
                  <a:cubicBezTo>
                    <a:pt x="1022" y="543"/>
                    <a:pt x="1047" y="631"/>
                    <a:pt x="1014" y="703"/>
                  </a:cubicBezTo>
                  <a:lnTo>
                    <a:pt x="996" y="744"/>
                  </a:lnTo>
                  <a:cubicBezTo>
                    <a:pt x="969" y="799"/>
                    <a:pt x="915" y="832"/>
                    <a:pt x="856" y="832"/>
                  </a:cubicBezTo>
                  <a:cubicBezTo>
                    <a:pt x="837" y="832"/>
                    <a:pt x="818" y="828"/>
                    <a:pt x="799" y="821"/>
                  </a:cubicBezTo>
                  <a:lnTo>
                    <a:pt x="371" y="655"/>
                  </a:lnTo>
                  <a:cubicBezTo>
                    <a:pt x="331" y="641"/>
                    <a:pt x="299" y="609"/>
                    <a:pt x="285" y="569"/>
                  </a:cubicBezTo>
                  <a:cubicBezTo>
                    <a:pt x="270" y="526"/>
                    <a:pt x="270" y="482"/>
                    <a:pt x="288" y="443"/>
                  </a:cubicBezTo>
                  <a:lnTo>
                    <a:pt x="332" y="349"/>
                  </a:lnTo>
                  <a:cubicBezTo>
                    <a:pt x="351" y="311"/>
                    <a:pt x="382" y="281"/>
                    <a:pt x="425" y="268"/>
                  </a:cubicBezTo>
                  <a:cubicBezTo>
                    <a:pt x="440" y="263"/>
                    <a:pt x="456" y="261"/>
                    <a:pt x="472" y="261"/>
                  </a:cubicBezTo>
                  <a:close/>
                  <a:moveTo>
                    <a:pt x="470" y="0"/>
                  </a:moveTo>
                  <a:cubicBezTo>
                    <a:pt x="427" y="0"/>
                    <a:pt x="385" y="6"/>
                    <a:pt x="343" y="20"/>
                  </a:cubicBezTo>
                  <a:cubicBezTo>
                    <a:pt x="235" y="55"/>
                    <a:pt x="146" y="136"/>
                    <a:pt x="97" y="239"/>
                  </a:cubicBezTo>
                  <a:lnTo>
                    <a:pt x="54" y="333"/>
                  </a:lnTo>
                  <a:cubicBezTo>
                    <a:pt x="4" y="436"/>
                    <a:pt x="1" y="556"/>
                    <a:pt x="45" y="663"/>
                  </a:cubicBezTo>
                  <a:cubicBezTo>
                    <a:pt x="87" y="770"/>
                    <a:pt x="174" y="854"/>
                    <a:pt x="279" y="895"/>
                  </a:cubicBezTo>
                  <a:lnTo>
                    <a:pt x="708" y="1061"/>
                  </a:lnTo>
                  <a:cubicBezTo>
                    <a:pt x="756" y="1079"/>
                    <a:pt x="806" y="1088"/>
                    <a:pt x="858" y="1088"/>
                  </a:cubicBezTo>
                  <a:cubicBezTo>
                    <a:pt x="1014" y="1088"/>
                    <a:pt x="1164" y="998"/>
                    <a:pt x="1234" y="851"/>
                  </a:cubicBezTo>
                  <a:lnTo>
                    <a:pt x="1252" y="812"/>
                  </a:lnTo>
                  <a:cubicBezTo>
                    <a:pt x="1344" y="617"/>
                    <a:pt x="1267" y="379"/>
                    <a:pt x="1075" y="276"/>
                  </a:cubicBezTo>
                  <a:lnTo>
                    <a:pt x="673" y="53"/>
                  </a:lnTo>
                  <a:cubicBezTo>
                    <a:pt x="611" y="18"/>
                    <a:pt x="541" y="0"/>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3406516" y="1423080"/>
              <a:ext cx="419384" cy="299116"/>
            </a:xfrm>
            <a:custGeom>
              <a:avLst/>
              <a:gdLst/>
              <a:ahLst/>
              <a:cxnLst/>
              <a:rect l="l" t="t" r="r" b="b"/>
              <a:pathLst>
                <a:path w="7832" h="5586" extrusionOk="0">
                  <a:moveTo>
                    <a:pt x="4326" y="288"/>
                  </a:moveTo>
                  <a:lnTo>
                    <a:pt x="4676" y="1087"/>
                  </a:lnTo>
                  <a:lnTo>
                    <a:pt x="4674" y="1087"/>
                  </a:lnTo>
                  <a:lnTo>
                    <a:pt x="3950" y="1640"/>
                  </a:lnTo>
                  <a:lnTo>
                    <a:pt x="3873" y="1590"/>
                  </a:lnTo>
                  <a:cubicBezTo>
                    <a:pt x="3806" y="1546"/>
                    <a:pt x="3735" y="1513"/>
                    <a:pt x="3661" y="1493"/>
                  </a:cubicBezTo>
                  <a:lnTo>
                    <a:pt x="3830" y="850"/>
                  </a:lnTo>
                  <a:cubicBezTo>
                    <a:pt x="3871" y="708"/>
                    <a:pt x="3945" y="577"/>
                    <a:pt x="4050" y="470"/>
                  </a:cubicBezTo>
                  <a:cubicBezTo>
                    <a:pt x="4129" y="393"/>
                    <a:pt x="4223" y="330"/>
                    <a:pt x="4326" y="288"/>
                  </a:cubicBezTo>
                  <a:close/>
                  <a:moveTo>
                    <a:pt x="4978" y="1766"/>
                  </a:moveTo>
                  <a:lnTo>
                    <a:pt x="5071" y="1974"/>
                  </a:lnTo>
                  <a:lnTo>
                    <a:pt x="4787" y="2200"/>
                  </a:lnTo>
                  <a:lnTo>
                    <a:pt x="4584" y="2064"/>
                  </a:lnTo>
                  <a:lnTo>
                    <a:pt x="4978" y="1766"/>
                  </a:lnTo>
                  <a:close/>
                  <a:moveTo>
                    <a:pt x="4896" y="1273"/>
                  </a:moveTo>
                  <a:cubicBezTo>
                    <a:pt x="4925" y="1273"/>
                    <a:pt x="4955" y="1288"/>
                    <a:pt x="4973" y="1314"/>
                  </a:cubicBezTo>
                  <a:cubicBezTo>
                    <a:pt x="5006" y="1356"/>
                    <a:pt x="4999" y="1419"/>
                    <a:pt x="4955" y="1452"/>
                  </a:cubicBezTo>
                  <a:lnTo>
                    <a:pt x="3589" y="2497"/>
                  </a:lnTo>
                  <a:cubicBezTo>
                    <a:pt x="3567" y="2514"/>
                    <a:pt x="3547" y="2517"/>
                    <a:pt x="3530" y="2517"/>
                  </a:cubicBezTo>
                  <a:cubicBezTo>
                    <a:pt x="3497" y="2517"/>
                    <a:pt x="3469" y="2505"/>
                    <a:pt x="3451" y="2479"/>
                  </a:cubicBezTo>
                  <a:cubicBezTo>
                    <a:pt x="3419" y="2434"/>
                    <a:pt x="3427" y="2374"/>
                    <a:pt x="3469" y="2341"/>
                  </a:cubicBezTo>
                  <a:lnTo>
                    <a:pt x="4835" y="1296"/>
                  </a:lnTo>
                  <a:cubicBezTo>
                    <a:pt x="4853" y="1281"/>
                    <a:pt x="4875" y="1273"/>
                    <a:pt x="4896" y="1273"/>
                  </a:cubicBezTo>
                  <a:close/>
                  <a:moveTo>
                    <a:pt x="5436" y="2597"/>
                  </a:moveTo>
                  <a:lnTo>
                    <a:pt x="5603" y="2676"/>
                  </a:lnTo>
                  <a:lnTo>
                    <a:pt x="5561" y="2718"/>
                  </a:lnTo>
                  <a:lnTo>
                    <a:pt x="5410" y="2617"/>
                  </a:lnTo>
                  <a:lnTo>
                    <a:pt x="5436" y="2597"/>
                  </a:lnTo>
                  <a:close/>
                  <a:moveTo>
                    <a:pt x="5334" y="2118"/>
                  </a:moveTo>
                  <a:cubicBezTo>
                    <a:pt x="5364" y="2118"/>
                    <a:pt x="5391" y="2130"/>
                    <a:pt x="5412" y="2154"/>
                  </a:cubicBezTo>
                  <a:cubicBezTo>
                    <a:pt x="5447" y="2199"/>
                    <a:pt x="5439" y="2259"/>
                    <a:pt x="5395" y="2293"/>
                  </a:cubicBezTo>
                  <a:lnTo>
                    <a:pt x="4492" y="3013"/>
                  </a:lnTo>
                  <a:cubicBezTo>
                    <a:pt x="4470" y="3032"/>
                    <a:pt x="4446" y="3033"/>
                    <a:pt x="4431" y="3033"/>
                  </a:cubicBezTo>
                  <a:cubicBezTo>
                    <a:pt x="4400" y="3033"/>
                    <a:pt x="4370" y="3021"/>
                    <a:pt x="4352" y="2997"/>
                  </a:cubicBezTo>
                  <a:cubicBezTo>
                    <a:pt x="4335" y="2976"/>
                    <a:pt x="4330" y="2950"/>
                    <a:pt x="4332" y="2923"/>
                  </a:cubicBezTo>
                  <a:cubicBezTo>
                    <a:pt x="4333" y="2899"/>
                    <a:pt x="4348" y="2873"/>
                    <a:pt x="4369" y="2857"/>
                  </a:cubicBezTo>
                  <a:lnTo>
                    <a:pt x="5272" y="2138"/>
                  </a:lnTo>
                  <a:cubicBezTo>
                    <a:pt x="5290" y="2125"/>
                    <a:pt x="5310" y="2118"/>
                    <a:pt x="5334" y="2118"/>
                  </a:cubicBezTo>
                  <a:close/>
                  <a:moveTo>
                    <a:pt x="6053" y="2635"/>
                  </a:moveTo>
                  <a:cubicBezTo>
                    <a:pt x="6077" y="2635"/>
                    <a:pt x="6103" y="2645"/>
                    <a:pt x="6121" y="2665"/>
                  </a:cubicBezTo>
                  <a:cubicBezTo>
                    <a:pt x="6139" y="2683"/>
                    <a:pt x="6151" y="2709"/>
                    <a:pt x="6151" y="2735"/>
                  </a:cubicBezTo>
                  <a:cubicBezTo>
                    <a:pt x="6151" y="2761"/>
                    <a:pt x="6139" y="2785"/>
                    <a:pt x="6121" y="2803"/>
                  </a:cubicBezTo>
                  <a:lnTo>
                    <a:pt x="5402" y="3522"/>
                  </a:lnTo>
                  <a:cubicBezTo>
                    <a:pt x="5384" y="3540"/>
                    <a:pt x="5358" y="3553"/>
                    <a:pt x="5334" y="3553"/>
                  </a:cubicBezTo>
                  <a:cubicBezTo>
                    <a:pt x="5308" y="3553"/>
                    <a:pt x="5283" y="3544"/>
                    <a:pt x="5264" y="3522"/>
                  </a:cubicBezTo>
                  <a:cubicBezTo>
                    <a:pt x="5246" y="3503"/>
                    <a:pt x="5235" y="3479"/>
                    <a:pt x="5235" y="3454"/>
                  </a:cubicBezTo>
                  <a:cubicBezTo>
                    <a:pt x="5235" y="3428"/>
                    <a:pt x="5246" y="3402"/>
                    <a:pt x="5264" y="3384"/>
                  </a:cubicBezTo>
                  <a:lnTo>
                    <a:pt x="5983" y="2665"/>
                  </a:lnTo>
                  <a:cubicBezTo>
                    <a:pt x="6001" y="2646"/>
                    <a:pt x="6027" y="2635"/>
                    <a:pt x="6053" y="2635"/>
                  </a:cubicBezTo>
                  <a:close/>
                  <a:moveTo>
                    <a:pt x="6289" y="3004"/>
                  </a:moveTo>
                  <a:lnTo>
                    <a:pt x="7107" y="3393"/>
                  </a:lnTo>
                  <a:lnTo>
                    <a:pt x="6095" y="3664"/>
                  </a:lnTo>
                  <a:cubicBezTo>
                    <a:pt x="6136" y="3518"/>
                    <a:pt x="6127" y="3363"/>
                    <a:pt x="6073" y="3221"/>
                  </a:cubicBezTo>
                  <a:lnTo>
                    <a:pt x="6289" y="3004"/>
                  </a:lnTo>
                  <a:close/>
                  <a:moveTo>
                    <a:pt x="7568" y="4535"/>
                  </a:moveTo>
                  <a:lnTo>
                    <a:pt x="7568" y="4919"/>
                  </a:lnTo>
                  <a:cubicBezTo>
                    <a:pt x="7568" y="5147"/>
                    <a:pt x="7383" y="5331"/>
                    <a:pt x="7155" y="5331"/>
                  </a:cubicBezTo>
                  <a:lnTo>
                    <a:pt x="666" y="5331"/>
                  </a:lnTo>
                  <a:cubicBezTo>
                    <a:pt x="438" y="5331"/>
                    <a:pt x="253" y="5147"/>
                    <a:pt x="253" y="4919"/>
                  </a:cubicBezTo>
                  <a:lnTo>
                    <a:pt x="253" y="4747"/>
                  </a:lnTo>
                  <a:cubicBezTo>
                    <a:pt x="253" y="4631"/>
                    <a:pt x="349" y="4535"/>
                    <a:pt x="465" y="4535"/>
                  </a:cubicBezTo>
                  <a:close/>
                  <a:moveTo>
                    <a:pt x="4396" y="0"/>
                  </a:moveTo>
                  <a:cubicBezTo>
                    <a:pt x="4386" y="0"/>
                    <a:pt x="4375" y="1"/>
                    <a:pt x="4365" y="4"/>
                  </a:cubicBezTo>
                  <a:cubicBezTo>
                    <a:pt x="4177" y="54"/>
                    <a:pt x="4005" y="151"/>
                    <a:pt x="3867" y="288"/>
                  </a:cubicBezTo>
                  <a:cubicBezTo>
                    <a:pt x="3729" y="424"/>
                    <a:pt x="3631" y="597"/>
                    <a:pt x="3580" y="783"/>
                  </a:cubicBezTo>
                  <a:lnTo>
                    <a:pt x="3395" y="1469"/>
                  </a:lnTo>
                  <a:cubicBezTo>
                    <a:pt x="3292" y="1482"/>
                    <a:pt x="3189" y="1513"/>
                    <a:pt x="3097" y="1568"/>
                  </a:cubicBezTo>
                  <a:lnTo>
                    <a:pt x="2048" y="2204"/>
                  </a:lnTo>
                  <a:cubicBezTo>
                    <a:pt x="1965" y="2255"/>
                    <a:pt x="1872" y="2280"/>
                    <a:pt x="1780" y="2280"/>
                  </a:cubicBezTo>
                  <a:cubicBezTo>
                    <a:pt x="1646" y="2280"/>
                    <a:pt x="1514" y="2228"/>
                    <a:pt x="1414" y="2129"/>
                  </a:cubicBezTo>
                  <a:lnTo>
                    <a:pt x="1199" y="1911"/>
                  </a:lnTo>
                  <a:cubicBezTo>
                    <a:pt x="1143" y="1856"/>
                    <a:pt x="1079" y="1813"/>
                    <a:pt x="1007" y="1786"/>
                  </a:cubicBezTo>
                  <a:cubicBezTo>
                    <a:pt x="935" y="1754"/>
                    <a:pt x="860" y="1742"/>
                    <a:pt x="782" y="1742"/>
                  </a:cubicBezTo>
                  <a:cubicBezTo>
                    <a:pt x="456" y="1742"/>
                    <a:pt x="194" y="2007"/>
                    <a:pt x="194" y="2329"/>
                  </a:cubicBezTo>
                  <a:lnTo>
                    <a:pt x="194" y="3107"/>
                  </a:lnTo>
                  <a:cubicBezTo>
                    <a:pt x="194" y="3179"/>
                    <a:pt x="252" y="3236"/>
                    <a:pt x="323" y="3236"/>
                  </a:cubicBezTo>
                  <a:cubicBezTo>
                    <a:pt x="395" y="3236"/>
                    <a:pt x="452" y="3179"/>
                    <a:pt x="452" y="3107"/>
                  </a:cubicBezTo>
                  <a:lnTo>
                    <a:pt x="452" y="2329"/>
                  </a:lnTo>
                  <a:cubicBezTo>
                    <a:pt x="452" y="2147"/>
                    <a:pt x="600" y="2000"/>
                    <a:pt x="782" y="2000"/>
                  </a:cubicBezTo>
                  <a:cubicBezTo>
                    <a:pt x="825" y="2000"/>
                    <a:pt x="867" y="2009"/>
                    <a:pt x="908" y="2025"/>
                  </a:cubicBezTo>
                  <a:cubicBezTo>
                    <a:pt x="948" y="2040"/>
                    <a:pt x="985" y="2066"/>
                    <a:pt x="1014" y="2095"/>
                  </a:cubicBezTo>
                  <a:lnTo>
                    <a:pt x="1230" y="2313"/>
                  </a:lnTo>
                  <a:cubicBezTo>
                    <a:pt x="1380" y="2462"/>
                    <a:pt x="1579" y="2539"/>
                    <a:pt x="1779" y="2539"/>
                  </a:cubicBezTo>
                  <a:cubicBezTo>
                    <a:pt x="1917" y="2539"/>
                    <a:pt x="2057" y="2502"/>
                    <a:pt x="2183" y="2427"/>
                  </a:cubicBezTo>
                  <a:lnTo>
                    <a:pt x="3230" y="1791"/>
                  </a:lnTo>
                  <a:cubicBezTo>
                    <a:pt x="3302" y="1747"/>
                    <a:pt x="3384" y="1726"/>
                    <a:pt x="3466" y="1726"/>
                  </a:cubicBezTo>
                  <a:cubicBezTo>
                    <a:pt x="3557" y="1726"/>
                    <a:pt x="3647" y="1752"/>
                    <a:pt x="3725" y="1804"/>
                  </a:cubicBezTo>
                  <a:lnTo>
                    <a:pt x="3735" y="1808"/>
                  </a:lnTo>
                  <a:lnTo>
                    <a:pt x="3309" y="2132"/>
                  </a:lnTo>
                  <a:cubicBezTo>
                    <a:pt x="3152" y="2252"/>
                    <a:pt x="3121" y="2479"/>
                    <a:pt x="3243" y="2635"/>
                  </a:cubicBezTo>
                  <a:cubicBezTo>
                    <a:pt x="3311" y="2726"/>
                    <a:pt x="3414" y="2775"/>
                    <a:pt x="3526" y="2775"/>
                  </a:cubicBezTo>
                  <a:cubicBezTo>
                    <a:pt x="3606" y="2775"/>
                    <a:pt x="3681" y="2750"/>
                    <a:pt x="3744" y="2702"/>
                  </a:cubicBezTo>
                  <a:lnTo>
                    <a:pt x="4363" y="2228"/>
                  </a:lnTo>
                  <a:lnTo>
                    <a:pt x="4568" y="2366"/>
                  </a:lnTo>
                  <a:lnTo>
                    <a:pt x="4204" y="2654"/>
                  </a:lnTo>
                  <a:cubicBezTo>
                    <a:pt x="4129" y="2713"/>
                    <a:pt x="4083" y="2799"/>
                    <a:pt x="4072" y="2893"/>
                  </a:cubicBezTo>
                  <a:cubicBezTo>
                    <a:pt x="4059" y="2987"/>
                    <a:pt x="4087" y="3081"/>
                    <a:pt x="4147" y="3155"/>
                  </a:cubicBezTo>
                  <a:cubicBezTo>
                    <a:pt x="4216" y="3242"/>
                    <a:pt x="4317" y="3291"/>
                    <a:pt x="4427" y="3291"/>
                  </a:cubicBezTo>
                  <a:cubicBezTo>
                    <a:pt x="4509" y="3291"/>
                    <a:pt x="4586" y="3264"/>
                    <a:pt x="4652" y="3214"/>
                  </a:cubicBezTo>
                  <a:lnTo>
                    <a:pt x="5192" y="2783"/>
                  </a:lnTo>
                  <a:lnTo>
                    <a:pt x="5371" y="2903"/>
                  </a:lnTo>
                  <a:lnTo>
                    <a:pt x="5076" y="3197"/>
                  </a:lnTo>
                  <a:cubicBezTo>
                    <a:pt x="5008" y="3264"/>
                    <a:pt x="4969" y="3354"/>
                    <a:pt x="4969" y="3450"/>
                  </a:cubicBezTo>
                  <a:cubicBezTo>
                    <a:pt x="4969" y="3548"/>
                    <a:pt x="5006" y="3638"/>
                    <a:pt x="5076" y="3704"/>
                  </a:cubicBezTo>
                  <a:cubicBezTo>
                    <a:pt x="5143" y="3771"/>
                    <a:pt x="5233" y="3809"/>
                    <a:pt x="5329" y="3809"/>
                  </a:cubicBezTo>
                  <a:cubicBezTo>
                    <a:pt x="5426" y="3809"/>
                    <a:pt x="5515" y="3772"/>
                    <a:pt x="5583" y="3704"/>
                  </a:cubicBezTo>
                  <a:lnTo>
                    <a:pt x="5854" y="3431"/>
                  </a:lnTo>
                  <a:lnTo>
                    <a:pt x="5854" y="3431"/>
                  </a:lnTo>
                  <a:cubicBezTo>
                    <a:pt x="5863" y="3524"/>
                    <a:pt x="5843" y="3619"/>
                    <a:pt x="5795" y="3702"/>
                  </a:cubicBezTo>
                  <a:lnTo>
                    <a:pt x="5743" y="3791"/>
                  </a:lnTo>
                  <a:cubicBezTo>
                    <a:pt x="5717" y="3837"/>
                    <a:pt x="5721" y="3892"/>
                    <a:pt x="5752" y="3935"/>
                  </a:cubicBezTo>
                  <a:cubicBezTo>
                    <a:pt x="5777" y="3966"/>
                    <a:pt x="5816" y="3985"/>
                    <a:pt x="5856" y="3985"/>
                  </a:cubicBezTo>
                  <a:cubicBezTo>
                    <a:pt x="5867" y="3985"/>
                    <a:pt x="5878" y="3983"/>
                    <a:pt x="5889" y="3981"/>
                  </a:cubicBezTo>
                  <a:lnTo>
                    <a:pt x="7380" y="3584"/>
                  </a:lnTo>
                  <a:lnTo>
                    <a:pt x="7533" y="4274"/>
                  </a:lnTo>
                  <a:lnTo>
                    <a:pt x="460" y="4274"/>
                  </a:lnTo>
                  <a:lnTo>
                    <a:pt x="460" y="3619"/>
                  </a:lnTo>
                  <a:cubicBezTo>
                    <a:pt x="460" y="3548"/>
                    <a:pt x="401" y="3490"/>
                    <a:pt x="331" y="3490"/>
                  </a:cubicBezTo>
                  <a:cubicBezTo>
                    <a:pt x="259" y="3490"/>
                    <a:pt x="202" y="3548"/>
                    <a:pt x="202" y="3619"/>
                  </a:cubicBezTo>
                  <a:lnTo>
                    <a:pt x="202" y="4358"/>
                  </a:lnTo>
                  <a:cubicBezTo>
                    <a:pt x="78" y="4443"/>
                    <a:pt x="1" y="4583"/>
                    <a:pt x="1" y="4744"/>
                  </a:cubicBezTo>
                  <a:lnTo>
                    <a:pt x="1" y="4913"/>
                  </a:lnTo>
                  <a:cubicBezTo>
                    <a:pt x="1" y="5284"/>
                    <a:pt x="301" y="5586"/>
                    <a:pt x="670" y="5586"/>
                  </a:cubicBezTo>
                  <a:lnTo>
                    <a:pt x="7160" y="5586"/>
                  </a:lnTo>
                  <a:cubicBezTo>
                    <a:pt x="7531" y="5586"/>
                    <a:pt x="7831" y="5284"/>
                    <a:pt x="7831" y="4913"/>
                  </a:cubicBezTo>
                  <a:lnTo>
                    <a:pt x="7831" y="4403"/>
                  </a:lnTo>
                  <a:cubicBezTo>
                    <a:pt x="7828" y="4395"/>
                    <a:pt x="7826" y="4386"/>
                    <a:pt x="7826" y="4377"/>
                  </a:cubicBezTo>
                  <a:lnTo>
                    <a:pt x="7610" y="3400"/>
                  </a:lnTo>
                  <a:cubicBezTo>
                    <a:pt x="7603" y="3365"/>
                    <a:pt x="7579" y="3336"/>
                    <a:pt x="7549" y="3317"/>
                  </a:cubicBezTo>
                  <a:cubicBezTo>
                    <a:pt x="7544" y="3315"/>
                    <a:pt x="7542" y="3314"/>
                    <a:pt x="7538" y="3310"/>
                  </a:cubicBezTo>
                  <a:lnTo>
                    <a:pt x="6409" y="2774"/>
                  </a:lnTo>
                  <a:cubicBezTo>
                    <a:pt x="6412" y="2759"/>
                    <a:pt x="6412" y="2746"/>
                    <a:pt x="6412" y="2735"/>
                  </a:cubicBezTo>
                  <a:cubicBezTo>
                    <a:pt x="6412" y="2637"/>
                    <a:pt x="6375" y="2549"/>
                    <a:pt x="6305" y="2481"/>
                  </a:cubicBezTo>
                  <a:cubicBezTo>
                    <a:pt x="6239" y="2414"/>
                    <a:pt x="6149" y="2376"/>
                    <a:pt x="6053" y="2376"/>
                  </a:cubicBezTo>
                  <a:cubicBezTo>
                    <a:pt x="5955" y="2376"/>
                    <a:pt x="5865" y="2412"/>
                    <a:pt x="5799" y="2481"/>
                  </a:cubicBezTo>
                  <a:lnTo>
                    <a:pt x="5797" y="2482"/>
                  </a:lnTo>
                  <a:lnTo>
                    <a:pt x="5638" y="2407"/>
                  </a:lnTo>
                  <a:cubicBezTo>
                    <a:pt x="5714" y="2283"/>
                    <a:pt x="5712" y="2118"/>
                    <a:pt x="5614" y="1998"/>
                  </a:cubicBezTo>
                  <a:cubicBezTo>
                    <a:pt x="5543" y="1908"/>
                    <a:pt x="5438" y="1862"/>
                    <a:pt x="5331" y="1862"/>
                  </a:cubicBezTo>
                  <a:cubicBezTo>
                    <a:pt x="5321" y="1862"/>
                    <a:pt x="5311" y="1862"/>
                    <a:pt x="5301" y="1863"/>
                  </a:cubicBezTo>
                  <a:lnTo>
                    <a:pt x="5181" y="1589"/>
                  </a:lnTo>
                  <a:cubicBezTo>
                    <a:pt x="5275" y="1465"/>
                    <a:pt x="5277" y="1288"/>
                    <a:pt x="5179" y="1156"/>
                  </a:cubicBezTo>
                  <a:cubicBezTo>
                    <a:pt x="5117" y="1076"/>
                    <a:pt x="5025" y="1027"/>
                    <a:pt x="4931" y="1017"/>
                  </a:cubicBezTo>
                  <a:lnTo>
                    <a:pt x="4518" y="77"/>
                  </a:lnTo>
                  <a:cubicBezTo>
                    <a:pt x="4496" y="30"/>
                    <a:pt x="4448" y="0"/>
                    <a:pt x="4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3703543" y="1350845"/>
              <a:ext cx="176600" cy="169585"/>
            </a:xfrm>
            <a:custGeom>
              <a:avLst/>
              <a:gdLst/>
              <a:ahLst/>
              <a:cxnLst/>
              <a:rect l="l" t="t" r="r" b="b"/>
              <a:pathLst>
                <a:path w="3298" h="3167" extrusionOk="0">
                  <a:moveTo>
                    <a:pt x="2524" y="658"/>
                  </a:moveTo>
                  <a:lnTo>
                    <a:pt x="2736" y="868"/>
                  </a:lnTo>
                  <a:cubicBezTo>
                    <a:pt x="2819" y="951"/>
                    <a:pt x="2885" y="1045"/>
                    <a:pt x="2933" y="1148"/>
                  </a:cubicBezTo>
                  <a:cubicBezTo>
                    <a:pt x="2885" y="1185"/>
                    <a:pt x="2828" y="1203"/>
                    <a:pt x="2767" y="1203"/>
                  </a:cubicBezTo>
                  <a:cubicBezTo>
                    <a:pt x="2693" y="1203"/>
                    <a:pt x="2625" y="1176"/>
                    <a:pt x="2572" y="1122"/>
                  </a:cubicBezTo>
                  <a:cubicBezTo>
                    <a:pt x="2546" y="1098"/>
                    <a:pt x="2512" y="1085"/>
                    <a:pt x="2479" y="1085"/>
                  </a:cubicBezTo>
                  <a:cubicBezTo>
                    <a:pt x="2445" y="1085"/>
                    <a:pt x="2412" y="1098"/>
                    <a:pt x="2387" y="1122"/>
                  </a:cubicBezTo>
                  <a:cubicBezTo>
                    <a:pt x="2362" y="1148"/>
                    <a:pt x="2351" y="1181"/>
                    <a:pt x="2351" y="1215"/>
                  </a:cubicBezTo>
                  <a:cubicBezTo>
                    <a:pt x="2351" y="1248"/>
                    <a:pt x="2362" y="1283"/>
                    <a:pt x="2387" y="1307"/>
                  </a:cubicBezTo>
                  <a:cubicBezTo>
                    <a:pt x="2496" y="1415"/>
                    <a:pt x="2496" y="1589"/>
                    <a:pt x="2387" y="1697"/>
                  </a:cubicBezTo>
                  <a:cubicBezTo>
                    <a:pt x="2333" y="1751"/>
                    <a:pt x="2263" y="1778"/>
                    <a:pt x="2192" y="1778"/>
                  </a:cubicBezTo>
                  <a:cubicBezTo>
                    <a:pt x="2122" y="1778"/>
                    <a:pt x="2052" y="1751"/>
                    <a:pt x="1999" y="1697"/>
                  </a:cubicBezTo>
                  <a:cubicBezTo>
                    <a:pt x="1973" y="1672"/>
                    <a:pt x="1939" y="1659"/>
                    <a:pt x="1906" y="1659"/>
                  </a:cubicBezTo>
                  <a:cubicBezTo>
                    <a:pt x="1872" y="1659"/>
                    <a:pt x="1839" y="1672"/>
                    <a:pt x="1814" y="1697"/>
                  </a:cubicBezTo>
                  <a:cubicBezTo>
                    <a:pt x="1789" y="1721"/>
                    <a:pt x="1777" y="1755"/>
                    <a:pt x="1777" y="1790"/>
                  </a:cubicBezTo>
                  <a:cubicBezTo>
                    <a:pt x="1777" y="1821"/>
                    <a:pt x="1790" y="1856"/>
                    <a:pt x="1814" y="1882"/>
                  </a:cubicBezTo>
                  <a:cubicBezTo>
                    <a:pt x="1866" y="1935"/>
                    <a:pt x="1894" y="2003"/>
                    <a:pt x="1894" y="2077"/>
                  </a:cubicBezTo>
                  <a:cubicBezTo>
                    <a:pt x="1894" y="2151"/>
                    <a:pt x="1866" y="2219"/>
                    <a:pt x="1814" y="2272"/>
                  </a:cubicBezTo>
                  <a:cubicBezTo>
                    <a:pt x="1761" y="2326"/>
                    <a:pt x="1691" y="2353"/>
                    <a:pt x="1621" y="2353"/>
                  </a:cubicBezTo>
                  <a:cubicBezTo>
                    <a:pt x="1547" y="2353"/>
                    <a:pt x="1477" y="2326"/>
                    <a:pt x="1424" y="2272"/>
                  </a:cubicBezTo>
                  <a:cubicBezTo>
                    <a:pt x="1399" y="2247"/>
                    <a:pt x="1366" y="2235"/>
                    <a:pt x="1332" y="2235"/>
                  </a:cubicBezTo>
                  <a:cubicBezTo>
                    <a:pt x="1299" y="2235"/>
                    <a:pt x="1265" y="2247"/>
                    <a:pt x="1239" y="2272"/>
                  </a:cubicBezTo>
                  <a:cubicBezTo>
                    <a:pt x="1215" y="2298"/>
                    <a:pt x="1202" y="2331"/>
                    <a:pt x="1202" y="2364"/>
                  </a:cubicBezTo>
                  <a:cubicBezTo>
                    <a:pt x="1202" y="2398"/>
                    <a:pt x="1215" y="2433"/>
                    <a:pt x="1239" y="2457"/>
                  </a:cubicBezTo>
                  <a:cubicBezTo>
                    <a:pt x="1339" y="2556"/>
                    <a:pt x="1346" y="2711"/>
                    <a:pt x="1265" y="2816"/>
                  </a:cubicBezTo>
                  <a:cubicBezTo>
                    <a:pt x="1164" y="2768"/>
                    <a:pt x="1068" y="2702"/>
                    <a:pt x="985" y="2619"/>
                  </a:cubicBezTo>
                  <a:lnTo>
                    <a:pt x="782" y="2400"/>
                  </a:lnTo>
                  <a:lnTo>
                    <a:pt x="795" y="2387"/>
                  </a:lnTo>
                  <a:cubicBezTo>
                    <a:pt x="911" y="2271"/>
                    <a:pt x="961" y="2119"/>
                    <a:pt x="950" y="1968"/>
                  </a:cubicBezTo>
                  <a:cubicBezTo>
                    <a:pt x="963" y="1968"/>
                    <a:pt x="978" y="1972"/>
                    <a:pt x="989" y="1972"/>
                  </a:cubicBezTo>
                  <a:cubicBezTo>
                    <a:pt x="1132" y="1972"/>
                    <a:pt x="1265" y="1917"/>
                    <a:pt x="1366" y="1813"/>
                  </a:cubicBezTo>
                  <a:cubicBezTo>
                    <a:pt x="1468" y="1712"/>
                    <a:pt x="1523" y="1579"/>
                    <a:pt x="1523" y="1436"/>
                  </a:cubicBezTo>
                  <a:cubicBezTo>
                    <a:pt x="1523" y="1423"/>
                    <a:pt x="1523" y="1410"/>
                    <a:pt x="1521" y="1397"/>
                  </a:cubicBezTo>
                  <a:lnTo>
                    <a:pt x="1521" y="1397"/>
                  </a:lnTo>
                  <a:cubicBezTo>
                    <a:pt x="1536" y="1398"/>
                    <a:pt x="1551" y="1399"/>
                    <a:pt x="1565" y="1399"/>
                  </a:cubicBezTo>
                  <a:cubicBezTo>
                    <a:pt x="1700" y="1399"/>
                    <a:pt x="1836" y="1345"/>
                    <a:pt x="1938" y="1244"/>
                  </a:cubicBezTo>
                  <a:cubicBezTo>
                    <a:pt x="2054" y="1128"/>
                    <a:pt x="2104" y="977"/>
                    <a:pt x="2093" y="826"/>
                  </a:cubicBezTo>
                  <a:cubicBezTo>
                    <a:pt x="2105" y="826"/>
                    <a:pt x="2118" y="829"/>
                    <a:pt x="2131" y="829"/>
                  </a:cubicBezTo>
                  <a:cubicBezTo>
                    <a:pt x="2275" y="829"/>
                    <a:pt x="2408" y="774"/>
                    <a:pt x="2509" y="673"/>
                  </a:cubicBezTo>
                  <a:lnTo>
                    <a:pt x="2524" y="658"/>
                  </a:lnTo>
                  <a:close/>
                  <a:moveTo>
                    <a:pt x="3018" y="1406"/>
                  </a:moveTo>
                  <a:cubicBezTo>
                    <a:pt x="3031" y="1467"/>
                    <a:pt x="3034" y="1526"/>
                    <a:pt x="3034" y="1589"/>
                  </a:cubicBezTo>
                  <a:cubicBezTo>
                    <a:pt x="3036" y="1852"/>
                    <a:pt x="2931" y="2106"/>
                    <a:pt x="2739" y="2298"/>
                  </a:cubicBezTo>
                  <a:lnTo>
                    <a:pt x="2426" y="2611"/>
                  </a:lnTo>
                  <a:cubicBezTo>
                    <a:pt x="2227" y="2809"/>
                    <a:pt x="1968" y="2907"/>
                    <a:pt x="1707" y="2907"/>
                  </a:cubicBezTo>
                  <a:cubicBezTo>
                    <a:pt x="1647" y="2907"/>
                    <a:pt x="1586" y="2902"/>
                    <a:pt x="1527" y="2892"/>
                  </a:cubicBezTo>
                  <a:cubicBezTo>
                    <a:pt x="1573" y="2803"/>
                    <a:pt x="1595" y="2704"/>
                    <a:pt x="1588" y="2606"/>
                  </a:cubicBezTo>
                  <a:cubicBezTo>
                    <a:pt x="1602" y="2606"/>
                    <a:pt x="1613" y="2610"/>
                    <a:pt x="1626" y="2610"/>
                  </a:cubicBezTo>
                  <a:cubicBezTo>
                    <a:pt x="1770" y="2610"/>
                    <a:pt x="1903" y="2554"/>
                    <a:pt x="2004" y="2453"/>
                  </a:cubicBezTo>
                  <a:cubicBezTo>
                    <a:pt x="2105" y="2352"/>
                    <a:pt x="2161" y="2217"/>
                    <a:pt x="2161" y="2075"/>
                  </a:cubicBezTo>
                  <a:cubicBezTo>
                    <a:pt x="2161" y="2060"/>
                    <a:pt x="2161" y="2048"/>
                    <a:pt x="2159" y="2035"/>
                  </a:cubicBezTo>
                  <a:lnTo>
                    <a:pt x="2159" y="2035"/>
                  </a:lnTo>
                  <a:cubicBezTo>
                    <a:pt x="2174" y="2036"/>
                    <a:pt x="2188" y="2037"/>
                    <a:pt x="2203" y="2037"/>
                  </a:cubicBezTo>
                  <a:cubicBezTo>
                    <a:pt x="2338" y="2037"/>
                    <a:pt x="2474" y="1983"/>
                    <a:pt x="2575" y="1882"/>
                  </a:cubicBezTo>
                  <a:cubicBezTo>
                    <a:pt x="2692" y="1766"/>
                    <a:pt x="2741" y="1614"/>
                    <a:pt x="2730" y="1463"/>
                  </a:cubicBezTo>
                  <a:cubicBezTo>
                    <a:pt x="2745" y="1463"/>
                    <a:pt x="2756" y="1467"/>
                    <a:pt x="2769" y="1467"/>
                  </a:cubicBezTo>
                  <a:cubicBezTo>
                    <a:pt x="2857" y="1467"/>
                    <a:pt x="2942" y="1445"/>
                    <a:pt x="3018" y="1406"/>
                  </a:cubicBezTo>
                  <a:close/>
                  <a:moveTo>
                    <a:pt x="1698" y="0"/>
                  </a:moveTo>
                  <a:cubicBezTo>
                    <a:pt x="1361" y="2"/>
                    <a:pt x="1044" y="133"/>
                    <a:pt x="804" y="372"/>
                  </a:cubicBezTo>
                  <a:lnTo>
                    <a:pt x="497" y="682"/>
                  </a:lnTo>
                  <a:cubicBezTo>
                    <a:pt x="1" y="1176"/>
                    <a:pt x="1" y="1985"/>
                    <a:pt x="497" y="2481"/>
                  </a:cubicBezTo>
                  <a:lnTo>
                    <a:pt x="810" y="2794"/>
                  </a:lnTo>
                  <a:cubicBezTo>
                    <a:pt x="1059" y="3043"/>
                    <a:pt x="1383" y="3166"/>
                    <a:pt x="1709" y="3166"/>
                  </a:cubicBezTo>
                  <a:cubicBezTo>
                    <a:pt x="2035" y="3166"/>
                    <a:pt x="2362" y="3043"/>
                    <a:pt x="2610" y="2794"/>
                  </a:cubicBezTo>
                  <a:lnTo>
                    <a:pt x="2924" y="2481"/>
                  </a:lnTo>
                  <a:cubicBezTo>
                    <a:pt x="3163" y="2241"/>
                    <a:pt x="3298" y="1920"/>
                    <a:pt x="3298" y="1579"/>
                  </a:cubicBezTo>
                  <a:cubicBezTo>
                    <a:pt x="3294" y="1240"/>
                    <a:pt x="3163" y="922"/>
                    <a:pt x="2924" y="682"/>
                  </a:cubicBezTo>
                  <a:lnTo>
                    <a:pt x="2610" y="369"/>
                  </a:lnTo>
                  <a:cubicBezTo>
                    <a:pt x="2509" y="267"/>
                    <a:pt x="2391" y="181"/>
                    <a:pt x="2262" y="122"/>
                  </a:cubicBezTo>
                  <a:cubicBezTo>
                    <a:pt x="2244" y="113"/>
                    <a:pt x="2224" y="109"/>
                    <a:pt x="2205" y="109"/>
                  </a:cubicBezTo>
                  <a:cubicBezTo>
                    <a:pt x="2157" y="109"/>
                    <a:pt x="2111" y="135"/>
                    <a:pt x="2089" y="181"/>
                  </a:cubicBezTo>
                  <a:cubicBezTo>
                    <a:pt x="2059" y="245"/>
                    <a:pt x="2085" y="324"/>
                    <a:pt x="2150" y="354"/>
                  </a:cubicBezTo>
                  <a:cubicBezTo>
                    <a:pt x="2218" y="387"/>
                    <a:pt x="2282" y="428"/>
                    <a:pt x="2341" y="474"/>
                  </a:cubicBezTo>
                  <a:lnTo>
                    <a:pt x="2332" y="483"/>
                  </a:lnTo>
                  <a:cubicBezTo>
                    <a:pt x="2279" y="536"/>
                    <a:pt x="2211" y="564"/>
                    <a:pt x="2135" y="564"/>
                  </a:cubicBezTo>
                  <a:cubicBezTo>
                    <a:pt x="2061" y="564"/>
                    <a:pt x="1993" y="536"/>
                    <a:pt x="1940" y="483"/>
                  </a:cubicBezTo>
                  <a:cubicBezTo>
                    <a:pt x="1915" y="458"/>
                    <a:pt x="1882" y="446"/>
                    <a:pt x="1848" y="446"/>
                  </a:cubicBezTo>
                  <a:cubicBezTo>
                    <a:pt x="1815" y="446"/>
                    <a:pt x="1781" y="458"/>
                    <a:pt x="1755" y="483"/>
                  </a:cubicBezTo>
                  <a:cubicBezTo>
                    <a:pt x="1730" y="509"/>
                    <a:pt x="1718" y="540"/>
                    <a:pt x="1718" y="575"/>
                  </a:cubicBezTo>
                  <a:cubicBezTo>
                    <a:pt x="1718" y="608"/>
                    <a:pt x="1733" y="641"/>
                    <a:pt x="1755" y="667"/>
                  </a:cubicBezTo>
                  <a:cubicBezTo>
                    <a:pt x="1864" y="776"/>
                    <a:pt x="1864" y="949"/>
                    <a:pt x="1755" y="1056"/>
                  </a:cubicBezTo>
                  <a:cubicBezTo>
                    <a:pt x="1701" y="1110"/>
                    <a:pt x="1631" y="1138"/>
                    <a:pt x="1561" y="1138"/>
                  </a:cubicBezTo>
                  <a:cubicBezTo>
                    <a:pt x="1491" y="1138"/>
                    <a:pt x="1421" y="1110"/>
                    <a:pt x="1366" y="1056"/>
                  </a:cubicBezTo>
                  <a:cubicBezTo>
                    <a:pt x="1341" y="1031"/>
                    <a:pt x="1308" y="1019"/>
                    <a:pt x="1274" y="1019"/>
                  </a:cubicBezTo>
                  <a:cubicBezTo>
                    <a:pt x="1241" y="1019"/>
                    <a:pt x="1208" y="1031"/>
                    <a:pt x="1182" y="1056"/>
                  </a:cubicBezTo>
                  <a:cubicBezTo>
                    <a:pt x="1156" y="1082"/>
                    <a:pt x="1145" y="1115"/>
                    <a:pt x="1145" y="1148"/>
                  </a:cubicBezTo>
                  <a:cubicBezTo>
                    <a:pt x="1145" y="1181"/>
                    <a:pt x="1156" y="1216"/>
                    <a:pt x="1182" y="1240"/>
                  </a:cubicBezTo>
                  <a:cubicBezTo>
                    <a:pt x="1236" y="1294"/>
                    <a:pt x="1263" y="1364"/>
                    <a:pt x="1263" y="1438"/>
                  </a:cubicBezTo>
                  <a:cubicBezTo>
                    <a:pt x="1263" y="1511"/>
                    <a:pt x="1236" y="1579"/>
                    <a:pt x="1182" y="1633"/>
                  </a:cubicBezTo>
                  <a:cubicBezTo>
                    <a:pt x="1129" y="1686"/>
                    <a:pt x="1061" y="1714"/>
                    <a:pt x="989" y="1714"/>
                  </a:cubicBezTo>
                  <a:cubicBezTo>
                    <a:pt x="915" y="1714"/>
                    <a:pt x="845" y="1686"/>
                    <a:pt x="793" y="1633"/>
                  </a:cubicBezTo>
                  <a:cubicBezTo>
                    <a:pt x="768" y="1607"/>
                    <a:pt x="734" y="1594"/>
                    <a:pt x="701" y="1594"/>
                  </a:cubicBezTo>
                  <a:cubicBezTo>
                    <a:pt x="667" y="1594"/>
                    <a:pt x="634" y="1607"/>
                    <a:pt x="609" y="1633"/>
                  </a:cubicBezTo>
                  <a:cubicBezTo>
                    <a:pt x="583" y="1659"/>
                    <a:pt x="572" y="1690"/>
                    <a:pt x="572" y="1725"/>
                  </a:cubicBezTo>
                  <a:cubicBezTo>
                    <a:pt x="572" y="1756"/>
                    <a:pt x="583" y="1791"/>
                    <a:pt x="609" y="1817"/>
                  </a:cubicBezTo>
                  <a:cubicBezTo>
                    <a:pt x="718" y="1926"/>
                    <a:pt x="718" y="2097"/>
                    <a:pt x="609" y="2206"/>
                  </a:cubicBezTo>
                  <a:cubicBezTo>
                    <a:pt x="605" y="2208"/>
                    <a:pt x="602" y="2213"/>
                    <a:pt x="598" y="2215"/>
                  </a:cubicBezTo>
                  <a:cubicBezTo>
                    <a:pt x="454" y="2036"/>
                    <a:pt x="375" y="1817"/>
                    <a:pt x="375" y="1585"/>
                  </a:cubicBezTo>
                  <a:cubicBezTo>
                    <a:pt x="375" y="1312"/>
                    <a:pt x="482" y="1060"/>
                    <a:pt x="674" y="868"/>
                  </a:cubicBezTo>
                  <a:lnTo>
                    <a:pt x="987" y="555"/>
                  </a:lnTo>
                  <a:cubicBezTo>
                    <a:pt x="1177" y="363"/>
                    <a:pt x="1429" y="260"/>
                    <a:pt x="1698" y="258"/>
                  </a:cubicBezTo>
                  <a:cubicBezTo>
                    <a:pt x="1770" y="258"/>
                    <a:pt x="1827" y="199"/>
                    <a:pt x="1827" y="129"/>
                  </a:cubicBezTo>
                  <a:cubicBezTo>
                    <a:pt x="1827" y="57"/>
                    <a:pt x="1770"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 name="Google Shape;2087;p71"/>
          <p:cNvGrpSpPr/>
          <p:nvPr/>
        </p:nvGrpSpPr>
        <p:grpSpPr>
          <a:xfrm>
            <a:off x="4716518" y="1207989"/>
            <a:ext cx="418627" cy="443126"/>
            <a:chOff x="4097704" y="1252532"/>
            <a:chExt cx="447443" cy="473628"/>
          </a:xfrm>
        </p:grpSpPr>
        <p:sp>
          <p:nvSpPr>
            <p:cNvPr id="2088" name="Google Shape;2088;p71"/>
            <p:cNvSpPr/>
            <p:nvPr/>
          </p:nvSpPr>
          <p:spPr>
            <a:xfrm>
              <a:off x="4153071" y="1252532"/>
              <a:ext cx="392075" cy="473628"/>
            </a:xfrm>
            <a:custGeom>
              <a:avLst/>
              <a:gdLst/>
              <a:ahLst/>
              <a:cxnLst/>
              <a:rect l="l" t="t" r="r" b="b"/>
              <a:pathLst>
                <a:path w="7322" h="8845" extrusionOk="0">
                  <a:moveTo>
                    <a:pt x="4478" y="1202"/>
                  </a:moveTo>
                  <a:lnTo>
                    <a:pt x="4478" y="1670"/>
                  </a:lnTo>
                  <a:cubicBezTo>
                    <a:pt x="4478" y="2013"/>
                    <a:pt x="4198" y="2293"/>
                    <a:pt x="3855" y="2293"/>
                  </a:cubicBezTo>
                  <a:cubicBezTo>
                    <a:pt x="3542" y="2293"/>
                    <a:pt x="3282" y="2061"/>
                    <a:pt x="3238" y="1762"/>
                  </a:cubicBezTo>
                  <a:lnTo>
                    <a:pt x="3244" y="1762"/>
                  </a:lnTo>
                  <a:cubicBezTo>
                    <a:pt x="3557" y="1761"/>
                    <a:pt x="3813" y="1514"/>
                    <a:pt x="3824" y="1202"/>
                  </a:cubicBezTo>
                  <a:close/>
                  <a:moveTo>
                    <a:pt x="4896" y="2778"/>
                  </a:moveTo>
                  <a:cubicBezTo>
                    <a:pt x="4962" y="2778"/>
                    <a:pt x="5028" y="2803"/>
                    <a:pt x="5077" y="2853"/>
                  </a:cubicBezTo>
                  <a:cubicBezTo>
                    <a:pt x="5088" y="2864"/>
                    <a:pt x="5099" y="2879"/>
                    <a:pt x="5109" y="2896"/>
                  </a:cubicBezTo>
                  <a:lnTo>
                    <a:pt x="5107" y="2896"/>
                  </a:lnTo>
                  <a:cubicBezTo>
                    <a:pt x="4869" y="2896"/>
                    <a:pt x="4675" y="3076"/>
                    <a:pt x="4655" y="3307"/>
                  </a:cubicBezTo>
                  <a:lnTo>
                    <a:pt x="4460" y="3104"/>
                  </a:lnTo>
                  <a:lnTo>
                    <a:pt x="4720" y="2850"/>
                  </a:lnTo>
                  <a:cubicBezTo>
                    <a:pt x="4769" y="2802"/>
                    <a:pt x="4833" y="2778"/>
                    <a:pt x="4896" y="2778"/>
                  </a:cubicBezTo>
                  <a:close/>
                  <a:moveTo>
                    <a:pt x="5105" y="3154"/>
                  </a:moveTo>
                  <a:cubicBezTo>
                    <a:pt x="5214" y="3154"/>
                    <a:pt x="5300" y="3240"/>
                    <a:pt x="5300" y="3349"/>
                  </a:cubicBezTo>
                  <a:cubicBezTo>
                    <a:pt x="5300" y="3456"/>
                    <a:pt x="5214" y="3544"/>
                    <a:pt x="5105" y="3544"/>
                  </a:cubicBezTo>
                  <a:cubicBezTo>
                    <a:pt x="4996" y="3544"/>
                    <a:pt x="4910" y="3456"/>
                    <a:pt x="4910" y="3349"/>
                  </a:cubicBezTo>
                  <a:cubicBezTo>
                    <a:pt x="4910" y="3240"/>
                    <a:pt x="4996" y="3154"/>
                    <a:pt x="5105" y="3154"/>
                  </a:cubicBezTo>
                  <a:close/>
                  <a:moveTo>
                    <a:pt x="5254" y="3777"/>
                  </a:moveTo>
                  <a:lnTo>
                    <a:pt x="5379" y="4236"/>
                  </a:lnTo>
                  <a:lnTo>
                    <a:pt x="5300" y="4263"/>
                  </a:lnTo>
                  <a:lnTo>
                    <a:pt x="5173" y="3799"/>
                  </a:lnTo>
                  <a:cubicBezTo>
                    <a:pt x="5201" y="3793"/>
                    <a:pt x="5227" y="3786"/>
                    <a:pt x="5254" y="3777"/>
                  </a:cubicBezTo>
                  <a:close/>
                  <a:moveTo>
                    <a:pt x="2987" y="1829"/>
                  </a:moveTo>
                  <a:cubicBezTo>
                    <a:pt x="3035" y="2094"/>
                    <a:pt x="3201" y="2317"/>
                    <a:pt x="3430" y="2442"/>
                  </a:cubicBezTo>
                  <a:lnTo>
                    <a:pt x="3269" y="2715"/>
                  </a:lnTo>
                  <a:lnTo>
                    <a:pt x="2971" y="2319"/>
                  </a:lnTo>
                  <a:cubicBezTo>
                    <a:pt x="2946" y="2285"/>
                    <a:pt x="2907" y="2267"/>
                    <a:pt x="2868" y="2267"/>
                  </a:cubicBezTo>
                  <a:cubicBezTo>
                    <a:pt x="2841" y="2267"/>
                    <a:pt x="2814" y="2276"/>
                    <a:pt x="2790" y="2293"/>
                  </a:cubicBezTo>
                  <a:cubicBezTo>
                    <a:pt x="2731" y="2337"/>
                    <a:pt x="2720" y="2418"/>
                    <a:pt x="2764" y="2476"/>
                  </a:cubicBezTo>
                  <a:lnTo>
                    <a:pt x="3666" y="3673"/>
                  </a:lnTo>
                  <a:cubicBezTo>
                    <a:pt x="3688" y="3703"/>
                    <a:pt x="3723" y="3721"/>
                    <a:pt x="3760" y="3725"/>
                  </a:cubicBezTo>
                  <a:lnTo>
                    <a:pt x="3769" y="3725"/>
                  </a:lnTo>
                  <a:cubicBezTo>
                    <a:pt x="3804" y="3725"/>
                    <a:pt x="3835" y="3710"/>
                    <a:pt x="3859" y="3688"/>
                  </a:cubicBezTo>
                  <a:lnTo>
                    <a:pt x="4270" y="3285"/>
                  </a:lnTo>
                  <a:lnTo>
                    <a:pt x="4624" y="3644"/>
                  </a:lnTo>
                  <a:lnTo>
                    <a:pt x="3900" y="4348"/>
                  </a:lnTo>
                  <a:cubicBezTo>
                    <a:pt x="3863" y="4383"/>
                    <a:pt x="3819" y="4407"/>
                    <a:pt x="3771" y="4416"/>
                  </a:cubicBezTo>
                  <a:cubicBezTo>
                    <a:pt x="3756" y="4418"/>
                    <a:pt x="3742" y="4419"/>
                    <a:pt x="3727" y="4419"/>
                  </a:cubicBezTo>
                  <a:cubicBezTo>
                    <a:pt x="3703" y="4419"/>
                    <a:pt x="3679" y="4416"/>
                    <a:pt x="3656" y="4411"/>
                  </a:cubicBezTo>
                  <a:cubicBezTo>
                    <a:pt x="3603" y="4398"/>
                    <a:pt x="3555" y="4363"/>
                    <a:pt x="3520" y="4315"/>
                  </a:cubicBezTo>
                  <a:lnTo>
                    <a:pt x="2525" y="2990"/>
                  </a:lnTo>
                  <a:cubicBezTo>
                    <a:pt x="2499" y="2956"/>
                    <a:pt x="2459" y="2937"/>
                    <a:pt x="2420" y="2937"/>
                  </a:cubicBezTo>
                  <a:cubicBezTo>
                    <a:pt x="2393" y="2937"/>
                    <a:pt x="2366" y="2946"/>
                    <a:pt x="2342" y="2964"/>
                  </a:cubicBezTo>
                  <a:cubicBezTo>
                    <a:pt x="2285" y="3008"/>
                    <a:pt x="2274" y="3089"/>
                    <a:pt x="2317" y="3146"/>
                  </a:cubicBezTo>
                  <a:lnTo>
                    <a:pt x="2707" y="3664"/>
                  </a:lnTo>
                  <a:lnTo>
                    <a:pt x="2388" y="4197"/>
                  </a:lnTo>
                  <a:lnTo>
                    <a:pt x="1318" y="3808"/>
                  </a:lnTo>
                  <a:cubicBezTo>
                    <a:pt x="1338" y="3277"/>
                    <a:pt x="1557" y="2781"/>
                    <a:pt x="1935" y="2402"/>
                  </a:cubicBezTo>
                  <a:cubicBezTo>
                    <a:pt x="2228" y="2109"/>
                    <a:pt x="2589" y="1914"/>
                    <a:pt x="2987" y="1829"/>
                  </a:cubicBezTo>
                  <a:close/>
                  <a:moveTo>
                    <a:pt x="2875" y="3887"/>
                  </a:moveTo>
                  <a:lnTo>
                    <a:pt x="3312" y="4473"/>
                  </a:lnTo>
                  <a:cubicBezTo>
                    <a:pt x="3334" y="4501"/>
                    <a:pt x="3358" y="4529"/>
                    <a:pt x="3384" y="4551"/>
                  </a:cubicBezTo>
                  <a:lnTo>
                    <a:pt x="2584" y="4551"/>
                  </a:lnTo>
                  <a:lnTo>
                    <a:pt x="2536" y="4447"/>
                  </a:lnTo>
                  <a:cubicBezTo>
                    <a:pt x="2543" y="4440"/>
                    <a:pt x="2551" y="4431"/>
                    <a:pt x="2556" y="4422"/>
                  </a:cubicBezTo>
                  <a:lnTo>
                    <a:pt x="2875" y="3887"/>
                  </a:lnTo>
                  <a:close/>
                  <a:moveTo>
                    <a:pt x="4891" y="3749"/>
                  </a:moveTo>
                  <a:cubicBezTo>
                    <a:pt x="4893" y="3749"/>
                    <a:pt x="4893" y="3753"/>
                    <a:pt x="4895" y="3753"/>
                  </a:cubicBezTo>
                  <a:lnTo>
                    <a:pt x="5057" y="4348"/>
                  </a:lnTo>
                  <a:lnTo>
                    <a:pt x="5015" y="4363"/>
                  </a:lnTo>
                  <a:cubicBezTo>
                    <a:pt x="4863" y="4416"/>
                    <a:pt x="4771" y="4565"/>
                    <a:pt x="4786" y="4722"/>
                  </a:cubicBezTo>
                  <a:lnTo>
                    <a:pt x="4681" y="4740"/>
                  </a:lnTo>
                  <a:lnTo>
                    <a:pt x="4768" y="4390"/>
                  </a:lnTo>
                  <a:cubicBezTo>
                    <a:pt x="4808" y="4236"/>
                    <a:pt x="4775" y="4075"/>
                    <a:pt x="4690" y="3946"/>
                  </a:cubicBezTo>
                  <a:lnTo>
                    <a:pt x="4891" y="3749"/>
                  </a:lnTo>
                  <a:close/>
                  <a:moveTo>
                    <a:pt x="4499" y="4130"/>
                  </a:moveTo>
                  <a:cubicBezTo>
                    <a:pt x="4526" y="4189"/>
                    <a:pt x="4534" y="4259"/>
                    <a:pt x="4517" y="4326"/>
                  </a:cubicBezTo>
                  <a:lnTo>
                    <a:pt x="4405" y="4785"/>
                  </a:lnTo>
                  <a:lnTo>
                    <a:pt x="3767" y="4890"/>
                  </a:lnTo>
                  <a:lnTo>
                    <a:pt x="3767" y="4890"/>
                  </a:lnTo>
                  <a:lnTo>
                    <a:pt x="3809" y="4709"/>
                  </a:lnTo>
                  <a:cubicBezTo>
                    <a:pt x="3813" y="4698"/>
                    <a:pt x="3815" y="4685"/>
                    <a:pt x="3813" y="4674"/>
                  </a:cubicBezTo>
                  <a:lnTo>
                    <a:pt x="3817" y="4674"/>
                  </a:lnTo>
                  <a:cubicBezTo>
                    <a:pt x="3916" y="4654"/>
                    <a:pt x="4007" y="4606"/>
                    <a:pt x="4080" y="4538"/>
                  </a:cubicBezTo>
                  <a:lnTo>
                    <a:pt x="4499" y="4130"/>
                  </a:lnTo>
                  <a:close/>
                  <a:moveTo>
                    <a:pt x="1312" y="4471"/>
                  </a:moveTo>
                  <a:lnTo>
                    <a:pt x="1570" y="5011"/>
                  </a:lnTo>
                  <a:cubicBezTo>
                    <a:pt x="1530" y="5037"/>
                    <a:pt x="1478" y="5048"/>
                    <a:pt x="1428" y="5048"/>
                  </a:cubicBezTo>
                  <a:cubicBezTo>
                    <a:pt x="1345" y="5048"/>
                    <a:pt x="1270" y="5017"/>
                    <a:pt x="1211" y="4956"/>
                  </a:cubicBezTo>
                  <a:cubicBezTo>
                    <a:pt x="1154" y="4897"/>
                    <a:pt x="1124" y="4822"/>
                    <a:pt x="1126" y="4739"/>
                  </a:cubicBezTo>
                  <a:cubicBezTo>
                    <a:pt x="1128" y="4621"/>
                    <a:pt x="1204" y="4517"/>
                    <a:pt x="1312" y="4471"/>
                  </a:cubicBezTo>
                  <a:close/>
                  <a:moveTo>
                    <a:pt x="3520" y="4812"/>
                  </a:moveTo>
                  <a:lnTo>
                    <a:pt x="3487" y="4938"/>
                  </a:lnTo>
                  <a:lnTo>
                    <a:pt x="2822" y="5048"/>
                  </a:lnTo>
                  <a:lnTo>
                    <a:pt x="2709" y="4812"/>
                  </a:lnTo>
                  <a:close/>
                  <a:moveTo>
                    <a:pt x="4851" y="4974"/>
                  </a:moveTo>
                  <a:lnTo>
                    <a:pt x="4895" y="5137"/>
                  </a:lnTo>
                  <a:lnTo>
                    <a:pt x="3013" y="5450"/>
                  </a:lnTo>
                  <a:lnTo>
                    <a:pt x="2940" y="5293"/>
                  </a:lnTo>
                  <a:lnTo>
                    <a:pt x="4851" y="4974"/>
                  </a:lnTo>
                  <a:close/>
                  <a:moveTo>
                    <a:pt x="4736" y="5424"/>
                  </a:moveTo>
                  <a:lnTo>
                    <a:pt x="4432" y="5739"/>
                  </a:lnTo>
                  <a:lnTo>
                    <a:pt x="4500" y="5463"/>
                  </a:lnTo>
                  <a:lnTo>
                    <a:pt x="4736" y="5424"/>
                  </a:lnTo>
                  <a:close/>
                  <a:moveTo>
                    <a:pt x="4224" y="5509"/>
                  </a:moveTo>
                  <a:lnTo>
                    <a:pt x="4154" y="5795"/>
                  </a:lnTo>
                  <a:cubicBezTo>
                    <a:pt x="4119" y="5931"/>
                    <a:pt x="3998" y="6021"/>
                    <a:pt x="3865" y="6021"/>
                  </a:cubicBezTo>
                  <a:cubicBezTo>
                    <a:pt x="3842" y="6021"/>
                    <a:pt x="3818" y="6018"/>
                    <a:pt x="3795" y="6012"/>
                  </a:cubicBezTo>
                  <a:cubicBezTo>
                    <a:pt x="3717" y="5994"/>
                    <a:pt x="3653" y="5946"/>
                    <a:pt x="3612" y="5876"/>
                  </a:cubicBezTo>
                  <a:cubicBezTo>
                    <a:pt x="3570" y="5809"/>
                    <a:pt x="3559" y="5728"/>
                    <a:pt x="3577" y="5653"/>
                  </a:cubicBezTo>
                  <a:lnTo>
                    <a:pt x="3586" y="5616"/>
                  </a:lnTo>
                  <a:lnTo>
                    <a:pt x="4224" y="5509"/>
                  </a:lnTo>
                  <a:close/>
                  <a:moveTo>
                    <a:pt x="3312" y="5662"/>
                  </a:moveTo>
                  <a:cubicBezTo>
                    <a:pt x="3299" y="5784"/>
                    <a:pt x="3325" y="5905"/>
                    <a:pt x="3389" y="6012"/>
                  </a:cubicBezTo>
                  <a:cubicBezTo>
                    <a:pt x="3465" y="6137"/>
                    <a:pt x="3586" y="6228"/>
                    <a:pt x="3732" y="6264"/>
                  </a:cubicBezTo>
                  <a:cubicBezTo>
                    <a:pt x="3777" y="6276"/>
                    <a:pt x="3823" y="6281"/>
                    <a:pt x="3869" y="6281"/>
                  </a:cubicBezTo>
                  <a:cubicBezTo>
                    <a:pt x="3883" y="6281"/>
                    <a:pt x="3897" y="6280"/>
                    <a:pt x="3911" y="6279"/>
                  </a:cubicBezTo>
                  <a:lnTo>
                    <a:pt x="3911" y="6279"/>
                  </a:lnTo>
                  <a:lnTo>
                    <a:pt x="3575" y="6626"/>
                  </a:lnTo>
                  <a:lnTo>
                    <a:pt x="3127" y="5691"/>
                  </a:lnTo>
                  <a:lnTo>
                    <a:pt x="3312" y="5662"/>
                  </a:lnTo>
                  <a:close/>
                  <a:moveTo>
                    <a:pt x="2261" y="6456"/>
                  </a:moveTo>
                  <a:lnTo>
                    <a:pt x="2464" y="6886"/>
                  </a:lnTo>
                  <a:lnTo>
                    <a:pt x="2379" y="6898"/>
                  </a:lnTo>
                  <a:cubicBezTo>
                    <a:pt x="2330" y="6803"/>
                    <a:pt x="2259" y="6712"/>
                    <a:pt x="2182" y="6633"/>
                  </a:cubicBezTo>
                  <a:lnTo>
                    <a:pt x="2261" y="6456"/>
                  </a:lnTo>
                  <a:close/>
                  <a:moveTo>
                    <a:pt x="2064" y="6889"/>
                  </a:moveTo>
                  <a:cubicBezTo>
                    <a:pt x="2077" y="6906"/>
                    <a:pt x="2090" y="6922"/>
                    <a:pt x="2103" y="6941"/>
                  </a:cubicBezTo>
                  <a:lnTo>
                    <a:pt x="2037" y="6950"/>
                  </a:lnTo>
                  <a:lnTo>
                    <a:pt x="2064" y="6889"/>
                  </a:lnTo>
                  <a:close/>
                  <a:moveTo>
                    <a:pt x="5002" y="5526"/>
                  </a:moveTo>
                  <a:lnTo>
                    <a:pt x="5051" y="5713"/>
                  </a:lnTo>
                  <a:lnTo>
                    <a:pt x="3771" y="7037"/>
                  </a:lnTo>
                  <a:lnTo>
                    <a:pt x="3695" y="6874"/>
                  </a:lnTo>
                  <a:lnTo>
                    <a:pt x="5002" y="5526"/>
                  </a:lnTo>
                  <a:close/>
                  <a:moveTo>
                    <a:pt x="2022" y="5951"/>
                  </a:moveTo>
                  <a:lnTo>
                    <a:pt x="2116" y="6152"/>
                  </a:lnTo>
                  <a:lnTo>
                    <a:pt x="1701" y="7061"/>
                  </a:lnTo>
                  <a:cubicBezTo>
                    <a:pt x="1681" y="7103"/>
                    <a:pt x="1688" y="7155"/>
                    <a:pt x="1716" y="7191"/>
                  </a:cubicBezTo>
                  <a:cubicBezTo>
                    <a:pt x="1742" y="7223"/>
                    <a:pt x="1779" y="7241"/>
                    <a:pt x="1819" y="7241"/>
                  </a:cubicBezTo>
                  <a:cubicBezTo>
                    <a:pt x="1826" y="7241"/>
                    <a:pt x="1834" y="7241"/>
                    <a:pt x="1837" y="7239"/>
                  </a:cubicBezTo>
                  <a:lnTo>
                    <a:pt x="2582" y="7127"/>
                  </a:lnTo>
                  <a:lnTo>
                    <a:pt x="2658" y="7284"/>
                  </a:lnTo>
                  <a:lnTo>
                    <a:pt x="1471" y="7462"/>
                  </a:lnTo>
                  <a:lnTo>
                    <a:pt x="1460" y="7462"/>
                  </a:lnTo>
                  <a:cubicBezTo>
                    <a:pt x="1432" y="7462"/>
                    <a:pt x="1410" y="7451"/>
                    <a:pt x="1393" y="7431"/>
                  </a:cubicBezTo>
                  <a:cubicBezTo>
                    <a:pt x="1375" y="7405"/>
                    <a:pt x="1369" y="7374"/>
                    <a:pt x="1384" y="7346"/>
                  </a:cubicBezTo>
                  <a:lnTo>
                    <a:pt x="2022" y="5951"/>
                  </a:lnTo>
                  <a:close/>
                  <a:moveTo>
                    <a:pt x="5492" y="4475"/>
                  </a:moveTo>
                  <a:cubicBezTo>
                    <a:pt x="5503" y="4475"/>
                    <a:pt x="5518" y="4477"/>
                    <a:pt x="5529" y="4484"/>
                  </a:cubicBezTo>
                  <a:cubicBezTo>
                    <a:pt x="5549" y="4494"/>
                    <a:pt x="5564" y="4512"/>
                    <a:pt x="5569" y="4532"/>
                  </a:cubicBezTo>
                  <a:cubicBezTo>
                    <a:pt x="5588" y="4575"/>
                    <a:pt x="5566" y="4623"/>
                    <a:pt x="5521" y="4637"/>
                  </a:cubicBezTo>
                  <a:lnTo>
                    <a:pt x="5343" y="4698"/>
                  </a:lnTo>
                  <a:cubicBezTo>
                    <a:pt x="5278" y="4722"/>
                    <a:pt x="5241" y="4788"/>
                    <a:pt x="5260" y="4855"/>
                  </a:cubicBezTo>
                  <a:lnTo>
                    <a:pt x="5938" y="7361"/>
                  </a:lnTo>
                  <a:cubicBezTo>
                    <a:pt x="5945" y="7383"/>
                    <a:pt x="5942" y="7405"/>
                    <a:pt x="5929" y="7425"/>
                  </a:cubicBezTo>
                  <a:cubicBezTo>
                    <a:pt x="5918" y="7444"/>
                    <a:pt x="5899" y="7459"/>
                    <a:pt x="5879" y="7466"/>
                  </a:cubicBezTo>
                  <a:cubicBezTo>
                    <a:pt x="5872" y="7468"/>
                    <a:pt x="5864" y="7468"/>
                    <a:pt x="5855" y="7468"/>
                  </a:cubicBezTo>
                  <a:cubicBezTo>
                    <a:pt x="5818" y="7468"/>
                    <a:pt x="5785" y="7442"/>
                    <a:pt x="5776" y="7405"/>
                  </a:cubicBezTo>
                  <a:lnTo>
                    <a:pt x="5042" y="4707"/>
                  </a:lnTo>
                  <a:cubicBezTo>
                    <a:pt x="5031" y="4667"/>
                    <a:pt x="5053" y="4621"/>
                    <a:pt x="5096" y="4606"/>
                  </a:cubicBezTo>
                  <a:lnTo>
                    <a:pt x="5464" y="4481"/>
                  </a:lnTo>
                  <a:cubicBezTo>
                    <a:pt x="5473" y="4477"/>
                    <a:pt x="5483" y="4475"/>
                    <a:pt x="5492" y="4475"/>
                  </a:cubicBezTo>
                  <a:close/>
                  <a:moveTo>
                    <a:pt x="1439" y="4127"/>
                  </a:moveTo>
                  <a:lnTo>
                    <a:pt x="2234" y="4418"/>
                  </a:lnTo>
                  <a:lnTo>
                    <a:pt x="3551" y="7180"/>
                  </a:lnTo>
                  <a:cubicBezTo>
                    <a:pt x="3585" y="7250"/>
                    <a:pt x="3588" y="7331"/>
                    <a:pt x="3564" y="7407"/>
                  </a:cubicBezTo>
                  <a:cubicBezTo>
                    <a:pt x="3538" y="7481"/>
                    <a:pt x="3483" y="7542"/>
                    <a:pt x="3411" y="7577"/>
                  </a:cubicBezTo>
                  <a:cubicBezTo>
                    <a:pt x="3373" y="7594"/>
                    <a:pt x="3330" y="7605"/>
                    <a:pt x="3287" y="7605"/>
                  </a:cubicBezTo>
                  <a:cubicBezTo>
                    <a:pt x="3280" y="7605"/>
                    <a:pt x="3274" y="7605"/>
                    <a:pt x="3268" y="7604"/>
                  </a:cubicBezTo>
                  <a:cubicBezTo>
                    <a:pt x="3161" y="7597"/>
                    <a:pt x="3063" y="7532"/>
                    <a:pt x="3017" y="7435"/>
                  </a:cubicBezTo>
                  <a:lnTo>
                    <a:pt x="1439" y="4127"/>
                  </a:lnTo>
                  <a:close/>
                  <a:moveTo>
                    <a:pt x="1439" y="6602"/>
                  </a:moveTo>
                  <a:lnTo>
                    <a:pt x="1146" y="7239"/>
                  </a:lnTo>
                  <a:cubicBezTo>
                    <a:pt x="1097" y="7357"/>
                    <a:pt x="1113" y="7490"/>
                    <a:pt x="1187" y="7589"/>
                  </a:cubicBezTo>
                  <a:cubicBezTo>
                    <a:pt x="1250" y="7674"/>
                    <a:pt x="1353" y="7726"/>
                    <a:pt x="1460" y="7726"/>
                  </a:cubicBezTo>
                  <a:cubicBezTo>
                    <a:pt x="1478" y="7726"/>
                    <a:pt x="1497" y="7724"/>
                    <a:pt x="1511" y="7720"/>
                  </a:cubicBezTo>
                  <a:lnTo>
                    <a:pt x="2204" y="7615"/>
                  </a:lnTo>
                  <a:lnTo>
                    <a:pt x="2204" y="7615"/>
                  </a:lnTo>
                  <a:cubicBezTo>
                    <a:pt x="2103" y="7932"/>
                    <a:pt x="1804" y="8163"/>
                    <a:pt x="1460" y="8163"/>
                  </a:cubicBezTo>
                  <a:cubicBezTo>
                    <a:pt x="1030" y="8163"/>
                    <a:pt x="680" y="7812"/>
                    <a:pt x="680" y="7383"/>
                  </a:cubicBezTo>
                  <a:cubicBezTo>
                    <a:pt x="680" y="6959"/>
                    <a:pt x="1017" y="6613"/>
                    <a:pt x="1439" y="6602"/>
                  </a:cubicBezTo>
                  <a:close/>
                  <a:moveTo>
                    <a:pt x="1460" y="6182"/>
                  </a:moveTo>
                  <a:cubicBezTo>
                    <a:pt x="1517" y="6182"/>
                    <a:pt x="1572" y="6187"/>
                    <a:pt x="1627" y="6194"/>
                  </a:cubicBezTo>
                  <a:lnTo>
                    <a:pt x="1557" y="6351"/>
                  </a:lnTo>
                  <a:cubicBezTo>
                    <a:pt x="1524" y="6347"/>
                    <a:pt x="1493" y="6346"/>
                    <a:pt x="1460" y="6346"/>
                  </a:cubicBezTo>
                  <a:cubicBezTo>
                    <a:pt x="887" y="6346"/>
                    <a:pt x="420" y="6812"/>
                    <a:pt x="420" y="7385"/>
                  </a:cubicBezTo>
                  <a:cubicBezTo>
                    <a:pt x="420" y="7958"/>
                    <a:pt x="887" y="8424"/>
                    <a:pt x="1460" y="8424"/>
                  </a:cubicBezTo>
                  <a:cubicBezTo>
                    <a:pt x="1723" y="8424"/>
                    <a:pt x="1974" y="8325"/>
                    <a:pt x="2166" y="8148"/>
                  </a:cubicBezTo>
                  <a:cubicBezTo>
                    <a:pt x="2331" y="7995"/>
                    <a:pt x="2442" y="7792"/>
                    <a:pt x="2482" y="7573"/>
                  </a:cubicBezTo>
                  <a:lnTo>
                    <a:pt x="2650" y="7549"/>
                  </a:lnTo>
                  <a:lnTo>
                    <a:pt x="2650" y="7549"/>
                  </a:lnTo>
                  <a:cubicBezTo>
                    <a:pt x="2571" y="8133"/>
                    <a:pt x="2066" y="8586"/>
                    <a:pt x="1460" y="8586"/>
                  </a:cubicBezTo>
                  <a:cubicBezTo>
                    <a:pt x="796" y="8586"/>
                    <a:pt x="258" y="8048"/>
                    <a:pt x="258" y="7385"/>
                  </a:cubicBezTo>
                  <a:cubicBezTo>
                    <a:pt x="258" y="6722"/>
                    <a:pt x="796" y="6182"/>
                    <a:pt x="1460" y="6182"/>
                  </a:cubicBezTo>
                  <a:close/>
                  <a:moveTo>
                    <a:pt x="5890" y="6180"/>
                  </a:moveTo>
                  <a:lnTo>
                    <a:pt x="5890" y="6180"/>
                  </a:lnTo>
                  <a:cubicBezTo>
                    <a:pt x="6539" y="6196"/>
                    <a:pt x="7064" y="6727"/>
                    <a:pt x="7064" y="7381"/>
                  </a:cubicBezTo>
                  <a:cubicBezTo>
                    <a:pt x="7060" y="8048"/>
                    <a:pt x="6522" y="8586"/>
                    <a:pt x="5859" y="8586"/>
                  </a:cubicBezTo>
                  <a:cubicBezTo>
                    <a:pt x="5195" y="8586"/>
                    <a:pt x="4655" y="8048"/>
                    <a:pt x="4655" y="7385"/>
                  </a:cubicBezTo>
                  <a:cubicBezTo>
                    <a:pt x="4655" y="6965"/>
                    <a:pt x="4875" y="6578"/>
                    <a:pt x="5227" y="6362"/>
                  </a:cubicBezTo>
                  <a:lnTo>
                    <a:pt x="5271" y="6528"/>
                  </a:lnTo>
                  <a:cubicBezTo>
                    <a:pt x="4989" y="6722"/>
                    <a:pt x="4819" y="7042"/>
                    <a:pt x="4819" y="7385"/>
                  </a:cubicBezTo>
                  <a:cubicBezTo>
                    <a:pt x="4819" y="7958"/>
                    <a:pt x="5285" y="8422"/>
                    <a:pt x="5857" y="8422"/>
                  </a:cubicBezTo>
                  <a:cubicBezTo>
                    <a:pt x="6093" y="8422"/>
                    <a:pt x="6314" y="8347"/>
                    <a:pt x="6498" y="8201"/>
                  </a:cubicBezTo>
                  <a:cubicBezTo>
                    <a:pt x="6553" y="8159"/>
                    <a:pt x="6564" y="8076"/>
                    <a:pt x="6520" y="8021"/>
                  </a:cubicBezTo>
                  <a:cubicBezTo>
                    <a:pt x="6495" y="7988"/>
                    <a:pt x="6456" y="7970"/>
                    <a:pt x="6417" y="7970"/>
                  </a:cubicBezTo>
                  <a:cubicBezTo>
                    <a:pt x="6389" y="7970"/>
                    <a:pt x="6362" y="7979"/>
                    <a:pt x="6340" y="7997"/>
                  </a:cubicBezTo>
                  <a:cubicBezTo>
                    <a:pt x="6201" y="8105"/>
                    <a:pt x="6036" y="8163"/>
                    <a:pt x="5857" y="8163"/>
                  </a:cubicBezTo>
                  <a:cubicBezTo>
                    <a:pt x="5427" y="8163"/>
                    <a:pt x="5077" y="7812"/>
                    <a:pt x="5077" y="7381"/>
                  </a:cubicBezTo>
                  <a:cubicBezTo>
                    <a:pt x="5077" y="7155"/>
                    <a:pt x="5175" y="6943"/>
                    <a:pt x="5344" y="6795"/>
                  </a:cubicBezTo>
                  <a:lnTo>
                    <a:pt x="5529" y="7472"/>
                  </a:lnTo>
                  <a:cubicBezTo>
                    <a:pt x="5569" y="7621"/>
                    <a:pt x="5706" y="7726"/>
                    <a:pt x="5860" y="7726"/>
                  </a:cubicBezTo>
                  <a:cubicBezTo>
                    <a:pt x="5890" y="7726"/>
                    <a:pt x="5919" y="7720"/>
                    <a:pt x="5949" y="7713"/>
                  </a:cubicBezTo>
                  <a:cubicBezTo>
                    <a:pt x="6131" y="7665"/>
                    <a:pt x="6240" y="7477"/>
                    <a:pt x="6192" y="7293"/>
                  </a:cubicBezTo>
                  <a:lnTo>
                    <a:pt x="6008" y="6615"/>
                  </a:lnTo>
                  <a:lnTo>
                    <a:pt x="6008" y="6615"/>
                  </a:lnTo>
                  <a:cubicBezTo>
                    <a:pt x="6367" y="6685"/>
                    <a:pt x="6640" y="7002"/>
                    <a:pt x="6640" y="7381"/>
                  </a:cubicBezTo>
                  <a:cubicBezTo>
                    <a:pt x="6640" y="7470"/>
                    <a:pt x="6627" y="7554"/>
                    <a:pt x="6599" y="7636"/>
                  </a:cubicBezTo>
                  <a:cubicBezTo>
                    <a:pt x="6577" y="7702"/>
                    <a:pt x="6614" y="7776"/>
                    <a:pt x="6681" y="7800"/>
                  </a:cubicBezTo>
                  <a:cubicBezTo>
                    <a:pt x="6693" y="7803"/>
                    <a:pt x="6708" y="7805"/>
                    <a:pt x="6721" y="7805"/>
                  </a:cubicBezTo>
                  <a:cubicBezTo>
                    <a:pt x="6775" y="7805"/>
                    <a:pt x="6824" y="7772"/>
                    <a:pt x="6843" y="7718"/>
                  </a:cubicBezTo>
                  <a:cubicBezTo>
                    <a:pt x="6880" y="7610"/>
                    <a:pt x="6898" y="7497"/>
                    <a:pt x="6898" y="7381"/>
                  </a:cubicBezTo>
                  <a:cubicBezTo>
                    <a:pt x="6898" y="6834"/>
                    <a:pt x="6472" y="6382"/>
                    <a:pt x="5934" y="6346"/>
                  </a:cubicBezTo>
                  <a:lnTo>
                    <a:pt x="5890" y="6180"/>
                  </a:lnTo>
                  <a:close/>
                  <a:moveTo>
                    <a:pt x="3730" y="1"/>
                  </a:moveTo>
                  <a:cubicBezTo>
                    <a:pt x="3336" y="1"/>
                    <a:pt x="2971" y="218"/>
                    <a:pt x="2785" y="566"/>
                  </a:cubicBezTo>
                  <a:cubicBezTo>
                    <a:pt x="2750" y="627"/>
                    <a:pt x="2774" y="706"/>
                    <a:pt x="2838" y="741"/>
                  </a:cubicBezTo>
                  <a:cubicBezTo>
                    <a:pt x="2858" y="752"/>
                    <a:pt x="2879" y="757"/>
                    <a:pt x="2899" y="757"/>
                  </a:cubicBezTo>
                  <a:cubicBezTo>
                    <a:pt x="2945" y="757"/>
                    <a:pt x="2989" y="732"/>
                    <a:pt x="3013" y="688"/>
                  </a:cubicBezTo>
                  <a:cubicBezTo>
                    <a:pt x="3155" y="423"/>
                    <a:pt x="3430" y="259"/>
                    <a:pt x="3730" y="259"/>
                  </a:cubicBezTo>
                  <a:lnTo>
                    <a:pt x="3760" y="259"/>
                  </a:lnTo>
                  <a:cubicBezTo>
                    <a:pt x="4165" y="259"/>
                    <a:pt x="4500" y="557"/>
                    <a:pt x="4563" y="944"/>
                  </a:cubicBezTo>
                  <a:lnTo>
                    <a:pt x="3693" y="944"/>
                  </a:lnTo>
                  <a:cubicBezTo>
                    <a:pt x="3621" y="944"/>
                    <a:pt x="3564" y="1001"/>
                    <a:pt x="3564" y="1073"/>
                  </a:cubicBezTo>
                  <a:lnTo>
                    <a:pt x="3564" y="1178"/>
                  </a:lnTo>
                  <a:cubicBezTo>
                    <a:pt x="3564" y="1355"/>
                    <a:pt x="3419" y="1501"/>
                    <a:pt x="3242" y="1501"/>
                  </a:cubicBezTo>
                  <a:cubicBezTo>
                    <a:pt x="3155" y="1501"/>
                    <a:pt x="3072" y="1466"/>
                    <a:pt x="3013" y="1407"/>
                  </a:cubicBezTo>
                  <a:cubicBezTo>
                    <a:pt x="2952" y="1346"/>
                    <a:pt x="2919" y="1265"/>
                    <a:pt x="2919" y="1178"/>
                  </a:cubicBezTo>
                  <a:lnTo>
                    <a:pt x="2919" y="1125"/>
                  </a:lnTo>
                  <a:cubicBezTo>
                    <a:pt x="2919" y="1055"/>
                    <a:pt x="2860" y="996"/>
                    <a:pt x="2790" y="996"/>
                  </a:cubicBezTo>
                  <a:cubicBezTo>
                    <a:pt x="2718" y="996"/>
                    <a:pt x="2661" y="1055"/>
                    <a:pt x="2661" y="1125"/>
                  </a:cubicBezTo>
                  <a:lnTo>
                    <a:pt x="2661" y="1178"/>
                  </a:lnTo>
                  <a:cubicBezTo>
                    <a:pt x="2661" y="1335"/>
                    <a:pt x="2720" y="1480"/>
                    <a:pt x="2831" y="1591"/>
                  </a:cubicBezTo>
                  <a:lnTo>
                    <a:pt x="2838" y="1598"/>
                  </a:lnTo>
                  <a:cubicBezTo>
                    <a:pt x="2427" y="1702"/>
                    <a:pt x="2055" y="1914"/>
                    <a:pt x="1751" y="2219"/>
                  </a:cubicBezTo>
                  <a:cubicBezTo>
                    <a:pt x="1301" y="2669"/>
                    <a:pt x="1054" y="3266"/>
                    <a:pt x="1054" y="3900"/>
                  </a:cubicBezTo>
                  <a:cubicBezTo>
                    <a:pt x="1054" y="3920"/>
                    <a:pt x="1060" y="3939"/>
                    <a:pt x="1069" y="3955"/>
                  </a:cubicBezTo>
                  <a:lnTo>
                    <a:pt x="1204" y="4237"/>
                  </a:lnTo>
                  <a:cubicBezTo>
                    <a:pt x="1010" y="4326"/>
                    <a:pt x="876" y="4514"/>
                    <a:pt x="870" y="4733"/>
                  </a:cubicBezTo>
                  <a:cubicBezTo>
                    <a:pt x="866" y="4886"/>
                    <a:pt x="923" y="5030"/>
                    <a:pt x="1028" y="5139"/>
                  </a:cubicBezTo>
                  <a:cubicBezTo>
                    <a:pt x="1135" y="5247"/>
                    <a:pt x="1277" y="5310"/>
                    <a:pt x="1430" y="5310"/>
                  </a:cubicBezTo>
                  <a:cubicBezTo>
                    <a:pt x="1521" y="5310"/>
                    <a:pt x="1607" y="5288"/>
                    <a:pt x="1686" y="5247"/>
                  </a:cubicBezTo>
                  <a:lnTo>
                    <a:pt x="1880" y="5651"/>
                  </a:lnTo>
                  <a:lnTo>
                    <a:pt x="1743" y="5948"/>
                  </a:lnTo>
                  <a:cubicBezTo>
                    <a:pt x="1651" y="5929"/>
                    <a:pt x="1559" y="5920"/>
                    <a:pt x="1462" y="5920"/>
                  </a:cubicBezTo>
                  <a:cubicBezTo>
                    <a:pt x="656" y="5920"/>
                    <a:pt x="0" y="6576"/>
                    <a:pt x="0" y="7383"/>
                  </a:cubicBezTo>
                  <a:cubicBezTo>
                    <a:pt x="0" y="8188"/>
                    <a:pt x="656" y="8844"/>
                    <a:pt x="1462" y="8844"/>
                  </a:cubicBezTo>
                  <a:cubicBezTo>
                    <a:pt x="1849" y="8844"/>
                    <a:pt x="2215" y="8695"/>
                    <a:pt x="2492" y="8421"/>
                  </a:cubicBezTo>
                  <a:cubicBezTo>
                    <a:pt x="2694" y="8222"/>
                    <a:pt x="2831" y="7969"/>
                    <a:pt x="2890" y="7698"/>
                  </a:cubicBezTo>
                  <a:cubicBezTo>
                    <a:pt x="2986" y="7794"/>
                    <a:pt x="3115" y="7855"/>
                    <a:pt x="3255" y="7862"/>
                  </a:cubicBezTo>
                  <a:lnTo>
                    <a:pt x="3284" y="7862"/>
                  </a:lnTo>
                  <a:cubicBezTo>
                    <a:pt x="3367" y="7862"/>
                    <a:pt x="3448" y="7844"/>
                    <a:pt x="3524" y="7807"/>
                  </a:cubicBezTo>
                  <a:cubicBezTo>
                    <a:pt x="3658" y="7742"/>
                    <a:pt x="3760" y="7632"/>
                    <a:pt x="3809" y="7490"/>
                  </a:cubicBezTo>
                  <a:cubicBezTo>
                    <a:pt x="3828" y="7440"/>
                    <a:pt x="3837" y="7389"/>
                    <a:pt x="3843" y="7337"/>
                  </a:cubicBezTo>
                  <a:lnTo>
                    <a:pt x="5133" y="6003"/>
                  </a:lnTo>
                  <a:lnTo>
                    <a:pt x="5156" y="6099"/>
                  </a:lnTo>
                  <a:cubicBezTo>
                    <a:pt x="4692" y="6355"/>
                    <a:pt x="4397" y="6845"/>
                    <a:pt x="4397" y="7383"/>
                  </a:cubicBezTo>
                  <a:cubicBezTo>
                    <a:pt x="4397" y="8188"/>
                    <a:pt x="5053" y="8844"/>
                    <a:pt x="5860" y="8844"/>
                  </a:cubicBezTo>
                  <a:cubicBezTo>
                    <a:pt x="6666" y="8844"/>
                    <a:pt x="7322" y="8188"/>
                    <a:pt x="7322" y="7383"/>
                  </a:cubicBezTo>
                  <a:cubicBezTo>
                    <a:pt x="7320" y="6578"/>
                    <a:pt x="6664" y="5922"/>
                    <a:pt x="5859" y="5922"/>
                  </a:cubicBezTo>
                  <a:lnTo>
                    <a:pt x="5816" y="5922"/>
                  </a:lnTo>
                  <a:lnTo>
                    <a:pt x="5540" y="4904"/>
                  </a:lnTo>
                  <a:lnTo>
                    <a:pt x="5606" y="4881"/>
                  </a:lnTo>
                  <a:cubicBezTo>
                    <a:pt x="5787" y="4818"/>
                    <a:pt x="5881" y="4623"/>
                    <a:pt x="5818" y="4446"/>
                  </a:cubicBezTo>
                  <a:cubicBezTo>
                    <a:pt x="5789" y="4363"/>
                    <a:pt x="5731" y="4293"/>
                    <a:pt x="5652" y="4254"/>
                  </a:cubicBezTo>
                  <a:lnTo>
                    <a:pt x="5477" y="3609"/>
                  </a:lnTo>
                  <a:cubicBezTo>
                    <a:pt x="5531" y="3535"/>
                    <a:pt x="5560" y="3445"/>
                    <a:pt x="5560" y="3349"/>
                  </a:cubicBezTo>
                  <a:cubicBezTo>
                    <a:pt x="5560" y="3213"/>
                    <a:pt x="5501" y="3091"/>
                    <a:pt x="5407" y="3008"/>
                  </a:cubicBezTo>
                  <a:cubicBezTo>
                    <a:pt x="5402" y="2881"/>
                    <a:pt x="5352" y="2763"/>
                    <a:pt x="5262" y="2671"/>
                  </a:cubicBezTo>
                  <a:cubicBezTo>
                    <a:pt x="5162" y="2570"/>
                    <a:pt x="5029" y="2518"/>
                    <a:pt x="4895" y="2518"/>
                  </a:cubicBezTo>
                  <a:cubicBezTo>
                    <a:pt x="4766" y="2518"/>
                    <a:pt x="4637" y="2566"/>
                    <a:pt x="4537" y="2662"/>
                  </a:cubicBezTo>
                  <a:lnTo>
                    <a:pt x="3782" y="3399"/>
                  </a:lnTo>
                  <a:lnTo>
                    <a:pt x="3437" y="2938"/>
                  </a:lnTo>
                  <a:lnTo>
                    <a:pt x="3677" y="2535"/>
                  </a:lnTo>
                  <a:cubicBezTo>
                    <a:pt x="3734" y="2547"/>
                    <a:pt x="3795" y="2555"/>
                    <a:pt x="3854" y="2555"/>
                  </a:cubicBezTo>
                  <a:cubicBezTo>
                    <a:pt x="4340" y="2555"/>
                    <a:pt x="4736" y="2159"/>
                    <a:pt x="4736" y="1672"/>
                  </a:cubicBezTo>
                  <a:lnTo>
                    <a:pt x="4736" y="1198"/>
                  </a:lnTo>
                  <a:cubicBezTo>
                    <a:pt x="4792" y="1186"/>
                    <a:pt x="4832" y="1134"/>
                    <a:pt x="4832" y="1075"/>
                  </a:cubicBezTo>
                  <a:cubicBezTo>
                    <a:pt x="4832" y="483"/>
                    <a:pt x="4351" y="1"/>
                    <a:pt x="3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4097704" y="1463080"/>
              <a:ext cx="69987" cy="50870"/>
            </a:xfrm>
            <a:custGeom>
              <a:avLst/>
              <a:gdLst/>
              <a:ahLst/>
              <a:cxnLst/>
              <a:rect l="l" t="t" r="r" b="b"/>
              <a:pathLst>
                <a:path w="1307" h="950" extrusionOk="0">
                  <a:moveTo>
                    <a:pt x="423" y="259"/>
                  </a:moveTo>
                  <a:cubicBezTo>
                    <a:pt x="425" y="259"/>
                    <a:pt x="427" y="259"/>
                    <a:pt x="430" y="259"/>
                  </a:cubicBezTo>
                  <a:lnTo>
                    <a:pt x="898" y="292"/>
                  </a:lnTo>
                  <a:cubicBezTo>
                    <a:pt x="981" y="300"/>
                    <a:pt x="1047" y="368"/>
                    <a:pt x="1047" y="451"/>
                  </a:cubicBezTo>
                  <a:lnTo>
                    <a:pt x="1047" y="495"/>
                  </a:lnTo>
                  <a:cubicBezTo>
                    <a:pt x="1047" y="578"/>
                    <a:pt x="983" y="650"/>
                    <a:pt x="898" y="654"/>
                  </a:cubicBezTo>
                  <a:lnTo>
                    <a:pt x="430" y="687"/>
                  </a:lnTo>
                  <a:cubicBezTo>
                    <a:pt x="423" y="688"/>
                    <a:pt x="417" y="688"/>
                    <a:pt x="410" y="688"/>
                  </a:cubicBezTo>
                  <a:cubicBezTo>
                    <a:pt x="374" y="688"/>
                    <a:pt x="340" y="675"/>
                    <a:pt x="310" y="646"/>
                  </a:cubicBezTo>
                  <a:cubicBezTo>
                    <a:pt x="279" y="617"/>
                    <a:pt x="260" y="576"/>
                    <a:pt x="260" y="530"/>
                  </a:cubicBezTo>
                  <a:lnTo>
                    <a:pt x="260" y="421"/>
                  </a:lnTo>
                  <a:cubicBezTo>
                    <a:pt x="260" y="377"/>
                    <a:pt x="279" y="333"/>
                    <a:pt x="310" y="304"/>
                  </a:cubicBezTo>
                  <a:cubicBezTo>
                    <a:pt x="341" y="276"/>
                    <a:pt x="381" y="259"/>
                    <a:pt x="423" y="259"/>
                  </a:cubicBezTo>
                  <a:close/>
                  <a:moveTo>
                    <a:pt x="422" y="0"/>
                  </a:moveTo>
                  <a:cubicBezTo>
                    <a:pt x="316" y="0"/>
                    <a:pt x="211" y="41"/>
                    <a:pt x="133" y="116"/>
                  </a:cubicBezTo>
                  <a:cubicBezTo>
                    <a:pt x="48" y="193"/>
                    <a:pt x="0" y="305"/>
                    <a:pt x="0" y="421"/>
                  </a:cubicBezTo>
                  <a:lnTo>
                    <a:pt x="0" y="530"/>
                  </a:lnTo>
                  <a:cubicBezTo>
                    <a:pt x="0" y="644"/>
                    <a:pt x="48" y="757"/>
                    <a:pt x="133" y="836"/>
                  </a:cubicBezTo>
                  <a:cubicBezTo>
                    <a:pt x="210" y="908"/>
                    <a:pt x="312" y="949"/>
                    <a:pt x="419" y="949"/>
                  </a:cubicBezTo>
                  <a:cubicBezTo>
                    <a:pt x="422" y="949"/>
                    <a:pt x="426" y="949"/>
                    <a:pt x="429" y="949"/>
                  </a:cubicBezTo>
                  <a:cubicBezTo>
                    <a:pt x="436" y="949"/>
                    <a:pt x="442" y="949"/>
                    <a:pt x="448" y="949"/>
                  </a:cubicBezTo>
                  <a:lnTo>
                    <a:pt x="916" y="915"/>
                  </a:lnTo>
                  <a:cubicBezTo>
                    <a:pt x="1136" y="901"/>
                    <a:pt x="1307" y="718"/>
                    <a:pt x="1307" y="497"/>
                  </a:cubicBezTo>
                  <a:lnTo>
                    <a:pt x="1307" y="453"/>
                  </a:lnTo>
                  <a:cubicBezTo>
                    <a:pt x="1307" y="235"/>
                    <a:pt x="1136" y="51"/>
                    <a:pt x="916" y="34"/>
                  </a:cubicBezTo>
                  <a:lnTo>
                    <a:pt x="448" y="1"/>
                  </a:lnTo>
                  <a:cubicBezTo>
                    <a:pt x="439" y="1"/>
                    <a:pt x="430" y="0"/>
                    <a:pt x="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4119604" y="1399144"/>
              <a:ext cx="70094" cy="50709"/>
            </a:xfrm>
            <a:custGeom>
              <a:avLst/>
              <a:gdLst/>
              <a:ahLst/>
              <a:cxnLst/>
              <a:rect l="l" t="t" r="r" b="b"/>
              <a:pathLst>
                <a:path w="1309" h="947" extrusionOk="0">
                  <a:moveTo>
                    <a:pt x="427" y="257"/>
                  </a:moveTo>
                  <a:cubicBezTo>
                    <a:pt x="429" y="257"/>
                    <a:pt x="431" y="257"/>
                    <a:pt x="433" y="257"/>
                  </a:cubicBezTo>
                  <a:lnTo>
                    <a:pt x="902" y="290"/>
                  </a:lnTo>
                  <a:cubicBezTo>
                    <a:pt x="985" y="294"/>
                    <a:pt x="1051" y="366"/>
                    <a:pt x="1051" y="449"/>
                  </a:cubicBezTo>
                  <a:lnTo>
                    <a:pt x="1051" y="493"/>
                  </a:lnTo>
                  <a:cubicBezTo>
                    <a:pt x="1051" y="576"/>
                    <a:pt x="986" y="648"/>
                    <a:pt x="902" y="652"/>
                  </a:cubicBezTo>
                  <a:lnTo>
                    <a:pt x="433" y="685"/>
                  </a:lnTo>
                  <a:cubicBezTo>
                    <a:pt x="431" y="685"/>
                    <a:pt x="428" y="685"/>
                    <a:pt x="425" y="685"/>
                  </a:cubicBezTo>
                  <a:cubicBezTo>
                    <a:pt x="384" y="685"/>
                    <a:pt x="345" y="672"/>
                    <a:pt x="314" y="641"/>
                  </a:cubicBezTo>
                  <a:cubicBezTo>
                    <a:pt x="282" y="611"/>
                    <a:pt x="262" y="569"/>
                    <a:pt x="262" y="523"/>
                  </a:cubicBezTo>
                  <a:lnTo>
                    <a:pt x="262" y="416"/>
                  </a:lnTo>
                  <a:cubicBezTo>
                    <a:pt x="264" y="375"/>
                    <a:pt x="282" y="335"/>
                    <a:pt x="314" y="301"/>
                  </a:cubicBezTo>
                  <a:cubicBezTo>
                    <a:pt x="343" y="273"/>
                    <a:pt x="385" y="257"/>
                    <a:pt x="427" y="257"/>
                  </a:cubicBezTo>
                  <a:close/>
                  <a:moveTo>
                    <a:pt x="422" y="0"/>
                  </a:moveTo>
                  <a:cubicBezTo>
                    <a:pt x="316" y="0"/>
                    <a:pt x="213" y="39"/>
                    <a:pt x="135" y="114"/>
                  </a:cubicBezTo>
                  <a:cubicBezTo>
                    <a:pt x="48" y="191"/>
                    <a:pt x="0" y="305"/>
                    <a:pt x="0" y="419"/>
                  </a:cubicBezTo>
                  <a:lnTo>
                    <a:pt x="0" y="528"/>
                  </a:lnTo>
                  <a:cubicBezTo>
                    <a:pt x="2" y="642"/>
                    <a:pt x="52" y="757"/>
                    <a:pt x="137" y="834"/>
                  </a:cubicBezTo>
                  <a:cubicBezTo>
                    <a:pt x="214" y="906"/>
                    <a:pt x="316" y="946"/>
                    <a:pt x="422" y="946"/>
                  </a:cubicBezTo>
                  <a:lnTo>
                    <a:pt x="450" y="946"/>
                  </a:lnTo>
                  <a:lnTo>
                    <a:pt x="918" y="915"/>
                  </a:lnTo>
                  <a:cubicBezTo>
                    <a:pt x="1136" y="899"/>
                    <a:pt x="1309" y="716"/>
                    <a:pt x="1309" y="495"/>
                  </a:cubicBezTo>
                  <a:lnTo>
                    <a:pt x="1309" y="453"/>
                  </a:lnTo>
                  <a:cubicBezTo>
                    <a:pt x="1309" y="233"/>
                    <a:pt x="1136" y="49"/>
                    <a:pt x="918" y="32"/>
                  </a:cubicBezTo>
                  <a:lnTo>
                    <a:pt x="450" y="1"/>
                  </a:lnTo>
                  <a:cubicBezTo>
                    <a:pt x="441" y="1"/>
                    <a:pt x="431" y="0"/>
                    <a:pt x="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4119604" y="1527229"/>
              <a:ext cx="70094" cy="50817"/>
            </a:xfrm>
            <a:custGeom>
              <a:avLst/>
              <a:gdLst/>
              <a:ahLst/>
              <a:cxnLst/>
              <a:rect l="l" t="t" r="r" b="b"/>
              <a:pathLst>
                <a:path w="1309" h="949" extrusionOk="0">
                  <a:moveTo>
                    <a:pt x="433" y="259"/>
                  </a:moveTo>
                  <a:lnTo>
                    <a:pt x="902" y="292"/>
                  </a:lnTo>
                  <a:cubicBezTo>
                    <a:pt x="985" y="296"/>
                    <a:pt x="1051" y="368"/>
                    <a:pt x="1051" y="451"/>
                  </a:cubicBezTo>
                  <a:lnTo>
                    <a:pt x="1051" y="495"/>
                  </a:lnTo>
                  <a:cubicBezTo>
                    <a:pt x="1051" y="578"/>
                    <a:pt x="986" y="650"/>
                    <a:pt x="902" y="654"/>
                  </a:cubicBezTo>
                  <a:lnTo>
                    <a:pt x="433" y="690"/>
                  </a:lnTo>
                  <a:cubicBezTo>
                    <a:pt x="431" y="690"/>
                    <a:pt x="428" y="691"/>
                    <a:pt x="425" y="691"/>
                  </a:cubicBezTo>
                  <a:cubicBezTo>
                    <a:pt x="384" y="691"/>
                    <a:pt x="345" y="677"/>
                    <a:pt x="314" y="646"/>
                  </a:cubicBezTo>
                  <a:cubicBezTo>
                    <a:pt x="282" y="617"/>
                    <a:pt x="262" y="576"/>
                    <a:pt x="262" y="530"/>
                  </a:cubicBezTo>
                  <a:lnTo>
                    <a:pt x="262" y="421"/>
                  </a:lnTo>
                  <a:cubicBezTo>
                    <a:pt x="262" y="377"/>
                    <a:pt x="281" y="333"/>
                    <a:pt x="314" y="303"/>
                  </a:cubicBezTo>
                  <a:cubicBezTo>
                    <a:pt x="343" y="276"/>
                    <a:pt x="384" y="259"/>
                    <a:pt x="422" y="259"/>
                  </a:cubicBezTo>
                  <a:close/>
                  <a:moveTo>
                    <a:pt x="423" y="0"/>
                  </a:moveTo>
                  <a:cubicBezTo>
                    <a:pt x="316" y="0"/>
                    <a:pt x="213" y="41"/>
                    <a:pt x="135" y="115"/>
                  </a:cubicBezTo>
                  <a:cubicBezTo>
                    <a:pt x="48" y="193"/>
                    <a:pt x="0" y="305"/>
                    <a:pt x="0" y="421"/>
                  </a:cubicBezTo>
                  <a:lnTo>
                    <a:pt x="0" y="530"/>
                  </a:lnTo>
                  <a:cubicBezTo>
                    <a:pt x="0" y="644"/>
                    <a:pt x="48" y="757"/>
                    <a:pt x="135" y="836"/>
                  </a:cubicBezTo>
                  <a:cubicBezTo>
                    <a:pt x="212" y="908"/>
                    <a:pt x="314" y="948"/>
                    <a:pt x="421" y="948"/>
                  </a:cubicBezTo>
                  <a:lnTo>
                    <a:pt x="448" y="948"/>
                  </a:lnTo>
                  <a:lnTo>
                    <a:pt x="914" y="917"/>
                  </a:lnTo>
                  <a:cubicBezTo>
                    <a:pt x="1139" y="902"/>
                    <a:pt x="1309" y="718"/>
                    <a:pt x="1309" y="497"/>
                  </a:cubicBezTo>
                  <a:lnTo>
                    <a:pt x="1309" y="453"/>
                  </a:lnTo>
                  <a:cubicBezTo>
                    <a:pt x="1309" y="235"/>
                    <a:pt x="1136" y="51"/>
                    <a:pt x="918" y="34"/>
                  </a:cubicBezTo>
                  <a:lnTo>
                    <a:pt x="450" y="1"/>
                  </a:lnTo>
                  <a:cubicBezTo>
                    <a:pt x="441" y="1"/>
                    <a:pt x="432" y="0"/>
                    <a:pt x="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 name="Google Shape;2092;p71"/>
          <p:cNvGrpSpPr/>
          <p:nvPr/>
        </p:nvGrpSpPr>
        <p:grpSpPr>
          <a:xfrm>
            <a:off x="5394488" y="1235744"/>
            <a:ext cx="443026" cy="388418"/>
            <a:chOff x="4729560" y="1282197"/>
            <a:chExt cx="473521" cy="415154"/>
          </a:xfrm>
        </p:grpSpPr>
        <p:sp>
          <p:nvSpPr>
            <p:cNvPr id="2093" name="Google Shape;2093;p71"/>
            <p:cNvSpPr/>
            <p:nvPr/>
          </p:nvSpPr>
          <p:spPr>
            <a:xfrm>
              <a:off x="4729560" y="1282197"/>
              <a:ext cx="473521" cy="415154"/>
            </a:xfrm>
            <a:custGeom>
              <a:avLst/>
              <a:gdLst/>
              <a:ahLst/>
              <a:cxnLst/>
              <a:rect l="l" t="t" r="r" b="b"/>
              <a:pathLst>
                <a:path w="8843" h="7753" extrusionOk="0">
                  <a:moveTo>
                    <a:pt x="4569" y="923"/>
                  </a:moveTo>
                  <a:cubicBezTo>
                    <a:pt x="4631" y="923"/>
                    <a:pt x="4679" y="973"/>
                    <a:pt x="4679" y="1033"/>
                  </a:cubicBezTo>
                  <a:lnTo>
                    <a:pt x="4679" y="1426"/>
                  </a:lnTo>
                  <a:cubicBezTo>
                    <a:pt x="4679" y="1489"/>
                    <a:pt x="4629" y="1536"/>
                    <a:pt x="4569" y="1536"/>
                  </a:cubicBezTo>
                  <a:lnTo>
                    <a:pt x="3299" y="1536"/>
                  </a:lnTo>
                  <a:cubicBezTo>
                    <a:pt x="3185" y="1536"/>
                    <a:pt x="3092" y="1444"/>
                    <a:pt x="3092" y="1330"/>
                  </a:cubicBezTo>
                  <a:lnTo>
                    <a:pt x="3092" y="1129"/>
                  </a:lnTo>
                  <a:cubicBezTo>
                    <a:pt x="3092" y="1015"/>
                    <a:pt x="3185" y="923"/>
                    <a:pt x="3299" y="923"/>
                  </a:cubicBezTo>
                  <a:close/>
                  <a:moveTo>
                    <a:pt x="4749" y="2471"/>
                  </a:moveTo>
                  <a:lnTo>
                    <a:pt x="4961" y="2543"/>
                  </a:lnTo>
                  <a:lnTo>
                    <a:pt x="4874" y="2668"/>
                  </a:lnTo>
                  <a:lnTo>
                    <a:pt x="4239" y="2471"/>
                  </a:lnTo>
                  <a:close/>
                  <a:moveTo>
                    <a:pt x="5717" y="2806"/>
                  </a:moveTo>
                  <a:lnTo>
                    <a:pt x="5842" y="2850"/>
                  </a:lnTo>
                  <a:lnTo>
                    <a:pt x="5774" y="2952"/>
                  </a:lnTo>
                  <a:lnTo>
                    <a:pt x="5645" y="2909"/>
                  </a:lnTo>
                  <a:lnTo>
                    <a:pt x="5717" y="2806"/>
                  </a:lnTo>
                  <a:close/>
                  <a:moveTo>
                    <a:pt x="6601" y="3112"/>
                  </a:moveTo>
                  <a:lnTo>
                    <a:pt x="6778" y="3175"/>
                  </a:lnTo>
                  <a:cubicBezTo>
                    <a:pt x="6732" y="3183"/>
                    <a:pt x="6686" y="3187"/>
                    <a:pt x="6639" y="3187"/>
                  </a:cubicBezTo>
                  <a:cubicBezTo>
                    <a:pt x="6611" y="3187"/>
                    <a:pt x="6583" y="3186"/>
                    <a:pt x="6555" y="3182"/>
                  </a:cubicBezTo>
                  <a:lnTo>
                    <a:pt x="6601" y="3112"/>
                  </a:lnTo>
                  <a:close/>
                  <a:moveTo>
                    <a:pt x="5427" y="2417"/>
                  </a:moveTo>
                  <a:cubicBezTo>
                    <a:pt x="5453" y="2417"/>
                    <a:pt x="5477" y="2425"/>
                    <a:pt x="5499" y="2438"/>
                  </a:cubicBezTo>
                  <a:cubicBezTo>
                    <a:pt x="5527" y="2456"/>
                    <a:pt x="5545" y="2485"/>
                    <a:pt x="5553" y="2519"/>
                  </a:cubicBezTo>
                  <a:cubicBezTo>
                    <a:pt x="5558" y="2550"/>
                    <a:pt x="5553" y="2585"/>
                    <a:pt x="5532" y="2613"/>
                  </a:cubicBezTo>
                  <a:lnTo>
                    <a:pt x="5136" y="3199"/>
                  </a:lnTo>
                  <a:cubicBezTo>
                    <a:pt x="5112" y="3232"/>
                    <a:pt x="5074" y="3254"/>
                    <a:pt x="5029" y="3254"/>
                  </a:cubicBezTo>
                  <a:cubicBezTo>
                    <a:pt x="5003" y="3254"/>
                    <a:pt x="4978" y="3247"/>
                    <a:pt x="4957" y="3230"/>
                  </a:cubicBezTo>
                  <a:cubicBezTo>
                    <a:pt x="4930" y="3212"/>
                    <a:pt x="4911" y="3182"/>
                    <a:pt x="4906" y="3149"/>
                  </a:cubicBezTo>
                  <a:cubicBezTo>
                    <a:pt x="4898" y="3118"/>
                    <a:pt x="4906" y="3083"/>
                    <a:pt x="4926" y="3055"/>
                  </a:cubicBezTo>
                  <a:lnTo>
                    <a:pt x="5322" y="2471"/>
                  </a:lnTo>
                  <a:cubicBezTo>
                    <a:pt x="5348" y="2436"/>
                    <a:pt x="5389" y="2417"/>
                    <a:pt x="5427" y="2417"/>
                  </a:cubicBezTo>
                  <a:close/>
                  <a:moveTo>
                    <a:pt x="6308" y="2727"/>
                  </a:moveTo>
                  <a:cubicBezTo>
                    <a:pt x="6334" y="2727"/>
                    <a:pt x="6356" y="2734"/>
                    <a:pt x="6380" y="2749"/>
                  </a:cubicBezTo>
                  <a:cubicBezTo>
                    <a:pt x="6408" y="2767"/>
                    <a:pt x="6426" y="2797"/>
                    <a:pt x="6432" y="2830"/>
                  </a:cubicBezTo>
                  <a:cubicBezTo>
                    <a:pt x="6439" y="2861"/>
                    <a:pt x="6432" y="2896"/>
                    <a:pt x="6411" y="2924"/>
                  </a:cubicBezTo>
                  <a:lnTo>
                    <a:pt x="6015" y="3508"/>
                  </a:lnTo>
                  <a:cubicBezTo>
                    <a:pt x="5993" y="3543"/>
                    <a:pt x="5953" y="3564"/>
                    <a:pt x="5910" y="3564"/>
                  </a:cubicBezTo>
                  <a:cubicBezTo>
                    <a:pt x="5884" y="3564"/>
                    <a:pt x="5859" y="3556"/>
                    <a:pt x="5838" y="3541"/>
                  </a:cubicBezTo>
                  <a:cubicBezTo>
                    <a:pt x="5811" y="3523"/>
                    <a:pt x="5792" y="3494"/>
                    <a:pt x="5785" y="3460"/>
                  </a:cubicBezTo>
                  <a:cubicBezTo>
                    <a:pt x="5777" y="3429"/>
                    <a:pt x="5785" y="3394"/>
                    <a:pt x="5805" y="3366"/>
                  </a:cubicBezTo>
                  <a:lnTo>
                    <a:pt x="6201" y="2780"/>
                  </a:lnTo>
                  <a:cubicBezTo>
                    <a:pt x="6227" y="2749"/>
                    <a:pt x="6266" y="2727"/>
                    <a:pt x="6308" y="2727"/>
                  </a:cubicBezTo>
                  <a:close/>
                  <a:moveTo>
                    <a:pt x="3522" y="2519"/>
                  </a:moveTo>
                  <a:lnTo>
                    <a:pt x="4174" y="2723"/>
                  </a:lnTo>
                  <a:lnTo>
                    <a:pt x="3640" y="3740"/>
                  </a:lnTo>
                  <a:cubicBezTo>
                    <a:pt x="3555" y="3903"/>
                    <a:pt x="3562" y="4091"/>
                    <a:pt x="3656" y="4247"/>
                  </a:cubicBezTo>
                  <a:cubicBezTo>
                    <a:pt x="3750" y="4406"/>
                    <a:pt x="3916" y="4498"/>
                    <a:pt x="4099" y="4498"/>
                  </a:cubicBezTo>
                  <a:lnTo>
                    <a:pt x="4631" y="4498"/>
                  </a:lnTo>
                  <a:cubicBezTo>
                    <a:pt x="4716" y="4498"/>
                    <a:pt x="4792" y="4537"/>
                    <a:pt x="4841" y="4608"/>
                  </a:cubicBezTo>
                  <a:cubicBezTo>
                    <a:pt x="4889" y="4677"/>
                    <a:pt x="4900" y="4761"/>
                    <a:pt x="4871" y="4843"/>
                  </a:cubicBezTo>
                  <a:lnTo>
                    <a:pt x="4714" y="5268"/>
                  </a:lnTo>
                  <a:lnTo>
                    <a:pt x="1045" y="5268"/>
                  </a:lnTo>
                  <a:cubicBezTo>
                    <a:pt x="940" y="5268"/>
                    <a:pt x="848" y="5204"/>
                    <a:pt x="815" y="5108"/>
                  </a:cubicBezTo>
                  <a:lnTo>
                    <a:pt x="640" y="4621"/>
                  </a:lnTo>
                  <a:cubicBezTo>
                    <a:pt x="606" y="4529"/>
                    <a:pt x="581" y="4435"/>
                    <a:pt x="560" y="4336"/>
                  </a:cubicBezTo>
                  <a:cubicBezTo>
                    <a:pt x="512" y="4096"/>
                    <a:pt x="511" y="3853"/>
                    <a:pt x="551" y="3610"/>
                  </a:cubicBezTo>
                  <a:lnTo>
                    <a:pt x="699" y="2749"/>
                  </a:lnTo>
                  <a:lnTo>
                    <a:pt x="1157" y="3315"/>
                  </a:lnTo>
                  <a:cubicBezTo>
                    <a:pt x="1281" y="3468"/>
                    <a:pt x="1439" y="3593"/>
                    <a:pt x="1618" y="3680"/>
                  </a:cubicBezTo>
                  <a:cubicBezTo>
                    <a:pt x="1795" y="3764"/>
                    <a:pt x="1992" y="3809"/>
                    <a:pt x="2191" y="3809"/>
                  </a:cubicBezTo>
                  <a:cubicBezTo>
                    <a:pt x="2912" y="3809"/>
                    <a:pt x="3500" y="3234"/>
                    <a:pt x="3522" y="2519"/>
                  </a:cubicBezTo>
                  <a:close/>
                  <a:moveTo>
                    <a:pt x="853" y="5488"/>
                  </a:moveTo>
                  <a:cubicBezTo>
                    <a:pt x="912" y="5513"/>
                    <a:pt x="977" y="5526"/>
                    <a:pt x="1047" y="5526"/>
                  </a:cubicBezTo>
                  <a:lnTo>
                    <a:pt x="7923" y="5526"/>
                  </a:lnTo>
                  <a:cubicBezTo>
                    <a:pt x="7947" y="5526"/>
                    <a:pt x="7969" y="5524"/>
                    <a:pt x="7994" y="5523"/>
                  </a:cubicBezTo>
                  <a:lnTo>
                    <a:pt x="7994" y="6586"/>
                  </a:lnTo>
                  <a:cubicBezTo>
                    <a:pt x="7994" y="6678"/>
                    <a:pt x="7958" y="6766"/>
                    <a:pt x="7893" y="6831"/>
                  </a:cubicBezTo>
                  <a:cubicBezTo>
                    <a:pt x="7829" y="6895"/>
                    <a:pt x="7740" y="6932"/>
                    <a:pt x="7648" y="6932"/>
                  </a:cubicBezTo>
                  <a:cubicBezTo>
                    <a:pt x="7556" y="6932"/>
                    <a:pt x="7469" y="6895"/>
                    <a:pt x="7405" y="6831"/>
                  </a:cubicBezTo>
                  <a:cubicBezTo>
                    <a:pt x="7340" y="6766"/>
                    <a:pt x="7303" y="6678"/>
                    <a:pt x="7303" y="6586"/>
                  </a:cubicBezTo>
                  <a:cubicBezTo>
                    <a:pt x="7303" y="6263"/>
                    <a:pt x="7040" y="6003"/>
                    <a:pt x="6721" y="6003"/>
                  </a:cubicBezTo>
                  <a:lnTo>
                    <a:pt x="6417" y="6003"/>
                  </a:lnTo>
                  <a:cubicBezTo>
                    <a:pt x="6260" y="6003"/>
                    <a:pt x="6115" y="6062"/>
                    <a:pt x="6004" y="6173"/>
                  </a:cubicBezTo>
                  <a:cubicBezTo>
                    <a:pt x="5894" y="6285"/>
                    <a:pt x="5833" y="6429"/>
                    <a:pt x="5833" y="6586"/>
                  </a:cubicBezTo>
                  <a:cubicBezTo>
                    <a:pt x="5833" y="6678"/>
                    <a:pt x="5796" y="6766"/>
                    <a:pt x="5731" y="6831"/>
                  </a:cubicBezTo>
                  <a:cubicBezTo>
                    <a:pt x="5667" y="6895"/>
                    <a:pt x="5580" y="6932"/>
                    <a:pt x="5488" y="6932"/>
                  </a:cubicBezTo>
                  <a:cubicBezTo>
                    <a:pt x="5396" y="6932"/>
                    <a:pt x="5308" y="6895"/>
                    <a:pt x="5243" y="6831"/>
                  </a:cubicBezTo>
                  <a:cubicBezTo>
                    <a:pt x="5179" y="6766"/>
                    <a:pt x="5142" y="6678"/>
                    <a:pt x="5142" y="6586"/>
                  </a:cubicBezTo>
                  <a:cubicBezTo>
                    <a:pt x="5142" y="6263"/>
                    <a:pt x="4880" y="6003"/>
                    <a:pt x="4559" y="6003"/>
                  </a:cubicBezTo>
                  <a:lnTo>
                    <a:pt x="4274" y="6003"/>
                  </a:lnTo>
                  <a:cubicBezTo>
                    <a:pt x="4117" y="6003"/>
                    <a:pt x="3971" y="6062"/>
                    <a:pt x="3861" y="6173"/>
                  </a:cubicBezTo>
                  <a:cubicBezTo>
                    <a:pt x="3750" y="6285"/>
                    <a:pt x="3691" y="6429"/>
                    <a:pt x="3691" y="6586"/>
                  </a:cubicBezTo>
                  <a:cubicBezTo>
                    <a:pt x="3691" y="6678"/>
                    <a:pt x="3655" y="6766"/>
                    <a:pt x="3590" y="6831"/>
                  </a:cubicBezTo>
                  <a:cubicBezTo>
                    <a:pt x="3526" y="6895"/>
                    <a:pt x="3437" y="6932"/>
                    <a:pt x="3345" y="6932"/>
                  </a:cubicBezTo>
                  <a:cubicBezTo>
                    <a:pt x="3253" y="6932"/>
                    <a:pt x="3166" y="6895"/>
                    <a:pt x="3102" y="6831"/>
                  </a:cubicBezTo>
                  <a:cubicBezTo>
                    <a:pt x="3037" y="6766"/>
                    <a:pt x="3000" y="6678"/>
                    <a:pt x="3000" y="6586"/>
                  </a:cubicBezTo>
                  <a:cubicBezTo>
                    <a:pt x="3000" y="6263"/>
                    <a:pt x="2737" y="6003"/>
                    <a:pt x="2418" y="6003"/>
                  </a:cubicBezTo>
                  <a:lnTo>
                    <a:pt x="2127" y="6003"/>
                  </a:lnTo>
                  <a:cubicBezTo>
                    <a:pt x="1972" y="6003"/>
                    <a:pt x="1825" y="6066"/>
                    <a:pt x="1714" y="6175"/>
                  </a:cubicBezTo>
                  <a:cubicBezTo>
                    <a:pt x="1603" y="6285"/>
                    <a:pt x="1544" y="6429"/>
                    <a:pt x="1544" y="6586"/>
                  </a:cubicBezTo>
                  <a:cubicBezTo>
                    <a:pt x="1544" y="6682"/>
                    <a:pt x="1508" y="6768"/>
                    <a:pt x="1441" y="6833"/>
                  </a:cubicBezTo>
                  <a:cubicBezTo>
                    <a:pt x="1375" y="6896"/>
                    <a:pt x="1289" y="6931"/>
                    <a:pt x="1196" y="6931"/>
                  </a:cubicBezTo>
                  <a:cubicBezTo>
                    <a:pt x="1194" y="6931"/>
                    <a:pt x="1191" y="6931"/>
                    <a:pt x="1189" y="6930"/>
                  </a:cubicBezTo>
                  <a:cubicBezTo>
                    <a:pt x="1004" y="6925"/>
                    <a:pt x="853" y="6766"/>
                    <a:pt x="853" y="6575"/>
                  </a:cubicBezTo>
                  <a:lnTo>
                    <a:pt x="853" y="5488"/>
                  </a:lnTo>
                  <a:close/>
                  <a:moveTo>
                    <a:pt x="4244" y="6261"/>
                  </a:moveTo>
                  <a:cubicBezTo>
                    <a:pt x="4272" y="6352"/>
                    <a:pt x="4285" y="6444"/>
                    <a:pt x="4285" y="6538"/>
                  </a:cubicBezTo>
                  <a:cubicBezTo>
                    <a:pt x="4290" y="7061"/>
                    <a:pt x="3866" y="7485"/>
                    <a:pt x="3345" y="7485"/>
                  </a:cubicBezTo>
                  <a:cubicBezTo>
                    <a:pt x="2825" y="7485"/>
                    <a:pt x="2401" y="7061"/>
                    <a:pt x="2401" y="6540"/>
                  </a:cubicBezTo>
                  <a:cubicBezTo>
                    <a:pt x="2401" y="6446"/>
                    <a:pt x="2414" y="6354"/>
                    <a:pt x="2442" y="6263"/>
                  </a:cubicBezTo>
                  <a:cubicBezTo>
                    <a:pt x="2608" y="6278"/>
                    <a:pt x="2739" y="6416"/>
                    <a:pt x="2739" y="6586"/>
                  </a:cubicBezTo>
                  <a:cubicBezTo>
                    <a:pt x="2739" y="6748"/>
                    <a:pt x="2801" y="6899"/>
                    <a:pt x="2917" y="7012"/>
                  </a:cubicBezTo>
                  <a:cubicBezTo>
                    <a:pt x="3032" y="7128"/>
                    <a:pt x="3183" y="7190"/>
                    <a:pt x="3343" y="7190"/>
                  </a:cubicBezTo>
                  <a:cubicBezTo>
                    <a:pt x="3505" y="7190"/>
                    <a:pt x="3656" y="7128"/>
                    <a:pt x="3769" y="7012"/>
                  </a:cubicBezTo>
                  <a:cubicBezTo>
                    <a:pt x="3885" y="6899"/>
                    <a:pt x="3948" y="6748"/>
                    <a:pt x="3948" y="6584"/>
                  </a:cubicBezTo>
                  <a:cubicBezTo>
                    <a:pt x="3948" y="6496"/>
                    <a:pt x="3981" y="6416"/>
                    <a:pt x="4042" y="6355"/>
                  </a:cubicBezTo>
                  <a:cubicBezTo>
                    <a:pt x="4097" y="6300"/>
                    <a:pt x="4169" y="6269"/>
                    <a:pt x="4244" y="6261"/>
                  </a:cubicBezTo>
                  <a:close/>
                  <a:moveTo>
                    <a:pt x="6395" y="6263"/>
                  </a:moveTo>
                  <a:cubicBezTo>
                    <a:pt x="6422" y="6354"/>
                    <a:pt x="6437" y="6446"/>
                    <a:pt x="6437" y="6540"/>
                  </a:cubicBezTo>
                  <a:cubicBezTo>
                    <a:pt x="6437" y="7061"/>
                    <a:pt x="6013" y="7485"/>
                    <a:pt x="5492" y="7485"/>
                  </a:cubicBezTo>
                  <a:cubicBezTo>
                    <a:pt x="4972" y="7485"/>
                    <a:pt x="4548" y="7061"/>
                    <a:pt x="4548" y="6540"/>
                  </a:cubicBezTo>
                  <a:cubicBezTo>
                    <a:pt x="4548" y="6446"/>
                    <a:pt x="4561" y="6354"/>
                    <a:pt x="4589" y="6263"/>
                  </a:cubicBezTo>
                  <a:cubicBezTo>
                    <a:pt x="4755" y="6278"/>
                    <a:pt x="4884" y="6418"/>
                    <a:pt x="4884" y="6586"/>
                  </a:cubicBezTo>
                  <a:cubicBezTo>
                    <a:pt x="4884" y="6748"/>
                    <a:pt x="4946" y="6899"/>
                    <a:pt x="5062" y="7015"/>
                  </a:cubicBezTo>
                  <a:cubicBezTo>
                    <a:pt x="5177" y="7129"/>
                    <a:pt x="5326" y="7192"/>
                    <a:pt x="5490" y="7192"/>
                  </a:cubicBezTo>
                  <a:cubicBezTo>
                    <a:pt x="5652" y="7192"/>
                    <a:pt x="5803" y="7129"/>
                    <a:pt x="5916" y="7015"/>
                  </a:cubicBezTo>
                  <a:cubicBezTo>
                    <a:pt x="6032" y="6901"/>
                    <a:pt x="6094" y="6750"/>
                    <a:pt x="6094" y="6586"/>
                  </a:cubicBezTo>
                  <a:cubicBezTo>
                    <a:pt x="6094" y="6499"/>
                    <a:pt x="6128" y="6418"/>
                    <a:pt x="6188" y="6357"/>
                  </a:cubicBezTo>
                  <a:cubicBezTo>
                    <a:pt x="6244" y="6302"/>
                    <a:pt x="6317" y="6271"/>
                    <a:pt x="6395" y="6263"/>
                  </a:cubicBezTo>
                  <a:close/>
                  <a:moveTo>
                    <a:pt x="8254" y="5819"/>
                  </a:moveTo>
                  <a:cubicBezTo>
                    <a:pt x="8463" y="5996"/>
                    <a:pt x="8584" y="6254"/>
                    <a:pt x="8584" y="6538"/>
                  </a:cubicBezTo>
                  <a:cubicBezTo>
                    <a:pt x="8584" y="7061"/>
                    <a:pt x="8160" y="7485"/>
                    <a:pt x="7639" y="7485"/>
                  </a:cubicBezTo>
                  <a:cubicBezTo>
                    <a:pt x="7119" y="7485"/>
                    <a:pt x="6695" y="7061"/>
                    <a:pt x="6695" y="6540"/>
                  </a:cubicBezTo>
                  <a:cubicBezTo>
                    <a:pt x="6695" y="6446"/>
                    <a:pt x="6708" y="6354"/>
                    <a:pt x="6736" y="6263"/>
                  </a:cubicBezTo>
                  <a:cubicBezTo>
                    <a:pt x="6907" y="6273"/>
                    <a:pt x="7042" y="6413"/>
                    <a:pt x="7042" y="6586"/>
                  </a:cubicBezTo>
                  <a:cubicBezTo>
                    <a:pt x="7042" y="6748"/>
                    <a:pt x="7104" y="6899"/>
                    <a:pt x="7220" y="7012"/>
                  </a:cubicBezTo>
                  <a:cubicBezTo>
                    <a:pt x="7333" y="7128"/>
                    <a:pt x="7486" y="7190"/>
                    <a:pt x="7648" y="7190"/>
                  </a:cubicBezTo>
                  <a:cubicBezTo>
                    <a:pt x="7810" y="7190"/>
                    <a:pt x="7961" y="7128"/>
                    <a:pt x="8077" y="7012"/>
                  </a:cubicBezTo>
                  <a:cubicBezTo>
                    <a:pt x="8192" y="6897"/>
                    <a:pt x="8254" y="6748"/>
                    <a:pt x="8254" y="6584"/>
                  </a:cubicBezTo>
                  <a:lnTo>
                    <a:pt x="8254" y="5819"/>
                  </a:lnTo>
                  <a:close/>
                  <a:moveTo>
                    <a:pt x="3737" y="0"/>
                  </a:moveTo>
                  <a:cubicBezTo>
                    <a:pt x="3672" y="0"/>
                    <a:pt x="3617" y="48"/>
                    <a:pt x="3608" y="114"/>
                  </a:cubicBezTo>
                  <a:cubicBezTo>
                    <a:pt x="3599" y="186"/>
                    <a:pt x="3649" y="250"/>
                    <a:pt x="3721" y="259"/>
                  </a:cubicBezTo>
                  <a:cubicBezTo>
                    <a:pt x="3971" y="291"/>
                    <a:pt x="4187" y="447"/>
                    <a:pt x="4294" y="668"/>
                  </a:cubicBezTo>
                  <a:lnTo>
                    <a:pt x="3303" y="668"/>
                  </a:lnTo>
                  <a:cubicBezTo>
                    <a:pt x="3045" y="668"/>
                    <a:pt x="2834" y="879"/>
                    <a:pt x="2834" y="1137"/>
                  </a:cubicBezTo>
                  <a:lnTo>
                    <a:pt x="2834" y="1337"/>
                  </a:lnTo>
                  <a:cubicBezTo>
                    <a:pt x="2834" y="1595"/>
                    <a:pt x="3045" y="1804"/>
                    <a:pt x="3303" y="1804"/>
                  </a:cubicBezTo>
                  <a:lnTo>
                    <a:pt x="4537" y="1804"/>
                  </a:lnTo>
                  <a:lnTo>
                    <a:pt x="4615" y="2218"/>
                  </a:lnTo>
                  <a:lnTo>
                    <a:pt x="3397" y="2218"/>
                  </a:lnTo>
                  <a:cubicBezTo>
                    <a:pt x="3325" y="2218"/>
                    <a:pt x="3268" y="2277"/>
                    <a:pt x="3268" y="2347"/>
                  </a:cubicBezTo>
                  <a:lnTo>
                    <a:pt x="3268" y="2482"/>
                  </a:lnTo>
                  <a:cubicBezTo>
                    <a:pt x="3268" y="3073"/>
                    <a:pt x="2787" y="3553"/>
                    <a:pt x="2197" y="3553"/>
                  </a:cubicBezTo>
                  <a:cubicBezTo>
                    <a:pt x="2036" y="3553"/>
                    <a:pt x="1878" y="3516"/>
                    <a:pt x="1736" y="3449"/>
                  </a:cubicBezTo>
                  <a:cubicBezTo>
                    <a:pt x="1592" y="3379"/>
                    <a:pt x="1463" y="3278"/>
                    <a:pt x="1364" y="3156"/>
                  </a:cubicBezTo>
                  <a:lnTo>
                    <a:pt x="763" y="2415"/>
                  </a:lnTo>
                  <a:lnTo>
                    <a:pt x="1027" y="880"/>
                  </a:lnTo>
                  <a:cubicBezTo>
                    <a:pt x="1047" y="762"/>
                    <a:pt x="1139" y="674"/>
                    <a:pt x="1253" y="652"/>
                  </a:cubicBezTo>
                  <a:lnTo>
                    <a:pt x="3247" y="311"/>
                  </a:lnTo>
                  <a:cubicBezTo>
                    <a:pt x="3317" y="300"/>
                    <a:pt x="3363" y="234"/>
                    <a:pt x="3352" y="162"/>
                  </a:cubicBezTo>
                  <a:cubicBezTo>
                    <a:pt x="3342" y="98"/>
                    <a:pt x="3289" y="54"/>
                    <a:pt x="3227" y="54"/>
                  </a:cubicBezTo>
                  <a:cubicBezTo>
                    <a:pt x="3219" y="54"/>
                    <a:pt x="3211" y="55"/>
                    <a:pt x="3203" y="57"/>
                  </a:cubicBezTo>
                  <a:lnTo>
                    <a:pt x="1211" y="398"/>
                  </a:lnTo>
                  <a:cubicBezTo>
                    <a:pt x="984" y="436"/>
                    <a:pt x="809" y="613"/>
                    <a:pt x="770" y="836"/>
                  </a:cubicBezTo>
                  <a:lnTo>
                    <a:pt x="301" y="3573"/>
                  </a:lnTo>
                  <a:cubicBezTo>
                    <a:pt x="254" y="3846"/>
                    <a:pt x="256" y="4122"/>
                    <a:pt x="312" y="4393"/>
                  </a:cubicBezTo>
                  <a:cubicBezTo>
                    <a:pt x="336" y="4503"/>
                    <a:pt x="365" y="4614"/>
                    <a:pt x="402" y="4715"/>
                  </a:cubicBezTo>
                  <a:lnTo>
                    <a:pt x="577" y="5200"/>
                  </a:lnTo>
                  <a:cubicBezTo>
                    <a:pt x="584" y="5218"/>
                    <a:pt x="590" y="5237"/>
                    <a:pt x="599" y="5253"/>
                  </a:cubicBezTo>
                  <a:lnTo>
                    <a:pt x="599" y="5506"/>
                  </a:lnTo>
                  <a:cubicBezTo>
                    <a:pt x="229" y="5720"/>
                    <a:pt x="0" y="6112"/>
                    <a:pt x="0" y="6547"/>
                  </a:cubicBezTo>
                  <a:cubicBezTo>
                    <a:pt x="0" y="6783"/>
                    <a:pt x="68" y="7008"/>
                    <a:pt x="197" y="7203"/>
                  </a:cubicBezTo>
                  <a:cubicBezTo>
                    <a:pt x="221" y="7244"/>
                    <a:pt x="264" y="7262"/>
                    <a:pt x="304" y="7262"/>
                  </a:cubicBezTo>
                  <a:cubicBezTo>
                    <a:pt x="330" y="7262"/>
                    <a:pt x="354" y="7255"/>
                    <a:pt x="376" y="7240"/>
                  </a:cubicBezTo>
                  <a:cubicBezTo>
                    <a:pt x="437" y="7201"/>
                    <a:pt x="452" y="7120"/>
                    <a:pt x="413" y="7061"/>
                  </a:cubicBezTo>
                  <a:cubicBezTo>
                    <a:pt x="313" y="6908"/>
                    <a:pt x="262" y="6730"/>
                    <a:pt x="262" y="6547"/>
                  </a:cubicBezTo>
                  <a:cubicBezTo>
                    <a:pt x="262" y="6261"/>
                    <a:pt x="387" y="6000"/>
                    <a:pt x="599" y="5821"/>
                  </a:cubicBezTo>
                  <a:lnTo>
                    <a:pt x="599" y="6584"/>
                  </a:lnTo>
                  <a:cubicBezTo>
                    <a:pt x="599" y="6914"/>
                    <a:pt x="863" y="7190"/>
                    <a:pt x="1187" y="7200"/>
                  </a:cubicBezTo>
                  <a:lnTo>
                    <a:pt x="1204" y="7200"/>
                  </a:lnTo>
                  <a:cubicBezTo>
                    <a:pt x="1362" y="7200"/>
                    <a:pt x="1511" y="7139"/>
                    <a:pt x="1626" y="7028"/>
                  </a:cubicBezTo>
                  <a:cubicBezTo>
                    <a:pt x="1742" y="6914"/>
                    <a:pt x="1806" y="6759"/>
                    <a:pt x="1806" y="6595"/>
                  </a:cubicBezTo>
                  <a:cubicBezTo>
                    <a:pt x="1806" y="6508"/>
                    <a:pt x="1841" y="6427"/>
                    <a:pt x="1902" y="6368"/>
                  </a:cubicBezTo>
                  <a:cubicBezTo>
                    <a:pt x="1957" y="6313"/>
                    <a:pt x="2027" y="6280"/>
                    <a:pt x="2105" y="6273"/>
                  </a:cubicBezTo>
                  <a:cubicBezTo>
                    <a:pt x="2132" y="6363"/>
                    <a:pt x="2145" y="6455"/>
                    <a:pt x="2145" y="6549"/>
                  </a:cubicBezTo>
                  <a:cubicBezTo>
                    <a:pt x="2145" y="7071"/>
                    <a:pt x="1721" y="7494"/>
                    <a:pt x="1202" y="7494"/>
                  </a:cubicBezTo>
                  <a:cubicBezTo>
                    <a:pt x="1040" y="7494"/>
                    <a:pt x="879" y="7452"/>
                    <a:pt x="737" y="7373"/>
                  </a:cubicBezTo>
                  <a:cubicBezTo>
                    <a:pt x="717" y="7361"/>
                    <a:pt x="695" y="7356"/>
                    <a:pt x="673" y="7356"/>
                  </a:cubicBezTo>
                  <a:cubicBezTo>
                    <a:pt x="629" y="7356"/>
                    <a:pt x="585" y="7379"/>
                    <a:pt x="560" y="7421"/>
                  </a:cubicBezTo>
                  <a:cubicBezTo>
                    <a:pt x="525" y="7483"/>
                    <a:pt x="547" y="7561"/>
                    <a:pt x="608" y="7598"/>
                  </a:cubicBezTo>
                  <a:cubicBezTo>
                    <a:pt x="789" y="7699"/>
                    <a:pt x="992" y="7752"/>
                    <a:pt x="1198" y="7752"/>
                  </a:cubicBezTo>
                  <a:cubicBezTo>
                    <a:pt x="1666" y="7752"/>
                    <a:pt x="2073" y="7483"/>
                    <a:pt x="2272" y="7091"/>
                  </a:cubicBezTo>
                  <a:cubicBezTo>
                    <a:pt x="2470" y="7483"/>
                    <a:pt x="2879" y="7752"/>
                    <a:pt x="3345" y="7752"/>
                  </a:cubicBezTo>
                  <a:cubicBezTo>
                    <a:pt x="3813" y="7752"/>
                    <a:pt x="4220" y="7483"/>
                    <a:pt x="4419" y="7091"/>
                  </a:cubicBezTo>
                  <a:cubicBezTo>
                    <a:pt x="4616" y="7483"/>
                    <a:pt x="5026" y="7752"/>
                    <a:pt x="5492" y="7752"/>
                  </a:cubicBezTo>
                  <a:cubicBezTo>
                    <a:pt x="5960" y="7752"/>
                    <a:pt x="6367" y="7483"/>
                    <a:pt x="6566" y="7091"/>
                  </a:cubicBezTo>
                  <a:cubicBezTo>
                    <a:pt x="6763" y="7483"/>
                    <a:pt x="7173" y="7752"/>
                    <a:pt x="7639" y="7752"/>
                  </a:cubicBezTo>
                  <a:cubicBezTo>
                    <a:pt x="8302" y="7752"/>
                    <a:pt x="8842" y="7212"/>
                    <a:pt x="8842" y="6549"/>
                  </a:cubicBezTo>
                  <a:cubicBezTo>
                    <a:pt x="8842" y="6112"/>
                    <a:pt x="8619" y="5722"/>
                    <a:pt x="8252" y="5506"/>
                  </a:cubicBezTo>
                  <a:lnTo>
                    <a:pt x="8252" y="5438"/>
                  </a:lnTo>
                  <a:cubicBezTo>
                    <a:pt x="8315" y="5401"/>
                    <a:pt x="8372" y="5351"/>
                    <a:pt x="8418" y="5294"/>
                  </a:cubicBezTo>
                  <a:cubicBezTo>
                    <a:pt x="8540" y="5147"/>
                    <a:pt x="8592" y="4951"/>
                    <a:pt x="8555" y="4761"/>
                  </a:cubicBezTo>
                  <a:lnTo>
                    <a:pt x="8503" y="4491"/>
                  </a:lnTo>
                  <a:cubicBezTo>
                    <a:pt x="8492" y="4428"/>
                    <a:pt x="8438" y="4385"/>
                    <a:pt x="8378" y="4385"/>
                  </a:cubicBezTo>
                  <a:cubicBezTo>
                    <a:pt x="8370" y="4385"/>
                    <a:pt x="8361" y="4385"/>
                    <a:pt x="8352" y="4387"/>
                  </a:cubicBezTo>
                  <a:cubicBezTo>
                    <a:pt x="8280" y="4400"/>
                    <a:pt x="8234" y="4467"/>
                    <a:pt x="8247" y="4538"/>
                  </a:cubicBezTo>
                  <a:lnTo>
                    <a:pt x="8299" y="4811"/>
                  </a:lnTo>
                  <a:cubicBezTo>
                    <a:pt x="8319" y="4924"/>
                    <a:pt x="8289" y="5042"/>
                    <a:pt x="8216" y="5128"/>
                  </a:cubicBezTo>
                  <a:cubicBezTo>
                    <a:pt x="8142" y="5217"/>
                    <a:pt x="8033" y="5268"/>
                    <a:pt x="7919" y="5268"/>
                  </a:cubicBezTo>
                  <a:lnTo>
                    <a:pt x="4992" y="5268"/>
                  </a:lnTo>
                  <a:lnTo>
                    <a:pt x="5114" y="4931"/>
                  </a:lnTo>
                  <a:cubicBezTo>
                    <a:pt x="5173" y="4771"/>
                    <a:pt x="5149" y="4596"/>
                    <a:pt x="5051" y="4457"/>
                  </a:cubicBezTo>
                  <a:cubicBezTo>
                    <a:pt x="4956" y="4319"/>
                    <a:pt x="4799" y="4236"/>
                    <a:pt x="4629" y="4236"/>
                  </a:cubicBezTo>
                  <a:lnTo>
                    <a:pt x="4097" y="4236"/>
                  </a:lnTo>
                  <a:cubicBezTo>
                    <a:pt x="4007" y="4236"/>
                    <a:pt x="3924" y="4190"/>
                    <a:pt x="3878" y="4113"/>
                  </a:cubicBezTo>
                  <a:cubicBezTo>
                    <a:pt x="3831" y="4033"/>
                    <a:pt x="3826" y="3940"/>
                    <a:pt x="3870" y="3862"/>
                  </a:cubicBezTo>
                  <a:lnTo>
                    <a:pt x="4427" y="2799"/>
                  </a:lnTo>
                  <a:lnTo>
                    <a:pt x="4723" y="2895"/>
                  </a:lnTo>
                  <a:lnTo>
                    <a:pt x="4712" y="2913"/>
                  </a:lnTo>
                  <a:cubicBezTo>
                    <a:pt x="4653" y="2998"/>
                    <a:pt x="4633" y="3101"/>
                    <a:pt x="4652" y="3202"/>
                  </a:cubicBezTo>
                  <a:cubicBezTo>
                    <a:pt x="4670" y="3304"/>
                    <a:pt x="4727" y="3392"/>
                    <a:pt x="4816" y="3449"/>
                  </a:cubicBezTo>
                  <a:cubicBezTo>
                    <a:pt x="4880" y="3494"/>
                    <a:pt x="4954" y="3516"/>
                    <a:pt x="5031" y="3516"/>
                  </a:cubicBezTo>
                  <a:cubicBezTo>
                    <a:pt x="5160" y="3516"/>
                    <a:pt x="5280" y="3451"/>
                    <a:pt x="5352" y="3346"/>
                  </a:cubicBezTo>
                  <a:lnTo>
                    <a:pt x="5496" y="3136"/>
                  </a:lnTo>
                  <a:lnTo>
                    <a:pt x="5626" y="3177"/>
                  </a:lnTo>
                  <a:lnTo>
                    <a:pt x="5593" y="3226"/>
                  </a:lnTo>
                  <a:cubicBezTo>
                    <a:pt x="5536" y="3311"/>
                    <a:pt x="5516" y="3414"/>
                    <a:pt x="5534" y="3516"/>
                  </a:cubicBezTo>
                  <a:cubicBezTo>
                    <a:pt x="5553" y="3617"/>
                    <a:pt x="5610" y="3705"/>
                    <a:pt x="5698" y="3763"/>
                  </a:cubicBezTo>
                  <a:cubicBezTo>
                    <a:pt x="5763" y="3807"/>
                    <a:pt x="5836" y="3829"/>
                    <a:pt x="5914" y="3829"/>
                  </a:cubicBezTo>
                  <a:cubicBezTo>
                    <a:pt x="6043" y="3829"/>
                    <a:pt x="6163" y="3764"/>
                    <a:pt x="6235" y="3659"/>
                  </a:cubicBezTo>
                  <a:lnTo>
                    <a:pt x="6399" y="3416"/>
                  </a:lnTo>
                  <a:cubicBezTo>
                    <a:pt x="6481" y="3438"/>
                    <a:pt x="6564" y="3449"/>
                    <a:pt x="6647" y="3449"/>
                  </a:cubicBezTo>
                  <a:cubicBezTo>
                    <a:pt x="6826" y="3449"/>
                    <a:pt x="7001" y="3401"/>
                    <a:pt x="7158" y="3309"/>
                  </a:cubicBezTo>
                  <a:lnTo>
                    <a:pt x="7803" y="3532"/>
                  </a:lnTo>
                  <a:cubicBezTo>
                    <a:pt x="7970" y="3589"/>
                    <a:pt x="8098" y="3737"/>
                    <a:pt x="8133" y="3912"/>
                  </a:cubicBezTo>
                  <a:lnTo>
                    <a:pt x="8155" y="4032"/>
                  </a:lnTo>
                  <a:cubicBezTo>
                    <a:pt x="8168" y="4094"/>
                    <a:pt x="8223" y="4139"/>
                    <a:pt x="8282" y="4139"/>
                  </a:cubicBezTo>
                  <a:cubicBezTo>
                    <a:pt x="8291" y="4139"/>
                    <a:pt x="8299" y="4139"/>
                    <a:pt x="8308" y="4135"/>
                  </a:cubicBezTo>
                  <a:cubicBezTo>
                    <a:pt x="8376" y="4122"/>
                    <a:pt x="8422" y="4056"/>
                    <a:pt x="8411" y="3984"/>
                  </a:cubicBezTo>
                  <a:lnTo>
                    <a:pt x="8389" y="3864"/>
                  </a:lnTo>
                  <a:cubicBezTo>
                    <a:pt x="8337" y="3597"/>
                    <a:pt x="8146" y="3376"/>
                    <a:pt x="7891" y="3287"/>
                  </a:cubicBezTo>
                  <a:lnTo>
                    <a:pt x="6697" y="2872"/>
                  </a:lnTo>
                  <a:cubicBezTo>
                    <a:pt x="6697" y="2843"/>
                    <a:pt x="6697" y="2814"/>
                    <a:pt x="6690" y="2786"/>
                  </a:cubicBezTo>
                  <a:cubicBezTo>
                    <a:pt x="6671" y="2685"/>
                    <a:pt x="6614" y="2596"/>
                    <a:pt x="6528" y="2539"/>
                  </a:cubicBezTo>
                  <a:cubicBezTo>
                    <a:pt x="6461" y="2494"/>
                    <a:pt x="6386" y="2473"/>
                    <a:pt x="6312" y="2473"/>
                  </a:cubicBezTo>
                  <a:cubicBezTo>
                    <a:pt x="6191" y="2473"/>
                    <a:pt x="6072" y="2529"/>
                    <a:pt x="5997" y="2631"/>
                  </a:cubicBezTo>
                  <a:lnTo>
                    <a:pt x="5814" y="2568"/>
                  </a:lnTo>
                  <a:cubicBezTo>
                    <a:pt x="5818" y="2537"/>
                    <a:pt x="5814" y="2504"/>
                    <a:pt x="5809" y="2474"/>
                  </a:cubicBezTo>
                  <a:cubicBezTo>
                    <a:pt x="5790" y="2373"/>
                    <a:pt x="5731" y="2286"/>
                    <a:pt x="5647" y="2227"/>
                  </a:cubicBezTo>
                  <a:cubicBezTo>
                    <a:pt x="5581" y="2182"/>
                    <a:pt x="5505" y="2161"/>
                    <a:pt x="5431" y="2161"/>
                  </a:cubicBezTo>
                  <a:cubicBezTo>
                    <a:pt x="5309" y="2161"/>
                    <a:pt x="5188" y="2219"/>
                    <a:pt x="5112" y="2327"/>
                  </a:cubicBezTo>
                  <a:lnTo>
                    <a:pt x="4884" y="2250"/>
                  </a:lnTo>
                  <a:lnTo>
                    <a:pt x="4786" y="1734"/>
                  </a:lnTo>
                  <a:cubicBezTo>
                    <a:pt x="4878" y="1665"/>
                    <a:pt x="4939" y="1555"/>
                    <a:pt x="4939" y="1433"/>
                  </a:cubicBezTo>
                  <a:lnTo>
                    <a:pt x="4939" y="1039"/>
                  </a:lnTo>
                  <a:cubicBezTo>
                    <a:pt x="4939" y="836"/>
                    <a:pt x="4777" y="670"/>
                    <a:pt x="4574" y="668"/>
                  </a:cubicBezTo>
                  <a:cubicBezTo>
                    <a:pt x="4449" y="315"/>
                    <a:pt x="4132" y="49"/>
                    <a:pt x="3754" y="1"/>
                  </a:cubicBezTo>
                  <a:cubicBezTo>
                    <a:pt x="3748" y="1"/>
                    <a:pt x="3743" y="0"/>
                    <a:pt x="37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4818342" y="1401929"/>
              <a:ext cx="63989" cy="63989"/>
            </a:xfrm>
            <a:custGeom>
              <a:avLst/>
              <a:gdLst/>
              <a:ahLst/>
              <a:cxnLst/>
              <a:rect l="l" t="t" r="r" b="b"/>
              <a:pathLst>
                <a:path w="1195" h="1195" extrusionOk="0">
                  <a:moveTo>
                    <a:pt x="598" y="261"/>
                  </a:moveTo>
                  <a:cubicBezTo>
                    <a:pt x="784" y="261"/>
                    <a:pt x="935" y="414"/>
                    <a:pt x="935" y="598"/>
                  </a:cubicBezTo>
                  <a:cubicBezTo>
                    <a:pt x="935" y="784"/>
                    <a:pt x="782" y="933"/>
                    <a:pt x="598" y="933"/>
                  </a:cubicBezTo>
                  <a:cubicBezTo>
                    <a:pt x="412" y="933"/>
                    <a:pt x="262" y="782"/>
                    <a:pt x="262" y="598"/>
                  </a:cubicBezTo>
                  <a:cubicBezTo>
                    <a:pt x="262" y="414"/>
                    <a:pt x="412" y="261"/>
                    <a:pt x="598" y="261"/>
                  </a:cubicBezTo>
                  <a:close/>
                  <a:moveTo>
                    <a:pt x="598" y="1"/>
                  </a:moveTo>
                  <a:cubicBezTo>
                    <a:pt x="268" y="4"/>
                    <a:pt x="1" y="272"/>
                    <a:pt x="1" y="598"/>
                  </a:cubicBezTo>
                  <a:cubicBezTo>
                    <a:pt x="1" y="928"/>
                    <a:pt x="268" y="1195"/>
                    <a:pt x="598" y="1195"/>
                  </a:cubicBezTo>
                  <a:cubicBezTo>
                    <a:pt x="928" y="1195"/>
                    <a:pt x="1195" y="928"/>
                    <a:pt x="1195" y="598"/>
                  </a:cubicBezTo>
                  <a:cubicBezTo>
                    <a:pt x="1195" y="268"/>
                    <a:pt x="928" y="1"/>
                    <a:pt x="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2095;p71"/>
          <p:cNvGrpSpPr/>
          <p:nvPr/>
        </p:nvGrpSpPr>
        <p:grpSpPr>
          <a:xfrm>
            <a:off x="6108552" y="1207989"/>
            <a:ext cx="398888" cy="443226"/>
            <a:chOff x="5416571" y="1252532"/>
            <a:chExt cx="426345" cy="473735"/>
          </a:xfrm>
        </p:grpSpPr>
        <p:sp>
          <p:nvSpPr>
            <p:cNvPr id="2096" name="Google Shape;2096;p71"/>
            <p:cNvSpPr/>
            <p:nvPr/>
          </p:nvSpPr>
          <p:spPr>
            <a:xfrm>
              <a:off x="5447628" y="1458421"/>
              <a:ext cx="68648" cy="63293"/>
            </a:xfrm>
            <a:custGeom>
              <a:avLst/>
              <a:gdLst/>
              <a:ahLst/>
              <a:cxnLst/>
              <a:rect l="l" t="t" r="r" b="b"/>
              <a:pathLst>
                <a:path w="1282" h="1182" extrusionOk="0">
                  <a:moveTo>
                    <a:pt x="490" y="261"/>
                  </a:moveTo>
                  <a:cubicBezTo>
                    <a:pt x="532" y="261"/>
                    <a:pt x="570" y="278"/>
                    <a:pt x="600" y="306"/>
                  </a:cubicBezTo>
                  <a:lnTo>
                    <a:pt x="928" y="626"/>
                  </a:lnTo>
                  <a:cubicBezTo>
                    <a:pt x="987" y="682"/>
                    <a:pt x="990" y="776"/>
                    <a:pt x="940" y="838"/>
                  </a:cubicBezTo>
                  <a:lnTo>
                    <a:pt x="911" y="870"/>
                  </a:lnTo>
                  <a:cubicBezTo>
                    <a:pt x="881" y="906"/>
                    <a:pt x="837" y="925"/>
                    <a:pt x="793" y="925"/>
                  </a:cubicBezTo>
                  <a:cubicBezTo>
                    <a:pt x="761" y="925"/>
                    <a:pt x="730" y="915"/>
                    <a:pt x="703" y="895"/>
                  </a:cubicBezTo>
                  <a:lnTo>
                    <a:pt x="330" y="623"/>
                  </a:lnTo>
                  <a:cubicBezTo>
                    <a:pt x="297" y="599"/>
                    <a:pt x="273" y="558"/>
                    <a:pt x="270" y="518"/>
                  </a:cubicBezTo>
                  <a:cubicBezTo>
                    <a:pt x="268" y="473"/>
                    <a:pt x="279" y="433"/>
                    <a:pt x="307" y="398"/>
                  </a:cubicBezTo>
                  <a:lnTo>
                    <a:pt x="373" y="317"/>
                  </a:lnTo>
                  <a:cubicBezTo>
                    <a:pt x="401" y="285"/>
                    <a:pt x="439" y="263"/>
                    <a:pt x="483" y="262"/>
                  </a:cubicBezTo>
                  <a:cubicBezTo>
                    <a:pt x="486" y="261"/>
                    <a:pt x="488" y="261"/>
                    <a:pt x="490" y="261"/>
                  </a:cubicBezTo>
                  <a:close/>
                  <a:moveTo>
                    <a:pt x="495" y="1"/>
                  </a:moveTo>
                  <a:cubicBezTo>
                    <a:pt x="487" y="1"/>
                    <a:pt x="479" y="1"/>
                    <a:pt x="471" y="2"/>
                  </a:cubicBezTo>
                  <a:cubicBezTo>
                    <a:pt x="354" y="9"/>
                    <a:pt x="249" y="61"/>
                    <a:pt x="176" y="149"/>
                  </a:cubicBezTo>
                  <a:lnTo>
                    <a:pt x="108" y="230"/>
                  </a:lnTo>
                  <a:cubicBezTo>
                    <a:pt x="34" y="317"/>
                    <a:pt x="1" y="433"/>
                    <a:pt x="14" y="545"/>
                  </a:cubicBezTo>
                  <a:cubicBezTo>
                    <a:pt x="28" y="660"/>
                    <a:pt x="87" y="765"/>
                    <a:pt x="179" y="831"/>
                  </a:cubicBezTo>
                  <a:lnTo>
                    <a:pt x="550" y="1102"/>
                  </a:lnTo>
                  <a:cubicBezTo>
                    <a:pt x="624" y="1155"/>
                    <a:pt x="710" y="1181"/>
                    <a:pt x="795" y="1181"/>
                  </a:cubicBezTo>
                  <a:cubicBezTo>
                    <a:pt x="913" y="1181"/>
                    <a:pt x="1029" y="1129"/>
                    <a:pt x="1112" y="1034"/>
                  </a:cubicBezTo>
                  <a:lnTo>
                    <a:pt x="1140" y="1000"/>
                  </a:lnTo>
                  <a:cubicBezTo>
                    <a:pt x="1281" y="835"/>
                    <a:pt x="1267" y="586"/>
                    <a:pt x="1110" y="437"/>
                  </a:cubicBezTo>
                  <a:lnTo>
                    <a:pt x="778" y="116"/>
                  </a:lnTo>
                  <a:cubicBezTo>
                    <a:pt x="701" y="44"/>
                    <a:pt x="59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5416571" y="1529103"/>
              <a:ext cx="71593" cy="52477"/>
            </a:xfrm>
            <a:custGeom>
              <a:avLst/>
              <a:gdLst/>
              <a:ahLst/>
              <a:cxnLst/>
              <a:rect l="l" t="t" r="r" b="b"/>
              <a:pathLst>
                <a:path w="1337" h="980" extrusionOk="0">
                  <a:moveTo>
                    <a:pt x="447" y="260"/>
                  </a:moveTo>
                  <a:cubicBezTo>
                    <a:pt x="460" y="260"/>
                    <a:pt x="473" y="262"/>
                    <a:pt x="485" y="265"/>
                  </a:cubicBezTo>
                  <a:lnTo>
                    <a:pt x="933" y="375"/>
                  </a:lnTo>
                  <a:cubicBezTo>
                    <a:pt x="1010" y="396"/>
                    <a:pt x="1062" y="471"/>
                    <a:pt x="1047" y="552"/>
                  </a:cubicBezTo>
                  <a:lnTo>
                    <a:pt x="1041" y="593"/>
                  </a:lnTo>
                  <a:cubicBezTo>
                    <a:pt x="1028" y="668"/>
                    <a:pt x="963" y="721"/>
                    <a:pt x="889" y="721"/>
                  </a:cubicBezTo>
                  <a:cubicBezTo>
                    <a:pt x="884" y="721"/>
                    <a:pt x="878" y="721"/>
                    <a:pt x="872" y="720"/>
                  </a:cubicBezTo>
                  <a:lnTo>
                    <a:pt x="417" y="672"/>
                  </a:lnTo>
                  <a:cubicBezTo>
                    <a:pt x="372" y="666"/>
                    <a:pt x="336" y="646"/>
                    <a:pt x="308" y="611"/>
                  </a:cubicBezTo>
                  <a:cubicBezTo>
                    <a:pt x="278" y="578"/>
                    <a:pt x="269" y="534"/>
                    <a:pt x="277" y="491"/>
                  </a:cubicBezTo>
                  <a:lnTo>
                    <a:pt x="295" y="388"/>
                  </a:lnTo>
                  <a:cubicBezTo>
                    <a:pt x="301" y="344"/>
                    <a:pt x="326" y="311"/>
                    <a:pt x="363" y="285"/>
                  </a:cubicBezTo>
                  <a:cubicBezTo>
                    <a:pt x="389" y="268"/>
                    <a:pt x="418" y="260"/>
                    <a:pt x="447" y="260"/>
                  </a:cubicBezTo>
                  <a:close/>
                  <a:moveTo>
                    <a:pt x="447" y="0"/>
                  </a:moveTo>
                  <a:cubicBezTo>
                    <a:pt x="367" y="0"/>
                    <a:pt x="288" y="23"/>
                    <a:pt x="221" y="67"/>
                  </a:cubicBezTo>
                  <a:cubicBezTo>
                    <a:pt x="124" y="130"/>
                    <a:pt x="57" y="230"/>
                    <a:pt x="39" y="342"/>
                  </a:cubicBezTo>
                  <a:lnTo>
                    <a:pt x="20" y="445"/>
                  </a:lnTo>
                  <a:cubicBezTo>
                    <a:pt x="0" y="558"/>
                    <a:pt x="28" y="676"/>
                    <a:pt x="96" y="766"/>
                  </a:cubicBezTo>
                  <a:cubicBezTo>
                    <a:pt x="166" y="858"/>
                    <a:pt x="269" y="919"/>
                    <a:pt x="383" y="930"/>
                  </a:cubicBezTo>
                  <a:lnTo>
                    <a:pt x="840" y="978"/>
                  </a:lnTo>
                  <a:cubicBezTo>
                    <a:pt x="853" y="980"/>
                    <a:pt x="870" y="980"/>
                    <a:pt x="883" y="980"/>
                  </a:cubicBezTo>
                  <a:cubicBezTo>
                    <a:pt x="1082" y="980"/>
                    <a:pt x="1257" y="838"/>
                    <a:pt x="1292" y="639"/>
                  </a:cubicBezTo>
                  <a:lnTo>
                    <a:pt x="1297" y="598"/>
                  </a:lnTo>
                  <a:cubicBezTo>
                    <a:pt x="1336" y="383"/>
                    <a:pt x="1202" y="176"/>
                    <a:pt x="992" y="123"/>
                  </a:cubicBezTo>
                  <a:lnTo>
                    <a:pt x="546" y="12"/>
                  </a:lnTo>
                  <a:cubicBezTo>
                    <a:pt x="513" y="4"/>
                    <a:pt x="480"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1"/>
            <p:cNvSpPr/>
            <p:nvPr/>
          </p:nvSpPr>
          <p:spPr>
            <a:xfrm>
              <a:off x="5421604" y="1600375"/>
              <a:ext cx="72289" cy="56386"/>
            </a:xfrm>
            <a:custGeom>
              <a:avLst/>
              <a:gdLst/>
              <a:ahLst/>
              <a:cxnLst/>
              <a:rect l="l" t="t" r="r" b="b"/>
              <a:pathLst>
                <a:path w="1350" h="1053" extrusionOk="0">
                  <a:moveTo>
                    <a:pt x="864" y="259"/>
                  </a:moveTo>
                  <a:cubicBezTo>
                    <a:pt x="927" y="259"/>
                    <a:pt x="986" y="299"/>
                    <a:pt x="1008" y="360"/>
                  </a:cubicBezTo>
                  <a:lnTo>
                    <a:pt x="1023" y="401"/>
                  </a:lnTo>
                  <a:cubicBezTo>
                    <a:pt x="1058" y="478"/>
                    <a:pt x="1023" y="563"/>
                    <a:pt x="947" y="596"/>
                  </a:cubicBezTo>
                  <a:lnTo>
                    <a:pt x="525" y="782"/>
                  </a:lnTo>
                  <a:cubicBezTo>
                    <a:pt x="506" y="791"/>
                    <a:pt x="485" y="796"/>
                    <a:pt x="464" y="796"/>
                  </a:cubicBezTo>
                  <a:cubicBezTo>
                    <a:pt x="443" y="796"/>
                    <a:pt x="421" y="791"/>
                    <a:pt x="400" y="782"/>
                  </a:cubicBezTo>
                  <a:cubicBezTo>
                    <a:pt x="361" y="767"/>
                    <a:pt x="332" y="734"/>
                    <a:pt x="315" y="692"/>
                  </a:cubicBezTo>
                  <a:lnTo>
                    <a:pt x="278" y="594"/>
                  </a:lnTo>
                  <a:cubicBezTo>
                    <a:pt x="265" y="552"/>
                    <a:pt x="267" y="507"/>
                    <a:pt x="286" y="471"/>
                  </a:cubicBezTo>
                  <a:cubicBezTo>
                    <a:pt x="306" y="432"/>
                    <a:pt x="337" y="404"/>
                    <a:pt x="380" y="393"/>
                  </a:cubicBezTo>
                  <a:lnTo>
                    <a:pt x="822" y="266"/>
                  </a:lnTo>
                  <a:cubicBezTo>
                    <a:pt x="837" y="262"/>
                    <a:pt x="850" y="259"/>
                    <a:pt x="864" y="259"/>
                  </a:cubicBezTo>
                  <a:close/>
                  <a:moveTo>
                    <a:pt x="868" y="1"/>
                  </a:moveTo>
                  <a:cubicBezTo>
                    <a:pt x="831" y="1"/>
                    <a:pt x="794" y="5"/>
                    <a:pt x="758" y="15"/>
                  </a:cubicBezTo>
                  <a:lnTo>
                    <a:pt x="315" y="143"/>
                  </a:lnTo>
                  <a:cubicBezTo>
                    <a:pt x="205" y="174"/>
                    <a:pt x="113" y="251"/>
                    <a:pt x="59" y="353"/>
                  </a:cubicBezTo>
                  <a:cubicBezTo>
                    <a:pt x="7" y="454"/>
                    <a:pt x="0" y="574"/>
                    <a:pt x="39" y="681"/>
                  </a:cubicBezTo>
                  <a:lnTo>
                    <a:pt x="76" y="780"/>
                  </a:lnTo>
                  <a:cubicBezTo>
                    <a:pt x="114" y="889"/>
                    <a:pt x="197" y="976"/>
                    <a:pt x="302" y="1020"/>
                  </a:cubicBezTo>
                  <a:cubicBezTo>
                    <a:pt x="352" y="1044"/>
                    <a:pt x="409" y="1053"/>
                    <a:pt x="465" y="1053"/>
                  </a:cubicBezTo>
                  <a:cubicBezTo>
                    <a:pt x="523" y="1053"/>
                    <a:pt x="581" y="1040"/>
                    <a:pt x="634" y="1018"/>
                  </a:cubicBezTo>
                  <a:lnTo>
                    <a:pt x="1054" y="832"/>
                  </a:lnTo>
                  <a:cubicBezTo>
                    <a:pt x="1253" y="743"/>
                    <a:pt x="1349" y="515"/>
                    <a:pt x="1275" y="310"/>
                  </a:cubicBezTo>
                  <a:lnTo>
                    <a:pt x="1261" y="273"/>
                  </a:lnTo>
                  <a:cubicBezTo>
                    <a:pt x="1200" y="106"/>
                    <a:pt x="1039" y="1"/>
                    <a:pt x="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1"/>
            <p:cNvSpPr/>
            <p:nvPr/>
          </p:nvSpPr>
          <p:spPr>
            <a:xfrm>
              <a:off x="5500212" y="1252532"/>
              <a:ext cx="342704" cy="473735"/>
            </a:xfrm>
            <a:custGeom>
              <a:avLst/>
              <a:gdLst/>
              <a:ahLst/>
              <a:cxnLst/>
              <a:rect l="l" t="t" r="r" b="b"/>
              <a:pathLst>
                <a:path w="6400" h="8847" extrusionOk="0">
                  <a:moveTo>
                    <a:pt x="3755" y="1213"/>
                  </a:moveTo>
                  <a:lnTo>
                    <a:pt x="3755" y="1691"/>
                  </a:lnTo>
                  <a:cubicBezTo>
                    <a:pt x="3755" y="2041"/>
                    <a:pt x="3471" y="2324"/>
                    <a:pt x="3121" y="2324"/>
                  </a:cubicBezTo>
                  <a:cubicBezTo>
                    <a:pt x="2802" y="2324"/>
                    <a:pt x="2538" y="2087"/>
                    <a:pt x="2494" y="1781"/>
                  </a:cubicBezTo>
                  <a:lnTo>
                    <a:pt x="2502" y="1781"/>
                  </a:lnTo>
                  <a:cubicBezTo>
                    <a:pt x="2819" y="1781"/>
                    <a:pt x="3077" y="1528"/>
                    <a:pt x="3088" y="1213"/>
                  </a:cubicBezTo>
                  <a:close/>
                  <a:moveTo>
                    <a:pt x="3801" y="2971"/>
                  </a:moveTo>
                  <a:lnTo>
                    <a:pt x="4271" y="3441"/>
                  </a:lnTo>
                  <a:cubicBezTo>
                    <a:pt x="4291" y="3465"/>
                    <a:pt x="4326" y="3480"/>
                    <a:pt x="4359" y="3480"/>
                  </a:cubicBezTo>
                  <a:lnTo>
                    <a:pt x="4770" y="3480"/>
                  </a:lnTo>
                  <a:lnTo>
                    <a:pt x="4770" y="3673"/>
                  </a:lnTo>
                  <a:lnTo>
                    <a:pt x="4210" y="3673"/>
                  </a:lnTo>
                  <a:lnTo>
                    <a:pt x="3801" y="3264"/>
                  </a:lnTo>
                  <a:lnTo>
                    <a:pt x="3801" y="2971"/>
                  </a:lnTo>
                  <a:close/>
                  <a:moveTo>
                    <a:pt x="5227" y="3482"/>
                  </a:moveTo>
                  <a:cubicBezTo>
                    <a:pt x="5378" y="3482"/>
                    <a:pt x="5502" y="3608"/>
                    <a:pt x="5502" y="3762"/>
                  </a:cubicBezTo>
                  <a:cubicBezTo>
                    <a:pt x="5502" y="3813"/>
                    <a:pt x="5489" y="3865"/>
                    <a:pt x="5461" y="3909"/>
                  </a:cubicBezTo>
                  <a:cubicBezTo>
                    <a:pt x="5456" y="3904"/>
                    <a:pt x="5454" y="3896"/>
                    <a:pt x="5450" y="3893"/>
                  </a:cubicBezTo>
                  <a:cubicBezTo>
                    <a:pt x="5447" y="3887"/>
                    <a:pt x="5445" y="3885"/>
                    <a:pt x="5443" y="3882"/>
                  </a:cubicBezTo>
                  <a:cubicBezTo>
                    <a:pt x="5341" y="3753"/>
                    <a:pt x="5192" y="3679"/>
                    <a:pt x="5030" y="3675"/>
                  </a:cubicBezTo>
                  <a:lnTo>
                    <a:pt x="5030" y="3482"/>
                  </a:lnTo>
                  <a:lnTo>
                    <a:pt x="5224" y="3482"/>
                  </a:lnTo>
                  <a:cubicBezTo>
                    <a:pt x="5225" y="3482"/>
                    <a:pt x="5226" y="3482"/>
                    <a:pt x="5227" y="3482"/>
                  </a:cubicBezTo>
                  <a:close/>
                  <a:moveTo>
                    <a:pt x="5017" y="3933"/>
                  </a:moveTo>
                  <a:cubicBezTo>
                    <a:pt x="5102" y="3933"/>
                    <a:pt x="5183" y="3972"/>
                    <a:pt x="5235" y="4040"/>
                  </a:cubicBezTo>
                  <a:cubicBezTo>
                    <a:pt x="5235" y="4042"/>
                    <a:pt x="5238" y="4042"/>
                    <a:pt x="5238" y="4044"/>
                  </a:cubicBezTo>
                  <a:cubicBezTo>
                    <a:pt x="5277" y="4092"/>
                    <a:pt x="5295" y="4153"/>
                    <a:pt x="5295" y="4215"/>
                  </a:cubicBezTo>
                  <a:cubicBezTo>
                    <a:pt x="5295" y="4252"/>
                    <a:pt x="5288" y="4285"/>
                    <a:pt x="5275" y="4320"/>
                  </a:cubicBezTo>
                  <a:cubicBezTo>
                    <a:pt x="5262" y="4352"/>
                    <a:pt x="5244" y="4381"/>
                    <a:pt x="5222" y="4403"/>
                  </a:cubicBezTo>
                  <a:cubicBezTo>
                    <a:pt x="5152" y="4259"/>
                    <a:pt x="5004" y="4160"/>
                    <a:pt x="4835" y="4160"/>
                  </a:cubicBezTo>
                  <a:lnTo>
                    <a:pt x="4824" y="4160"/>
                  </a:lnTo>
                  <a:lnTo>
                    <a:pt x="4824" y="3933"/>
                  </a:lnTo>
                  <a:close/>
                  <a:moveTo>
                    <a:pt x="2640" y="2441"/>
                  </a:moveTo>
                  <a:cubicBezTo>
                    <a:pt x="2778" y="2531"/>
                    <a:pt x="2944" y="2582"/>
                    <a:pt x="3121" y="2582"/>
                  </a:cubicBezTo>
                  <a:cubicBezTo>
                    <a:pt x="3213" y="2582"/>
                    <a:pt x="3300" y="2568"/>
                    <a:pt x="3383" y="2542"/>
                  </a:cubicBezTo>
                  <a:cubicBezTo>
                    <a:pt x="3482" y="2651"/>
                    <a:pt x="3537" y="2791"/>
                    <a:pt x="3537" y="2938"/>
                  </a:cubicBezTo>
                  <a:lnTo>
                    <a:pt x="3537" y="3006"/>
                  </a:lnTo>
                  <a:lnTo>
                    <a:pt x="3427" y="2896"/>
                  </a:lnTo>
                  <a:cubicBezTo>
                    <a:pt x="3402" y="2870"/>
                    <a:pt x="3369" y="2857"/>
                    <a:pt x="3335" y="2857"/>
                  </a:cubicBezTo>
                  <a:cubicBezTo>
                    <a:pt x="3302" y="2857"/>
                    <a:pt x="3268" y="2870"/>
                    <a:pt x="3242" y="2896"/>
                  </a:cubicBezTo>
                  <a:cubicBezTo>
                    <a:pt x="3193" y="2946"/>
                    <a:pt x="3193" y="3028"/>
                    <a:pt x="3242" y="3080"/>
                  </a:cubicBezTo>
                  <a:lnTo>
                    <a:pt x="4063" y="3900"/>
                  </a:lnTo>
                  <a:cubicBezTo>
                    <a:pt x="4088" y="3924"/>
                    <a:pt x="4120" y="3937"/>
                    <a:pt x="4155" y="3937"/>
                  </a:cubicBezTo>
                  <a:lnTo>
                    <a:pt x="4566" y="3937"/>
                  </a:lnTo>
                  <a:lnTo>
                    <a:pt x="4566" y="4259"/>
                  </a:lnTo>
                  <a:cubicBezTo>
                    <a:pt x="4492" y="4318"/>
                    <a:pt x="4438" y="4401"/>
                    <a:pt x="4418" y="4495"/>
                  </a:cubicBezTo>
                  <a:lnTo>
                    <a:pt x="3987" y="4495"/>
                  </a:lnTo>
                  <a:cubicBezTo>
                    <a:pt x="3913" y="4495"/>
                    <a:pt x="3841" y="4466"/>
                    <a:pt x="3788" y="4412"/>
                  </a:cubicBezTo>
                  <a:lnTo>
                    <a:pt x="2848" y="3473"/>
                  </a:lnTo>
                  <a:cubicBezTo>
                    <a:pt x="2823" y="3448"/>
                    <a:pt x="2790" y="3435"/>
                    <a:pt x="2757" y="3435"/>
                  </a:cubicBezTo>
                  <a:cubicBezTo>
                    <a:pt x="2723" y="3435"/>
                    <a:pt x="2690" y="3448"/>
                    <a:pt x="2664" y="3473"/>
                  </a:cubicBezTo>
                  <a:cubicBezTo>
                    <a:pt x="2614" y="3524"/>
                    <a:pt x="2614" y="3607"/>
                    <a:pt x="2664" y="3657"/>
                  </a:cubicBezTo>
                  <a:lnTo>
                    <a:pt x="3298" y="4291"/>
                  </a:lnTo>
                  <a:lnTo>
                    <a:pt x="2365" y="4291"/>
                  </a:lnTo>
                  <a:lnTo>
                    <a:pt x="2365" y="2938"/>
                  </a:lnTo>
                  <a:cubicBezTo>
                    <a:pt x="2365" y="2735"/>
                    <a:pt x="2470" y="2549"/>
                    <a:pt x="2640" y="2441"/>
                  </a:cubicBezTo>
                  <a:close/>
                  <a:moveTo>
                    <a:pt x="4835" y="4420"/>
                  </a:moveTo>
                  <a:cubicBezTo>
                    <a:pt x="4929" y="4420"/>
                    <a:pt x="5004" y="4495"/>
                    <a:pt x="5004" y="4591"/>
                  </a:cubicBezTo>
                  <a:cubicBezTo>
                    <a:pt x="5004" y="4685"/>
                    <a:pt x="4929" y="4761"/>
                    <a:pt x="4835" y="4761"/>
                  </a:cubicBezTo>
                  <a:cubicBezTo>
                    <a:pt x="4741" y="4761"/>
                    <a:pt x="4663" y="4685"/>
                    <a:pt x="4663" y="4591"/>
                  </a:cubicBezTo>
                  <a:cubicBezTo>
                    <a:pt x="4663" y="4495"/>
                    <a:pt x="4741" y="4420"/>
                    <a:pt x="4835" y="4420"/>
                  </a:cubicBezTo>
                  <a:close/>
                  <a:moveTo>
                    <a:pt x="5308" y="4669"/>
                  </a:moveTo>
                  <a:lnTo>
                    <a:pt x="5673" y="7352"/>
                  </a:lnTo>
                  <a:lnTo>
                    <a:pt x="5397" y="7352"/>
                  </a:lnTo>
                  <a:lnTo>
                    <a:pt x="5072" y="4951"/>
                  </a:lnTo>
                  <a:cubicBezTo>
                    <a:pt x="5159" y="4892"/>
                    <a:pt x="5224" y="4805"/>
                    <a:pt x="5251" y="4700"/>
                  </a:cubicBezTo>
                  <a:cubicBezTo>
                    <a:pt x="5270" y="4691"/>
                    <a:pt x="5290" y="4680"/>
                    <a:pt x="5308" y="4669"/>
                  </a:cubicBezTo>
                  <a:close/>
                  <a:moveTo>
                    <a:pt x="3537" y="4549"/>
                  </a:moveTo>
                  <a:lnTo>
                    <a:pt x="3537" y="7040"/>
                  </a:lnTo>
                  <a:cubicBezTo>
                    <a:pt x="3537" y="7214"/>
                    <a:pt x="3397" y="7354"/>
                    <a:pt x="3224" y="7354"/>
                  </a:cubicBezTo>
                  <a:cubicBezTo>
                    <a:pt x="3202" y="7354"/>
                    <a:pt x="3180" y="7352"/>
                    <a:pt x="3160" y="7348"/>
                  </a:cubicBezTo>
                  <a:cubicBezTo>
                    <a:pt x="3215" y="7260"/>
                    <a:pt x="3250" y="7155"/>
                    <a:pt x="3250" y="7040"/>
                  </a:cubicBezTo>
                  <a:lnTo>
                    <a:pt x="3250" y="5056"/>
                  </a:lnTo>
                  <a:cubicBezTo>
                    <a:pt x="3250" y="4984"/>
                    <a:pt x="3193" y="4927"/>
                    <a:pt x="3121" y="4927"/>
                  </a:cubicBezTo>
                  <a:cubicBezTo>
                    <a:pt x="3049" y="4927"/>
                    <a:pt x="2992" y="4984"/>
                    <a:pt x="2992" y="5056"/>
                  </a:cubicBezTo>
                  <a:lnTo>
                    <a:pt x="2992" y="7040"/>
                  </a:lnTo>
                  <a:cubicBezTo>
                    <a:pt x="2992" y="7214"/>
                    <a:pt x="2852" y="7354"/>
                    <a:pt x="2679" y="7354"/>
                  </a:cubicBezTo>
                  <a:cubicBezTo>
                    <a:pt x="2505" y="7354"/>
                    <a:pt x="2365" y="7214"/>
                    <a:pt x="2365" y="7040"/>
                  </a:cubicBezTo>
                  <a:lnTo>
                    <a:pt x="2365" y="4549"/>
                  </a:lnTo>
                  <a:close/>
                  <a:moveTo>
                    <a:pt x="3795" y="4720"/>
                  </a:moveTo>
                  <a:cubicBezTo>
                    <a:pt x="3856" y="4742"/>
                    <a:pt x="3917" y="4753"/>
                    <a:pt x="3985" y="4753"/>
                  </a:cubicBezTo>
                  <a:lnTo>
                    <a:pt x="4437" y="4753"/>
                  </a:lnTo>
                  <a:cubicBezTo>
                    <a:pt x="4497" y="4906"/>
                    <a:pt x="4645" y="5015"/>
                    <a:pt x="4816" y="5021"/>
                  </a:cubicBezTo>
                  <a:lnTo>
                    <a:pt x="5131" y="7355"/>
                  </a:lnTo>
                  <a:lnTo>
                    <a:pt x="3703" y="7355"/>
                  </a:lnTo>
                  <a:lnTo>
                    <a:pt x="3703" y="7352"/>
                  </a:lnTo>
                  <a:cubicBezTo>
                    <a:pt x="3764" y="7263"/>
                    <a:pt x="3795" y="7155"/>
                    <a:pt x="3795" y="7038"/>
                  </a:cubicBezTo>
                  <a:lnTo>
                    <a:pt x="3795" y="4720"/>
                  </a:lnTo>
                  <a:close/>
                  <a:moveTo>
                    <a:pt x="812" y="6999"/>
                  </a:moveTo>
                  <a:cubicBezTo>
                    <a:pt x="1100" y="6999"/>
                    <a:pt x="1382" y="7111"/>
                    <a:pt x="1591" y="7320"/>
                  </a:cubicBezTo>
                  <a:lnTo>
                    <a:pt x="1621" y="7350"/>
                  </a:lnTo>
                  <a:lnTo>
                    <a:pt x="815" y="7350"/>
                  </a:lnTo>
                  <a:cubicBezTo>
                    <a:pt x="655" y="7350"/>
                    <a:pt x="508" y="7402"/>
                    <a:pt x="386" y="7486"/>
                  </a:cubicBezTo>
                  <a:lnTo>
                    <a:pt x="347" y="7444"/>
                  </a:lnTo>
                  <a:cubicBezTo>
                    <a:pt x="287" y="7392"/>
                    <a:pt x="264" y="7313"/>
                    <a:pt x="283" y="7236"/>
                  </a:cubicBezTo>
                  <a:cubicBezTo>
                    <a:pt x="299" y="7158"/>
                    <a:pt x="351" y="7097"/>
                    <a:pt x="425" y="7070"/>
                  </a:cubicBezTo>
                  <a:cubicBezTo>
                    <a:pt x="551" y="7022"/>
                    <a:pt x="682" y="6999"/>
                    <a:pt x="812" y="6999"/>
                  </a:cubicBezTo>
                  <a:close/>
                  <a:moveTo>
                    <a:pt x="5080" y="7610"/>
                  </a:moveTo>
                  <a:cubicBezTo>
                    <a:pt x="4993" y="7709"/>
                    <a:pt x="4934" y="7833"/>
                    <a:pt x="4910" y="7969"/>
                  </a:cubicBezTo>
                  <a:lnTo>
                    <a:pt x="1547" y="7969"/>
                  </a:lnTo>
                  <a:cubicBezTo>
                    <a:pt x="1525" y="7835"/>
                    <a:pt x="1464" y="7711"/>
                    <a:pt x="1377" y="7610"/>
                  </a:cubicBezTo>
                  <a:close/>
                  <a:moveTo>
                    <a:pt x="817" y="7610"/>
                  </a:moveTo>
                  <a:cubicBezTo>
                    <a:pt x="1084" y="7613"/>
                    <a:pt x="1300" y="7831"/>
                    <a:pt x="1300" y="8098"/>
                  </a:cubicBezTo>
                  <a:cubicBezTo>
                    <a:pt x="1300" y="8369"/>
                    <a:pt x="1083" y="8586"/>
                    <a:pt x="812" y="8586"/>
                  </a:cubicBezTo>
                  <a:cubicBezTo>
                    <a:pt x="543" y="8586"/>
                    <a:pt x="323" y="8369"/>
                    <a:pt x="323" y="8098"/>
                  </a:cubicBezTo>
                  <a:cubicBezTo>
                    <a:pt x="323" y="7829"/>
                    <a:pt x="543" y="7610"/>
                    <a:pt x="812" y="7610"/>
                  </a:cubicBezTo>
                  <a:close/>
                  <a:moveTo>
                    <a:pt x="3001" y="1"/>
                  </a:moveTo>
                  <a:cubicBezTo>
                    <a:pt x="2760" y="1"/>
                    <a:pt x="2531" y="80"/>
                    <a:pt x="2341" y="225"/>
                  </a:cubicBezTo>
                  <a:cubicBezTo>
                    <a:pt x="2284" y="268"/>
                    <a:pt x="2275" y="349"/>
                    <a:pt x="2319" y="406"/>
                  </a:cubicBezTo>
                  <a:cubicBezTo>
                    <a:pt x="2345" y="440"/>
                    <a:pt x="2382" y="458"/>
                    <a:pt x="2421" y="458"/>
                  </a:cubicBezTo>
                  <a:cubicBezTo>
                    <a:pt x="2449" y="458"/>
                    <a:pt x="2477" y="449"/>
                    <a:pt x="2502" y="430"/>
                  </a:cubicBezTo>
                  <a:cubicBezTo>
                    <a:pt x="2645" y="319"/>
                    <a:pt x="2819" y="259"/>
                    <a:pt x="3003" y="259"/>
                  </a:cubicBezTo>
                  <a:lnTo>
                    <a:pt x="3032" y="259"/>
                  </a:lnTo>
                  <a:cubicBezTo>
                    <a:pt x="3443" y="259"/>
                    <a:pt x="3786" y="561"/>
                    <a:pt x="3849" y="955"/>
                  </a:cubicBezTo>
                  <a:lnTo>
                    <a:pt x="2966" y="955"/>
                  </a:lnTo>
                  <a:cubicBezTo>
                    <a:pt x="2894" y="955"/>
                    <a:pt x="2837" y="1012"/>
                    <a:pt x="2837" y="1084"/>
                  </a:cubicBezTo>
                  <a:lnTo>
                    <a:pt x="2837" y="1193"/>
                  </a:lnTo>
                  <a:cubicBezTo>
                    <a:pt x="2837" y="1374"/>
                    <a:pt x="2690" y="1521"/>
                    <a:pt x="2507" y="1521"/>
                  </a:cubicBezTo>
                  <a:cubicBezTo>
                    <a:pt x="2421" y="1521"/>
                    <a:pt x="2338" y="1488"/>
                    <a:pt x="2275" y="1425"/>
                  </a:cubicBezTo>
                  <a:cubicBezTo>
                    <a:pt x="2212" y="1363"/>
                    <a:pt x="2177" y="1280"/>
                    <a:pt x="2177" y="1193"/>
                  </a:cubicBezTo>
                  <a:lnTo>
                    <a:pt x="2177" y="1084"/>
                  </a:lnTo>
                  <a:cubicBezTo>
                    <a:pt x="2177" y="981"/>
                    <a:pt x="2196" y="880"/>
                    <a:pt x="2236" y="782"/>
                  </a:cubicBezTo>
                  <a:cubicBezTo>
                    <a:pt x="2262" y="716"/>
                    <a:pt x="2229" y="640"/>
                    <a:pt x="2163" y="614"/>
                  </a:cubicBezTo>
                  <a:cubicBezTo>
                    <a:pt x="2147" y="608"/>
                    <a:pt x="2131" y="606"/>
                    <a:pt x="2115" y="606"/>
                  </a:cubicBezTo>
                  <a:cubicBezTo>
                    <a:pt x="2062" y="606"/>
                    <a:pt x="2013" y="637"/>
                    <a:pt x="1993" y="688"/>
                  </a:cubicBezTo>
                  <a:cubicBezTo>
                    <a:pt x="1943" y="815"/>
                    <a:pt x="1919" y="948"/>
                    <a:pt x="1919" y="1084"/>
                  </a:cubicBezTo>
                  <a:lnTo>
                    <a:pt x="1919" y="1193"/>
                  </a:lnTo>
                  <a:cubicBezTo>
                    <a:pt x="1919" y="1350"/>
                    <a:pt x="1982" y="1497"/>
                    <a:pt x="2093" y="1609"/>
                  </a:cubicBezTo>
                  <a:cubicBezTo>
                    <a:pt x="2137" y="1654"/>
                    <a:pt x="2185" y="1689"/>
                    <a:pt x="2238" y="1714"/>
                  </a:cubicBezTo>
                  <a:cubicBezTo>
                    <a:pt x="2242" y="1925"/>
                    <a:pt x="2321" y="2116"/>
                    <a:pt x="2448" y="2265"/>
                  </a:cubicBezTo>
                  <a:cubicBezTo>
                    <a:pt x="2240" y="2426"/>
                    <a:pt x="2113" y="2673"/>
                    <a:pt x="2113" y="2938"/>
                  </a:cubicBezTo>
                  <a:lnTo>
                    <a:pt x="2113" y="7038"/>
                  </a:lnTo>
                  <a:cubicBezTo>
                    <a:pt x="2113" y="7155"/>
                    <a:pt x="2148" y="7261"/>
                    <a:pt x="2209" y="7352"/>
                  </a:cubicBezTo>
                  <a:lnTo>
                    <a:pt x="1956" y="7352"/>
                  </a:lnTo>
                  <a:cubicBezTo>
                    <a:pt x="1906" y="7276"/>
                    <a:pt x="1849" y="7204"/>
                    <a:pt x="1781" y="7138"/>
                  </a:cubicBezTo>
                  <a:cubicBezTo>
                    <a:pt x="1521" y="6878"/>
                    <a:pt x="1173" y="6740"/>
                    <a:pt x="818" y="6740"/>
                  </a:cubicBezTo>
                  <a:cubicBezTo>
                    <a:pt x="658" y="6740"/>
                    <a:pt x="496" y="6769"/>
                    <a:pt x="340" y="6827"/>
                  </a:cubicBezTo>
                  <a:cubicBezTo>
                    <a:pt x="185" y="6884"/>
                    <a:pt x="71" y="7018"/>
                    <a:pt x="36" y="7179"/>
                  </a:cubicBezTo>
                  <a:cubicBezTo>
                    <a:pt x="1" y="7343"/>
                    <a:pt x="49" y="7510"/>
                    <a:pt x="167" y="7628"/>
                  </a:cubicBezTo>
                  <a:lnTo>
                    <a:pt x="205" y="7671"/>
                  </a:lnTo>
                  <a:cubicBezTo>
                    <a:pt x="121" y="7792"/>
                    <a:pt x="71" y="7940"/>
                    <a:pt x="71" y="8098"/>
                  </a:cubicBezTo>
                  <a:cubicBezTo>
                    <a:pt x="71" y="8511"/>
                    <a:pt x="404" y="8844"/>
                    <a:pt x="817" y="8844"/>
                  </a:cubicBezTo>
                  <a:cubicBezTo>
                    <a:pt x="1186" y="8844"/>
                    <a:pt x="1492" y="8577"/>
                    <a:pt x="1551" y="8227"/>
                  </a:cubicBezTo>
                  <a:lnTo>
                    <a:pt x="4914" y="8227"/>
                  </a:lnTo>
                  <a:cubicBezTo>
                    <a:pt x="4929" y="8310"/>
                    <a:pt x="4958" y="8391"/>
                    <a:pt x="5001" y="8467"/>
                  </a:cubicBezTo>
                  <a:cubicBezTo>
                    <a:pt x="5023" y="8509"/>
                    <a:pt x="5067" y="8532"/>
                    <a:pt x="5112" y="8532"/>
                  </a:cubicBezTo>
                  <a:cubicBezTo>
                    <a:pt x="5134" y="8532"/>
                    <a:pt x="5157" y="8527"/>
                    <a:pt x="5177" y="8515"/>
                  </a:cubicBezTo>
                  <a:cubicBezTo>
                    <a:pt x="5240" y="8481"/>
                    <a:pt x="5260" y="8400"/>
                    <a:pt x="5225" y="8338"/>
                  </a:cubicBezTo>
                  <a:cubicBezTo>
                    <a:pt x="5185" y="8264"/>
                    <a:pt x="5165" y="8181"/>
                    <a:pt x="5165" y="8098"/>
                  </a:cubicBezTo>
                  <a:cubicBezTo>
                    <a:pt x="5165" y="7829"/>
                    <a:pt x="5382" y="7610"/>
                    <a:pt x="5653" y="7610"/>
                  </a:cubicBezTo>
                  <a:cubicBezTo>
                    <a:pt x="5922" y="7610"/>
                    <a:pt x="6141" y="7829"/>
                    <a:pt x="6141" y="8098"/>
                  </a:cubicBezTo>
                  <a:cubicBezTo>
                    <a:pt x="6141" y="8367"/>
                    <a:pt x="5922" y="8586"/>
                    <a:pt x="5653" y="8586"/>
                  </a:cubicBezTo>
                  <a:cubicBezTo>
                    <a:pt x="5616" y="8586"/>
                    <a:pt x="5579" y="8583"/>
                    <a:pt x="5544" y="8575"/>
                  </a:cubicBezTo>
                  <a:cubicBezTo>
                    <a:pt x="5534" y="8573"/>
                    <a:pt x="5524" y="8572"/>
                    <a:pt x="5514" y="8572"/>
                  </a:cubicBezTo>
                  <a:cubicBezTo>
                    <a:pt x="5455" y="8572"/>
                    <a:pt x="5400" y="8613"/>
                    <a:pt x="5388" y="8671"/>
                  </a:cubicBezTo>
                  <a:cubicBezTo>
                    <a:pt x="5371" y="8741"/>
                    <a:pt x="5415" y="8813"/>
                    <a:pt x="5483" y="8828"/>
                  </a:cubicBezTo>
                  <a:cubicBezTo>
                    <a:pt x="5539" y="8843"/>
                    <a:pt x="5594" y="8846"/>
                    <a:pt x="5653" y="8846"/>
                  </a:cubicBezTo>
                  <a:cubicBezTo>
                    <a:pt x="6064" y="8846"/>
                    <a:pt x="6399" y="8513"/>
                    <a:pt x="6399" y="8100"/>
                  </a:cubicBezTo>
                  <a:cubicBezTo>
                    <a:pt x="6394" y="7790"/>
                    <a:pt x="6208" y="7525"/>
                    <a:pt x="5939" y="7413"/>
                  </a:cubicBezTo>
                  <a:lnTo>
                    <a:pt x="5528" y="4383"/>
                  </a:lnTo>
                  <a:cubicBezTo>
                    <a:pt x="5546" y="4328"/>
                    <a:pt x="5555" y="4272"/>
                    <a:pt x="5555" y="4215"/>
                  </a:cubicBezTo>
                  <a:lnTo>
                    <a:pt x="5555" y="4184"/>
                  </a:lnTo>
                  <a:lnTo>
                    <a:pt x="5603" y="4143"/>
                  </a:lnTo>
                  <a:cubicBezTo>
                    <a:pt x="5705" y="4042"/>
                    <a:pt x="5763" y="3906"/>
                    <a:pt x="5763" y="3764"/>
                  </a:cubicBezTo>
                  <a:cubicBezTo>
                    <a:pt x="5763" y="3465"/>
                    <a:pt x="5520" y="3224"/>
                    <a:pt x="5224" y="3224"/>
                  </a:cubicBezTo>
                  <a:lnTo>
                    <a:pt x="4415" y="3224"/>
                  </a:lnTo>
                  <a:lnTo>
                    <a:pt x="3646" y="2455"/>
                  </a:lnTo>
                  <a:cubicBezTo>
                    <a:pt x="3639" y="2446"/>
                    <a:pt x="3635" y="2439"/>
                    <a:pt x="3628" y="2430"/>
                  </a:cubicBezTo>
                  <a:cubicBezTo>
                    <a:pt x="3862" y="2267"/>
                    <a:pt x="4016" y="1998"/>
                    <a:pt x="4016" y="1692"/>
                  </a:cubicBezTo>
                  <a:lnTo>
                    <a:pt x="4016" y="1213"/>
                  </a:lnTo>
                  <a:cubicBezTo>
                    <a:pt x="4074" y="1198"/>
                    <a:pt x="4116" y="1149"/>
                    <a:pt x="4116" y="1086"/>
                  </a:cubicBezTo>
                  <a:cubicBezTo>
                    <a:pt x="4116" y="487"/>
                    <a:pt x="3629" y="1"/>
                    <a:pt x="3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5536731" y="1679250"/>
              <a:ext cx="13869" cy="14351"/>
            </a:xfrm>
            <a:custGeom>
              <a:avLst/>
              <a:gdLst/>
              <a:ahLst/>
              <a:cxnLst/>
              <a:rect l="l" t="t" r="r" b="b"/>
              <a:pathLst>
                <a:path w="259" h="268" extrusionOk="0">
                  <a:moveTo>
                    <a:pt x="130" y="0"/>
                  </a:moveTo>
                  <a:cubicBezTo>
                    <a:pt x="60" y="0"/>
                    <a:pt x="1" y="57"/>
                    <a:pt x="1" y="129"/>
                  </a:cubicBezTo>
                  <a:lnTo>
                    <a:pt x="1" y="138"/>
                  </a:lnTo>
                  <a:cubicBezTo>
                    <a:pt x="1" y="210"/>
                    <a:pt x="60" y="267"/>
                    <a:pt x="130" y="267"/>
                  </a:cubicBezTo>
                  <a:cubicBezTo>
                    <a:pt x="202" y="267"/>
                    <a:pt x="259" y="210"/>
                    <a:pt x="259" y="138"/>
                  </a:cubicBezTo>
                  <a:lnTo>
                    <a:pt x="259" y="129"/>
                  </a:lnTo>
                  <a:cubicBezTo>
                    <a:pt x="259" y="57"/>
                    <a:pt x="202" y="0"/>
                    <a:pt x="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5795685" y="1679250"/>
              <a:ext cx="13869" cy="14351"/>
            </a:xfrm>
            <a:custGeom>
              <a:avLst/>
              <a:gdLst/>
              <a:ahLst/>
              <a:cxnLst/>
              <a:rect l="l" t="t" r="r" b="b"/>
              <a:pathLst>
                <a:path w="259" h="268" extrusionOk="0">
                  <a:moveTo>
                    <a:pt x="129" y="0"/>
                  </a:moveTo>
                  <a:cubicBezTo>
                    <a:pt x="58" y="0"/>
                    <a:pt x="0" y="59"/>
                    <a:pt x="0" y="129"/>
                  </a:cubicBezTo>
                  <a:lnTo>
                    <a:pt x="0" y="138"/>
                  </a:lnTo>
                  <a:cubicBezTo>
                    <a:pt x="0" y="210"/>
                    <a:pt x="58" y="267"/>
                    <a:pt x="129" y="267"/>
                  </a:cubicBezTo>
                  <a:cubicBezTo>
                    <a:pt x="201" y="267"/>
                    <a:pt x="258" y="210"/>
                    <a:pt x="258" y="138"/>
                  </a:cubicBezTo>
                  <a:lnTo>
                    <a:pt x="258" y="129"/>
                  </a:lnTo>
                  <a:cubicBezTo>
                    <a:pt x="258" y="59"/>
                    <a:pt x="201" y="0"/>
                    <a:pt x="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2" name="Google Shape;2102;p71"/>
          <p:cNvSpPr/>
          <p:nvPr/>
        </p:nvSpPr>
        <p:spPr>
          <a:xfrm>
            <a:off x="6740141" y="1242569"/>
            <a:ext cx="443357" cy="374917"/>
          </a:xfrm>
          <a:custGeom>
            <a:avLst/>
            <a:gdLst/>
            <a:ahLst/>
            <a:cxnLst/>
            <a:rect l="l" t="t" r="r" b="b"/>
            <a:pathLst>
              <a:path w="8849" h="7483" extrusionOk="0">
                <a:moveTo>
                  <a:pt x="6141" y="255"/>
                </a:moveTo>
                <a:cubicBezTo>
                  <a:pt x="6333" y="255"/>
                  <a:pt x="6490" y="412"/>
                  <a:pt x="6490" y="603"/>
                </a:cubicBezTo>
                <a:cubicBezTo>
                  <a:pt x="6490" y="793"/>
                  <a:pt x="6333" y="950"/>
                  <a:pt x="6141" y="950"/>
                </a:cubicBezTo>
                <a:cubicBezTo>
                  <a:pt x="5951" y="950"/>
                  <a:pt x="5795" y="793"/>
                  <a:pt x="5795" y="603"/>
                </a:cubicBezTo>
                <a:cubicBezTo>
                  <a:pt x="5795" y="412"/>
                  <a:pt x="5951" y="255"/>
                  <a:pt x="6141" y="255"/>
                </a:cubicBezTo>
                <a:close/>
                <a:moveTo>
                  <a:pt x="5826" y="1121"/>
                </a:moveTo>
                <a:cubicBezTo>
                  <a:pt x="5856" y="1140"/>
                  <a:pt x="5889" y="1156"/>
                  <a:pt x="5920" y="1169"/>
                </a:cubicBezTo>
                <a:lnTo>
                  <a:pt x="6025" y="1549"/>
                </a:lnTo>
                <a:lnTo>
                  <a:pt x="5819" y="1567"/>
                </a:lnTo>
                <a:cubicBezTo>
                  <a:pt x="5813" y="1568"/>
                  <a:pt x="5807" y="1568"/>
                  <a:pt x="5801" y="1568"/>
                </a:cubicBezTo>
                <a:cubicBezTo>
                  <a:pt x="5703" y="1568"/>
                  <a:pt x="5658" y="1496"/>
                  <a:pt x="5647" y="1471"/>
                </a:cubicBezTo>
                <a:cubicBezTo>
                  <a:pt x="5635" y="1446"/>
                  <a:pt x="5601" y="1355"/>
                  <a:pt x="5679" y="1276"/>
                </a:cubicBezTo>
                <a:lnTo>
                  <a:pt x="5826" y="1121"/>
                </a:lnTo>
                <a:close/>
                <a:moveTo>
                  <a:pt x="6350" y="1171"/>
                </a:moveTo>
                <a:lnTo>
                  <a:pt x="6550" y="1914"/>
                </a:lnTo>
                <a:lnTo>
                  <a:pt x="6528" y="1921"/>
                </a:lnTo>
                <a:lnTo>
                  <a:pt x="6403" y="1963"/>
                </a:lnTo>
                <a:lnTo>
                  <a:pt x="6197" y="1206"/>
                </a:lnTo>
                <a:cubicBezTo>
                  <a:pt x="6250" y="1202"/>
                  <a:pt x="6302" y="1189"/>
                  <a:pt x="6350" y="1171"/>
                </a:cubicBezTo>
                <a:close/>
                <a:moveTo>
                  <a:pt x="6777" y="1748"/>
                </a:moveTo>
                <a:lnTo>
                  <a:pt x="6947" y="1761"/>
                </a:lnTo>
                <a:cubicBezTo>
                  <a:pt x="7124" y="1776"/>
                  <a:pt x="7273" y="1881"/>
                  <a:pt x="7343" y="2045"/>
                </a:cubicBezTo>
                <a:cubicBezTo>
                  <a:pt x="7411" y="2210"/>
                  <a:pt x="7383" y="2391"/>
                  <a:pt x="7269" y="2526"/>
                </a:cubicBezTo>
                <a:lnTo>
                  <a:pt x="6790" y="3091"/>
                </a:lnTo>
                <a:lnTo>
                  <a:pt x="6681" y="2690"/>
                </a:lnTo>
                <a:lnTo>
                  <a:pt x="6786" y="2653"/>
                </a:lnTo>
                <a:cubicBezTo>
                  <a:pt x="6886" y="2618"/>
                  <a:pt x="6965" y="2550"/>
                  <a:pt x="7011" y="2456"/>
                </a:cubicBezTo>
                <a:cubicBezTo>
                  <a:pt x="7057" y="2360"/>
                  <a:pt x="7061" y="2257"/>
                  <a:pt x="7030" y="2157"/>
                </a:cubicBezTo>
                <a:cubicBezTo>
                  <a:pt x="6995" y="2056"/>
                  <a:pt x="6921" y="1978"/>
                  <a:pt x="6829" y="1934"/>
                </a:cubicBezTo>
                <a:lnTo>
                  <a:pt x="6777" y="1748"/>
                </a:lnTo>
                <a:close/>
                <a:moveTo>
                  <a:pt x="2520" y="2726"/>
                </a:moveTo>
                <a:lnTo>
                  <a:pt x="2754" y="3019"/>
                </a:lnTo>
                <a:cubicBezTo>
                  <a:pt x="2662" y="3034"/>
                  <a:pt x="2583" y="3078"/>
                  <a:pt x="2524" y="3145"/>
                </a:cubicBezTo>
                <a:lnTo>
                  <a:pt x="2297" y="2859"/>
                </a:lnTo>
                <a:cubicBezTo>
                  <a:pt x="2363" y="2804"/>
                  <a:pt x="2441" y="2761"/>
                  <a:pt x="2520" y="2726"/>
                </a:cubicBezTo>
                <a:close/>
                <a:moveTo>
                  <a:pt x="5815" y="3298"/>
                </a:moveTo>
                <a:lnTo>
                  <a:pt x="4509" y="4649"/>
                </a:lnTo>
                <a:cubicBezTo>
                  <a:pt x="4474" y="4643"/>
                  <a:pt x="4437" y="4639"/>
                  <a:pt x="4400" y="4639"/>
                </a:cubicBezTo>
                <a:cubicBezTo>
                  <a:pt x="4387" y="4639"/>
                  <a:pt x="4372" y="4639"/>
                  <a:pt x="4359" y="4641"/>
                </a:cubicBezTo>
                <a:lnTo>
                  <a:pt x="3593" y="3668"/>
                </a:lnTo>
                <a:lnTo>
                  <a:pt x="5815" y="3298"/>
                </a:lnTo>
                <a:close/>
                <a:moveTo>
                  <a:pt x="3300" y="3714"/>
                </a:moveTo>
                <a:lnTo>
                  <a:pt x="4087" y="4715"/>
                </a:lnTo>
                <a:cubicBezTo>
                  <a:pt x="4011" y="4755"/>
                  <a:pt x="3943" y="4809"/>
                  <a:pt x="3884" y="4875"/>
                </a:cubicBezTo>
                <a:lnTo>
                  <a:pt x="3051" y="3819"/>
                </a:lnTo>
                <a:lnTo>
                  <a:pt x="3080" y="3751"/>
                </a:lnTo>
                <a:lnTo>
                  <a:pt x="3300" y="3714"/>
                </a:lnTo>
                <a:close/>
                <a:moveTo>
                  <a:pt x="6068" y="3410"/>
                </a:moveTo>
                <a:lnTo>
                  <a:pt x="6147" y="3701"/>
                </a:lnTo>
                <a:lnTo>
                  <a:pt x="4958" y="4930"/>
                </a:lnTo>
                <a:cubicBezTo>
                  <a:pt x="4907" y="4860"/>
                  <a:pt x="4846" y="4798"/>
                  <a:pt x="4772" y="4752"/>
                </a:cubicBezTo>
                <a:lnTo>
                  <a:pt x="6068" y="3410"/>
                </a:lnTo>
                <a:close/>
                <a:moveTo>
                  <a:pt x="7241" y="4755"/>
                </a:moveTo>
                <a:lnTo>
                  <a:pt x="7241" y="4755"/>
                </a:lnTo>
                <a:cubicBezTo>
                  <a:pt x="7324" y="4768"/>
                  <a:pt x="7404" y="4790"/>
                  <a:pt x="7481" y="4824"/>
                </a:cubicBezTo>
                <a:lnTo>
                  <a:pt x="7306" y="4999"/>
                </a:lnTo>
                <a:lnTo>
                  <a:pt x="7241" y="4755"/>
                </a:lnTo>
                <a:close/>
                <a:moveTo>
                  <a:pt x="1770" y="4744"/>
                </a:moveTo>
                <a:lnTo>
                  <a:pt x="1623" y="5074"/>
                </a:lnTo>
                <a:lnTo>
                  <a:pt x="1372" y="4824"/>
                </a:lnTo>
                <a:cubicBezTo>
                  <a:pt x="1488" y="4772"/>
                  <a:pt x="1617" y="4744"/>
                  <a:pt x="1752" y="4744"/>
                </a:cubicBezTo>
                <a:close/>
                <a:moveTo>
                  <a:pt x="2933" y="4083"/>
                </a:moveTo>
                <a:lnTo>
                  <a:pt x="3685" y="5037"/>
                </a:lnTo>
                <a:lnTo>
                  <a:pt x="3383" y="5080"/>
                </a:lnTo>
                <a:cubicBezTo>
                  <a:pt x="3265" y="4785"/>
                  <a:pt x="3069" y="4525"/>
                  <a:pt x="2819" y="4332"/>
                </a:cubicBezTo>
                <a:lnTo>
                  <a:pt x="2933" y="4083"/>
                </a:lnTo>
                <a:close/>
                <a:moveTo>
                  <a:pt x="2704" y="4573"/>
                </a:moveTo>
                <a:cubicBezTo>
                  <a:pt x="2883" y="4722"/>
                  <a:pt x="3025" y="4910"/>
                  <a:pt x="3117" y="5120"/>
                </a:cubicBezTo>
                <a:lnTo>
                  <a:pt x="2855" y="5161"/>
                </a:lnTo>
                <a:cubicBezTo>
                  <a:pt x="2787" y="5032"/>
                  <a:pt x="2701" y="4916"/>
                  <a:pt x="2594" y="4816"/>
                </a:cubicBezTo>
                <a:lnTo>
                  <a:pt x="2704" y="4573"/>
                </a:lnTo>
                <a:close/>
                <a:moveTo>
                  <a:pt x="2480" y="5069"/>
                </a:moveTo>
                <a:cubicBezTo>
                  <a:pt x="2516" y="5111"/>
                  <a:pt x="2551" y="5157"/>
                  <a:pt x="2581" y="5203"/>
                </a:cubicBezTo>
                <a:lnTo>
                  <a:pt x="2406" y="5229"/>
                </a:lnTo>
                <a:lnTo>
                  <a:pt x="2480" y="5069"/>
                </a:lnTo>
                <a:close/>
                <a:moveTo>
                  <a:pt x="6490" y="4958"/>
                </a:moveTo>
                <a:lnTo>
                  <a:pt x="6602" y="5380"/>
                </a:lnTo>
                <a:lnTo>
                  <a:pt x="6335" y="5113"/>
                </a:lnTo>
                <a:cubicBezTo>
                  <a:pt x="6381" y="5058"/>
                  <a:pt x="6432" y="5004"/>
                  <a:pt x="6490" y="4958"/>
                </a:cubicBezTo>
                <a:close/>
                <a:moveTo>
                  <a:pt x="7711" y="4962"/>
                </a:moveTo>
                <a:cubicBezTo>
                  <a:pt x="7767" y="5004"/>
                  <a:pt x="7816" y="5056"/>
                  <a:pt x="7863" y="5113"/>
                </a:cubicBezTo>
                <a:lnTo>
                  <a:pt x="7450" y="5526"/>
                </a:lnTo>
                <a:lnTo>
                  <a:pt x="7385" y="5286"/>
                </a:lnTo>
                <a:lnTo>
                  <a:pt x="7711" y="4962"/>
                </a:lnTo>
                <a:close/>
                <a:moveTo>
                  <a:pt x="1143" y="4958"/>
                </a:moveTo>
                <a:lnTo>
                  <a:pt x="1507" y="5323"/>
                </a:lnTo>
                <a:lnTo>
                  <a:pt x="1411" y="5533"/>
                </a:lnTo>
                <a:lnTo>
                  <a:pt x="989" y="5111"/>
                </a:lnTo>
                <a:cubicBezTo>
                  <a:pt x="1035" y="5056"/>
                  <a:pt x="1088" y="5004"/>
                  <a:pt x="1143" y="4958"/>
                </a:cubicBezTo>
                <a:close/>
                <a:moveTo>
                  <a:pt x="4400" y="4899"/>
                </a:moveTo>
                <a:cubicBezTo>
                  <a:pt x="4632" y="4899"/>
                  <a:pt x="4822" y="5087"/>
                  <a:pt x="4822" y="5321"/>
                </a:cubicBezTo>
                <a:cubicBezTo>
                  <a:pt x="4822" y="5474"/>
                  <a:pt x="4739" y="5611"/>
                  <a:pt x="4615" y="5684"/>
                </a:cubicBezTo>
                <a:lnTo>
                  <a:pt x="4527" y="5294"/>
                </a:lnTo>
                <a:cubicBezTo>
                  <a:pt x="4513" y="5233"/>
                  <a:pt x="4459" y="5191"/>
                  <a:pt x="4399" y="5191"/>
                </a:cubicBezTo>
                <a:cubicBezTo>
                  <a:pt x="4390" y="5191"/>
                  <a:pt x="4381" y="5192"/>
                  <a:pt x="4372" y="5194"/>
                </a:cubicBezTo>
                <a:cubicBezTo>
                  <a:pt x="4304" y="5209"/>
                  <a:pt x="4260" y="5279"/>
                  <a:pt x="4274" y="5347"/>
                </a:cubicBezTo>
                <a:lnTo>
                  <a:pt x="4361" y="5740"/>
                </a:lnTo>
                <a:cubicBezTo>
                  <a:pt x="4147" y="5719"/>
                  <a:pt x="3980" y="5539"/>
                  <a:pt x="3980" y="5321"/>
                </a:cubicBezTo>
                <a:cubicBezTo>
                  <a:pt x="3980" y="5087"/>
                  <a:pt x="4168" y="4899"/>
                  <a:pt x="4400" y="4899"/>
                </a:cubicBezTo>
                <a:close/>
                <a:moveTo>
                  <a:pt x="5896" y="2763"/>
                </a:moveTo>
                <a:lnTo>
                  <a:pt x="5964" y="3014"/>
                </a:lnTo>
                <a:lnTo>
                  <a:pt x="2975" y="3511"/>
                </a:lnTo>
                <a:cubicBezTo>
                  <a:pt x="2933" y="3519"/>
                  <a:pt x="2896" y="3547"/>
                  <a:pt x="2878" y="3585"/>
                </a:cubicBezTo>
                <a:lnTo>
                  <a:pt x="2074" y="5343"/>
                </a:lnTo>
                <a:cubicBezTo>
                  <a:pt x="2054" y="5388"/>
                  <a:pt x="2059" y="5437"/>
                  <a:pt x="2087" y="5474"/>
                </a:cubicBezTo>
                <a:cubicBezTo>
                  <a:pt x="2113" y="5507"/>
                  <a:pt x="2150" y="5526"/>
                  <a:pt x="2192" y="5526"/>
                </a:cubicBezTo>
                <a:cubicBezTo>
                  <a:pt x="2198" y="5526"/>
                  <a:pt x="2205" y="5526"/>
                  <a:pt x="2210" y="5524"/>
                </a:cubicBezTo>
                <a:lnTo>
                  <a:pt x="3723" y="5294"/>
                </a:lnTo>
                <a:lnTo>
                  <a:pt x="3723" y="5321"/>
                </a:lnTo>
                <a:cubicBezTo>
                  <a:pt x="3723" y="5400"/>
                  <a:pt x="3736" y="5478"/>
                  <a:pt x="3762" y="5548"/>
                </a:cubicBezTo>
                <a:lnTo>
                  <a:pt x="1772" y="5850"/>
                </a:lnTo>
                <a:cubicBezTo>
                  <a:pt x="1768" y="5850"/>
                  <a:pt x="1761" y="5852"/>
                  <a:pt x="1753" y="5852"/>
                </a:cubicBezTo>
                <a:cubicBezTo>
                  <a:pt x="1713" y="5852"/>
                  <a:pt x="1676" y="5833"/>
                  <a:pt x="1650" y="5802"/>
                </a:cubicBezTo>
                <a:cubicBezTo>
                  <a:pt x="1623" y="5763"/>
                  <a:pt x="1615" y="5714"/>
                  <a:pt x="1636" y="5671"/>
                </a:cubicBezTo>
                <a:lnTo>
                  <a:pt x="2658" y="3436"/>
                </a:lnTo>
                <a:lnTo>
                  <a:pt x="2699" y="3353"/>
                </a:lnTo>
                <a:cubicBezTo>
                  <a:pt x="2717" y="3314"/>
                  <a:pt x="2750" y="3287"/>
                  <a:pt x="2795" y="3279"/>
                </a:cubicBezTo>
                <a:lnTo>
                  <a:pt x="5896" y="2763"/>
                </a:lnTo>
                <a:close/>
                <a:moveTo>
                  <a:pt x="6657" y="2157"/>
                </a:moveTo>
                <a:cubicBezTo>
                  <a:pt x="6711" y="2157"/>
                  <a:pt x="6762" y="2192"/>
                  <a:pt x="6781" y="2245"/>
                </a:cubicBezTo>
                <a:cubicBezTo>
                  <a:pt x="6792" y="2277"/>
                  <a:pt x="6790" y="2312"/>
                  <a:pt x="6773" y="2345"/>
                </a:cubicBezTo>
                <a:cubicBezTo>
                  <a:pt x="6757" y="2376"/>
                  <a:pt x="6731" y="2400"/>
                  <a:pt x="6700" y="2411"/>
                </a:cubicBezTo>
                <a:lnTo>
                  <a:pt x="6480" y="2487"/>
                </a:lnTo>
                <a:cubicBezTo>
                  <a:pt x="6416" y="2511"/>
                  <a:pt x="6379" y="2577"/>
                  <a:pt x="6397" y="2644"/>
                </a:cubicBezTo>
                <a:lnTo>
                  <a:pt x="7225" y="5692"/>
                </a:lnTo>
                <a:cubicBezTo>
                  <a:pt x="7243" y="5760"/>
                  <a:pt x="7201" y="5832"/>
                  <a:pt x="7133" y="5850"/>
                </a:cubicBezTo>
                <a:cubicBezTo>
                  <a:pt x="7120" y="5852"/>
                  <a:pt x="7109" y="5856"/>
                  <a:pt x="7098" y="5856"/>
                </a:cubicBezTo>
                <a:cubicBezTo>
                  <a:pt x="7041" y="5856"/>
                  <a:pt x="6987" y="5815"/>
                  <a:pt x="6974" y="5758"/>
                </a:cubicBezTo>
                <a:lnTo>
                  <a:pt x="6084" y="2478"/>
                </a:lnTo>
                <a:cubicBezTo>
                  <a:pt x="6068" y="2411"/>
                  <a:pt x="6103" y="2341"/>
                  <a:pt x="6167" y="2319"/>
                </a:cubicBezTo>
                <a:lnTo>
                  <a:pt x="6617" y="2164"/>
                </a:lnTo>
                <a:cubicBezTo>
                  <a:pt x="6630" y="2161"/>
                  <a:pt x="6644" y="2157"/>
                  <a:pt x="6657" y="2157"/>
                </a:cubicBezTo>
                <a:close/>
                <a:moveTo>
                  <a:pt x="856" y="5343"/>
                </a:moveTo>
                <a:lnTo>
                  <a:pt x="1236" y="5723"/>
                </a:lnTo>
                <a:lnTo>
                  <a:pt x="856" y="6104"/>
                </a:lnTo>
                <a:cubicBezTo>
                  <a:pt x="804" y="5986"/>
                  <a:pt x="777" y="5857"/>
                  <a:pt x="777" y="5723"/>
                </a:cubicBezTo>
                <a:cubicBezTo>
                  <a:pt x="777" y="5587"/>
                  <a:pt x="804" y="5461"/>
                  <a:pt x="856" y="5343"/>
                </a:cubicBezTo>
                <a:close/>
                <a:moveTo>
                  <a:pt x="2695" y="5972"/>
                </a:moveTo>
                <a:lnTo>
                  <a:pt x="2695" y="5972"/>
                </a:lnTo>
                <a:cubicBezTo>
                  <a:pt x="2686" y="6016"/>
                  <a:pt x="2671" y="6060"/>
                  <a:pt x="2653" y="6104"/>
                </a:cubicBezTo>
                <a:lnTo>
                  <a:pt x="2544" y="5996"/>
                </a:lnTo>
                <a:lnTo>
                  <a:pt x="2695" y="5972"/>
                </a:lnTo>
                <a:close/>
                <a:moveTo>
                  <a:pt x="6200" y="5343"/>
                </a:moveTo>
                <a:lnTo>
                  <a:pt x="6580" y="5723"/>
                </a:lnTo>
                <a:lnTo>
                  <a:pt x="6200" y="6104"/>
                </a:lnTo>
                <a:cubicBezTo>
                  <a:pt x="6149" y="5986"/>
                  <a:pt x="6121" y="5857"/>
                  <a:pt x="6121" y="5723"/>
                </a:cubicBezTo>
                <a:cubicBezTo>
                  <a:pt x="6121" y="5590"/>
                  <a:pt x="6149" y="5461"/>
                  <a:pt x="6200" y="5343"/>
                </a:cubicBezTo>
                <a:close/>
                <a:moveTo>
                  <a:pt x="7999" y="5343"/>
                </a:moveTo>
                <a:cubicBezTo>
                  <a:pt x="8049" y="5459"/>
                  <a:pt x="8076" y="5587"/>
                  <a:pt x="8076" y="5723"/>
                </a:cubicBezTo>
                <a:cubicBezTo>
                  <a:pt x="8076" y="5859"/>
                  <a:pt x="8049" y="5986"/>
                  <a:pt x="7999" y="6104"/>
                </a:cubicBezTo>
                <a:lnTo>
                  <a:pt x="7619" y="5723"/>
                </a:lnTo>
                <a:lnTo>
                  <a:pt x="7999" y="5343"/>
                </a:lnTo>
                <a:close/>
                <a:moveTo>
                  <a:pt x="1413" y="5909"/>
                </a:moveTo>
                <a:cubicBezTo>
                  <a:pt x="1422" y="5926"/>
                  <a:pt x="1431" y="5942"/>
                  <a:pt x="1442" y="5955"/>
                </a:cubicBezTo>
                <a:cubicBezTo>
                  <a:pt x="1475" y="5999"/>
                  <a:pt x="1518" y="6036"/>
                  <a:pt x="1564" y="6062"/>
                </a:cubicBezTo>
                <a:lnTo>
                  <a:pt x="1143" y="6484"/>
                </a:lnTo>
                <a:cubicBezTo>
                  <a:pt x="1088" y="6438"/>
                  <a:pt x="1035" y="6386"/>
                  <a:pt x="991" y="6331"/>
                </a:cubicBezTo>
                <a:lnTo>
                  <a:pt x="1413" y="5909"/>
                </a:lnTo>
                <a:close/>
                <a:moveTo>
                  <a:pt x="6759" y="5909"/>
                </a:moveTo>
                <a:cubicBezTo>
                  <a:pt x="6794" y="5975"/>
                  <a:pt x="6849" y="6027"/>
                  <a:pt x="6912" y="6062"/>
                </a:cubicBezTo>
                <a:lnTo>
                  <a:pt x="6490" y="6484"/>
                </a:lnTo>
                <a:cubicBezTo>
                  <a:pt x="6432" y="6440"/>
                  <a:pt x="6381" y="6390"/>
                  <a:pt x="6338" y="6331"/>
                </a:cubicBezTo>
                <a:lnTo>
                  <a:pt x="6759" y="5909"/>
                </a:lnTo>
                <a:close/>
                <a:moveTo>
                  <a:pt x="2225" y="6044"/>
                </a:moveTo>
                <a:lnTo>
                  <a:pt x="2516" y="6335"/>
                </a:lnTo>
                <a:cubicBezTo>
                  <a:pt x="2487" y="6373"/>
                  <a:pt x="2452" y="6407"/>
                  <a:pt x="2415" y="6442"/>
                </a:cubicBezTo>
                <a:cubicBezTo>
                  <a:pt x="2398" y="6458"/>
                  <a:pt x="2380" y="6473"/>
                  <a:pt x="2362" y="6486"/>
                </a:cubicBezTo>
                <a:lnTo>
                  <a:pt x="1962" y="6084"/>
                </a:lnTo>
                <a:lnTo>
                  <a:pt x="2225" y="6044"/>
                </a:lnTo>
                <a:close/>
                <a:moveTo>
                  <a:pt x="7439" y="5913"/>
                </a:moveTo>
                <a:lnTo>
                  <a:pt x="7861" y="6335"/>
                </a:lnTo>
                <a:cubicBezTo>
                  <a:pt x="7816" y="6390"/>
                  <a:pt x="7767" y="6440"/>
                  <a:pt x="7708" y="6486"/>
                </a:cubicBezTo>
                <a:lnTo>
                  <a:pt x="7288" y="6064"/>
                </a:lnTo>
                <a:cubicBezTo>
                  <a:pt x="7352" y="6027"/>
                  <a:pt x="7404" y="5974"/>
                  <a:pt x="7439" y="5913"/>
                </a:cubicBezTo>
                <a:close/>
                <a:moveTo>
                  <a:pt x="1753" y="6243"/>
                </a:moveTo>
                <a:lnTo>
                  <a:pt x="2133" y="6622"/>
                </a:lnTo>
                <a:cubicBezTo>
                  <a:pt x="2013" y="6672"/>
                  <a:pt x="1884" y="6700"/>
                  <a:pt x="1753" y="6700"/>
                </a:cubicBezTo>
                <a:cubicBezTo>
                  <a:pt x="1617" y="6700"/>
                  <a:pt x="1492" y="6672"/>
                  <a:pt x="1374" y="6622"/>
                </a:cubicBezTo>
                <a:lnTo>
                  <a:pt x="1753" y="6243"/>
                </a:lnTo>
                <a:close/>
                <a:moveTo>
                  <a:pt x="7098" y="6243"/>
                </a:moveTo>
                <a:lnTo>
                  <a:pt x="7477" y="6622"/>
                </a:lnTo>
                <a:cubicBezTo>
                  <a:pt x="7361" y="6672"/>
                  <a:pt x="7232" y="6700"/>
                  <a:pt x="7098" y="6700"/>
                </a:cubicBezTo>
                <a:cubicBezTo>
                  <a:pt x="6965" y="6700"/>
                  <a:pt x="6836" y="6672"/>
                  <a:pt x="6718" y="6622"/>
                </a:cubicBezTo>
                <a:lnTo>
                  <a:pt x="7098" y="6243"/>
                </a:lnTo>
                <a:close/>
                <a:moveTo>
                  <a:pt x="1753" y="4230"/>
                </a:moveTo>
                <a:cubicBezTo>
                  <a:pt x="1836" y="4230"/>
                  <a:pt x="1919" y="4238"/>
                  <a:pt x="2000" y="4252"/>
                </a:cubicBezTo>
                <a:lnTo>
                  <a:pt x="1890" y="4494"/>
                </a:lnTo>
                <a:cubicBezTo>
                  <a:pt x="1846" y="4488"/>
                  <a:pt x="1800" y="4486"/>
                  <a:pt x="1753" y="4486"/>
                </a:cubicBezTo>
                <a:cubicBezTo>
                  <a:pt x="1072" y="4486"/>
                  <a:pt x="517" y="5041"/>
                  <a:pt x="517" y="5723"/>
                </a:cubicBezTo>
                <a:cubicBezTo>
                  <a:pt x="517" y="6405"/>
                  <a:pt x="1072" y="6959"/>
                  <a:pt x="1753" y="6959"/>
                </a:cubicBezTo>
                <a:cubicBezTo>
                  <a:pt x="2065" y="6959"/>
                  <a:pt x="2363" y="6843"/>
                  <a:pt x="2592" y="6633"/>
                </a:cubicBezTo>
                <a:cubicBezTo>
                  <a:pt x="2795" y="6447"/>
                  <a:pt x="2926" y="6200"/>
                  <a:pt x="2972" y="5933"/>
                </a:cubicBezTo>
                <a:lnTo>
                  <a:pt x="3235" y="5894"/>
                </a:lnTo>
                <a:lnTo>
                  <a:pt x="3235" y="5894"/>
                </a:lnTo>
                <a:cubicBezTo>
                  <a:pt x="3196" y="6228"/>
                  <a:pt x="3045" y="6539"/>
                  <a:pt x="2802" y="6781"/>
                </a:cubicBezTo>
                <a:cubicBezTo>
                  <a:pt x="2520" y="7059"/>
                  <a:pt x="2148" y="7212"/>
                  <a:pt x="1753" y="7212"/>
                </a:cubicBezTo>
                <a:cubicBezTo>
                  <a:pt x="932" y="7212"/>
                  <a:pt x="263" y="6543"/>
                  <a:pt x="263" y="5721"/>
                </a:cubicBezTo>
                <a:cubicBezTo>
                  <a:pt x="263" y="4899"/>
                  <a:pt x="932" y="4230"/>
                  <a:pt x="1753" y="4230"/>
                </a:cubicBezTo>
                <a:close/>
                <a:moveTo>
                  <a:pt x="6145" y="1"/>
                </a:moveTo>
                <a:cubicBezTo>
                  <a:pt x="5810" y="1"/>
                  <a:pt x="5539" y="274"/>
                  <a:pt x="5539" y="607"/>
                </a:cubicBezTo>
                <a:cubicBezTo>
                  <a:pt x="5539" y="732"/>
                  <a:pt x="5576" y="849"/>
                  <a:pt x="5642" y="944"/>
                </a:cubicBezTo>
                <a:lnTo>
                  <a:pt x="5494" y="1097"/>
                </a:lnTo>
                <a:cubicBezTo>
                  <a:pt x="5367" y="1228"/>
                  <a:pt x="5338" y="1420"/>
                  <a:pt x="5417" y="1586"/>
                </a:cubicBezTo>
                <a:cubicBezTo>
                  <a:pt x="5491" y="1739"/>
                  <a:pt x="5640" y="1831"/>
                  <a:pt x="5806" y="1831"/>
                </a:cubicBezTo>
                <a:cubicBezTo>
                  <a:pt x="5819" y="1831"/>
                  <a:pt x="5834" y="1831"/>
                  <a:pt x="5846" y="1827"/>
                </a:cubicBezTo>
                <a:lnTo>
                  <a:pt x="6095" y="1805"/>
                </a:lnTo>
                <a:lnTo>
                  <a:pt x="6163" y="2052"/>
                </a:lnTo>
                <a:lnTo>
                  <a:pt x="6086" y="2076"/>
                </a:lnTo>
                <a:cubicBezTo>
                  <a:pt x="5907" y="2139"/>
                  <a:pt x="5799" y="2325"/>
                  <a:pt x="5832" y="2509"/>
                </a:cubicBezTo>
                <a:lnTo>
                  <a:pt x="3049" y="2973"/>
                </a:lnTo>
                <a:lnTo>
                  <a:pt x="2800" y="2656"/>
                </a:lnTo>
                <a:cubicBezTo>
                  <a:pt x="2841" y="2653"/>
                  <a:pt x="2885" y="2647"/>
                  <a:pt x="2926" y="2647"/>
                </a:cubicBezTo>
                <a:lnTo>
                  <a:pt x="3261" y="2647"/>
                </a:lnTo>
                <a:cubicBezTo>
                  <a:pt x="3331" y="2647"/>
                  <a:pt x="3390" y="2590"/>
                  <a:pt x="3390" y="2518"/>
                </a:cubicBezTo>
                <a:cubicBezTo>
                  <a:pt x="3390" y="2159"/>
                  <a:pt x="3097" y="1864"/>
                  <a:pt x="2736" y="1864"/>
                </a:cubicBezTo>
                <a:lnTo>
                  <a:pt x="1726" y="1864"/>
                </a:lnTo>
                <a:cubicBezTo>
                  <a:pt x="1678" y="1864"/>
                  <a:pt x="1630" y="1870"/>
                  <a:pt x="1584" y="1881"/>
                </a:cubicBezTo>
                <a:cubicBezTo>
                  <a:pt x="1514" y="1897"/>
                  <a:pt x="1470" y="1965"/>
                  <a:pt x="1484" y="2035"/>
                </a:cubicBezTo>
                <a:cubicBezTo>
                  <a:pt x="1499" y="2096"/>
                  <a:pt x="1554" y="2137"/>
                  <a:pt x="1615" y="2137"/>
                </a:cubicBezTo>
                <a:cubicBezTo>
                  <a:pt x="1623" y="2137"/>
                  <a:pt x="1631" y="2136"/>
                  <a:pt x="1639" y="2135"/>
                </a:cubicBezTo>
                <a:cubicBezTo>
                  <a:pt x="1667" y="2128"/>
                  <a:pt x="1696" y="2126"/>
                  <a:pt x="1726" y="2126"/>
                </a:cubicBezTo>
                <a:lnTo>
                  <a:pt x="2736" y="2126"/>
                </a:lnTo>
                <a:cubicBezTo>
                  <a:pt x="2907" y="2126"/>
                  <a:pt x="3053" y="2236"/>
                  <a:pt x="3108" y="2389"/>
                </a:cubicBezTo>
                <a:lnTo>
                  <a:pt x="2926" y="2389"/>
                </a:lnTo>
                <a:cubicBezTo>
                  <a:pt x="2572" y="2389"/>
                  <a:pt x="2238" y="2533"/>
                  <a:pt x="2010" y="2784"/>
                </a:cubicBezTo>
                <a:cubicBezTo>
                  <a:pt x="1936" y="2866"/>
                  <a:pt x="1829" y="2913"/>
                  <a:pt x="1717" y="2913"/>
                </a:cubicBezTo>
                <a:cubicBezTo>
                  <a:pt x="1608" y="2913"/>
                  <a:pt x="1510" y="2872"/>
                  <a:pt x="1433" y="2793"/>
                </a:cubicBezTo>
                <a:cubicBezTo>
                  <a:pt x="1359" y="2717"/>
                  <a:pt x="1319" y="2616"/>
                  <a:pt x="1322" y="2507"/>
                </a:cubicBezTo>
                <a:cubicBezTo>
                  <a:pt x="1322" y="2467"/>
                  <a:pt x="1331" y="2424"/>
                  <a:pt x="1346" y="2386"/>
                </a:cubicBezTo>
                <a:cubicBezTo>
                  <a:pt x="1372" y="2319"/>
                  <a:pt x="1337" y="2242"/>
                  <a:pt x="1271" y="2218"/>
                </a:cubicBezTo>
                <a:cubicBezTo>
                  <a:pt x="1255" y="2212"/>
                  <a:pt x="1240" y="2209"/>
                  <a:pt x="1224" y="2209"/>
                </a:cubicBezTo>
                <a:cubicBezTo>
                  <a:pt x="1171" y="2209"/>
                  <a:pt x="1121" y="2242"/>
                  <a:pt x="1101" y="2293"/>
                </a:cubicBezTo>
                <a:cubicBezTo>
                  <a:pt x="1077" y="2360"/>
                  <a:pt x="1062" y="2430"/>
                  <a:pt x="1061" y="2500"/>
                </a:cubicBezTo>
                <a:cubicBezTo>
                  <a:pt x="1055" y="2679"/>
                  <a:pt x="1120" y="2846"/>
                  <a:pt x="1245" y="2975"/>
                </a:cubicBezTo>
                <a:cubicBezTo>
                  <a:pt x="1368" y="3102"/>
                  <a:pt x="1534" y="3172"/>
                  <a:pt x="1713" y="3172"/>
                </a:cubicBezTo>
                <a:cubicBezTo>
                  <a:pt x="1855" y="3172"/>
                  <a:pt x="1993" y="3124"/>
                  <a:pt x="2105" y="3042"/>
                </a:cubicBezTo>
                <a:lnTo>
                  <a:pt x="2389" y="3401"/>
                </a:lnTo>
                <a:lnTo>
                  <a:pt x="2109" y="4015"/>
                </a:lnTo>
                <a:cubicBezTo>
                  <a:pt x="1991" y="3989"/>
                  <a:pt x="1873" y="3978"/>
                  <a:pt x="1752" y="3978"/>
                </a:cubicBezTo>
                <a:cubicBezTo>
                  <a:pt x="786" y="3978"/>
                  <a:pt x="1" y="4763"/>
                  <a:pt x="1" y="5728"/>
                </a:cubicBezTo>
                <a:cubicBezTo>
                  <a:pt x="1" y="6692"/>
                  <a:pt x="786" y="7479"/>
                  <a:pt x="1752" y="7479"/>
                </a:cubicBezTo>
                <a:cubicBezTo>
                  <a:pt x="2216" y="7479"/>
                  <a:pt x="2653" y="7299"/>
                  <a:pt x="2984" y="6972"/>
                </a:cubicBezTo>
                <a:cubicBezTo>
                  <a:pt x="3289" y="6672"/>
                  <a:pt x="3467" y="6278"/>
                  <a:pt x="3497" y="5857"/>
                </a:cubicBezTo>
                <a:lnTo>
                  <a:pt x="3906" y="5795"/>
                </a:lnTo>
                <a:cubicBezTo>
                  <a:pt x="4029" y="5926"/>
                  <a:pt x="4204" y="6007"/>
                  <a:pt x="4398" y="6007"/>
                </a:cubicBezTo>
                <a:lnTo>
                  <a:pt x="4416" y="6007"/>
                </a:lnTo>
                <a:lnTo>
                  <a:pt x="4459" y="6195"/>
                </a:lnTo>
                <a:lnTo>
                  <a:pt x="4258" y="6195"/>
                </a:lnTo>
                <a:cubicBezTo>
                  <a:pt x="4186" y="6195"/>
                  <a:pt x="4129" y="6254"/>
                  <a:pt x="4129" y="6324"/>
                </a:cubicBezTo>
                <a:cubicBezTo>
                  <a:pt x="4129" y="6396"/>
                  <a:pt x="4186" y="6453"/>
                  <a:pt x="4258" y="6453"/>
                </a:cubicBezTo>
                <a:lnTo>
                  <a:pt x="4896" y="6453"/>
                </a:lnTo>
                <a:cubicBezTo>
                  <a:pt x="4967" y="6453"/>
                  <a:pt x="5025" y="6396"/>
                  <a:pt x="5025" y="6324"/>
                </a:cubicBezTo>
                <a:cubicBezTo>
                  <a:pt x="5025" y="6254"/>
                  <a:pt x="4967" y="6195"/>
                  <a:pt x="4896" y="6195"/>
                </a:cubicBezTo>
                <a:lnTo>
                  <a:pt x="4722" y="6195"/>
                </a:lnTo>
                <a:lnTo>
                  <a:pt x="4667" y="5950"/>
                </a:lnTo>
                <a:cubicBezTo>
                  <a:pt x="4907" y="5843"/>
                  <a:pt x="5076" y="5603"/>
                  <a:pt x="5076" y="5325"/>
                </a:cubicBezTo>
                <a:cubicBezTo>
                  <a:pt x="5076" y="5279"/>
                  <a:pt x="5071" y="5235"/>
                  <a:pt x="5061" y="5194"/>
                </a:cubicBezTo>
                <a:lnTo>
                  <a:pt x="6221" y="3996"/>
                </a:lnTo>
                <a:lnTo>
                  <a:pt x="6270" y="4182"/>
                </a:lnTo>
                <a:cubicBezTo>
                  <a:pt x="5705" y="4485"/>
                  <a:pt x="5343" y="5078"/>
                  <a:pt x="5343" y="5728"/>
                </a:cubicBezTo>
                <a:cubicBezTo>
                  <a:pt x="5343" y="6091"/>
                  <a:pt x="5454" y="6440"/>
                  <a:pt x="5660" y="6735"/>
                </a:cubicBezTo>
                <a:cubicBezTo>
                  <a:pt x="5686" y="6771"/>
                  <a:pt x="5725" y="6790"/>
                  <a:pt x="5767" y="6790"/>
                </a:cubicBezTo>
                <a:cubicBezTo>
                  <a:pt x="5791" y="6790"/>
                  <a:pt x="5819" y="6783"/>
                  <a:pt x="5841" y="6766"/>
                </a:cubicBezTo>
                <a:cubicBezTo>
                  <a:pt x="5898" y="6725"/>
                  <a:pt x="5911" y="6644"/>
                  <a:pt x="5872" y="6587"/>
                </a:cubicBezTo>
                <a:cubicBezTo>
                  <a:pt x="5695" y="6337"/>
                  <a:pt x="5601" y="6038"/>
                  <a:pt x="5601" y="5730"/>
                </a:cubicBezTo>
                <a:cubicBezTo>
                  <a:pt x="5601" y="5198"/>
                  <a:pt x="5887" y="4708"/>
                  <a:pt x="6340" y="4442"/>
                </a:cubicBezTo>
                <a:lnTo>
                  <a:pt x="6409" y="4698"/>
                </a:lnTo>
                <a:cubicBezTo>
                  <a:pt x="6066" y="4927"/>
                  <a:pt x="5854" y="5310"/>
                  <a:pt x="5854" y="5730"/>
                </a:cubicBezTo>
                <a:cubicBezTo>
                  <a:pt x="5854" y="6412"/>
                  <a:pt x="6409" y="6967"/>
                  <a:pt x="7090" y="6967"/>
                </a:cubicBezTo>
                <a:cubicBezTo>
                  <a:pt x="7772" y="6967"/>
                  <a:pt x="8329" y="6412"/>
                  <a:pt x="8329" y="5730"/>
                </a:cubicBezTo>
                <a:cubicBezTo>
                  <a:pt x="8329" y="5071"/>
                  <a:pt x="7809" y="4532"/>
                  <a:pt x="7160" y="4496"/>
                </a:cubicBezTo>
                <a:lnTo>
                  <a:pt x="7090" y="4239"/>
                </a:lnTo>
                <a:lnTo>
                  <a:pt x="7094" y="4239"/>
                </a:lnTo>
                <a:cubicBezTo>
                  <a:pt x="7916" y="4239"/>
                  <a:pt x="8583" y="4908"/>
                  <a:pt x="8583" y="5730"/>
                </a:cubicBezTo>
                <a:cubicBezTo>
                  <a:pt x="8583" y="6552"/>
                  <a:pt x="7916" y="7221"/>
                  <a:pt x="7094" y="7221"/>
                </a:cubicBezTo>
                <a:cubicBezTo>
                  <a:pt x="6772" y="7221"/>
                  <a:pt x="6464" y="7120"/>
                  <a:pt x="6204" y="6928"/>
                </a:cubicBezTo>
                <a:cubicBezTo>
                  <a:pt x="6181" y="6911"/>
                  <a:pt x="6155" y="6902"/>
                  <a:pt x="6128" y="6902"/>
                </a:cubicBezTo>
                <a:cubicBezTo>
                  <a:pt x="6088" y="6902"/>
                  <a:pt x="6048" y="6921"/>
                  <a:pt x="6022" y="6956"/>
                </a:cubicBezTo>
                <a:cubicBezTo>
                  <a:pt x="5979" y="7013"/>
                  <a:pt x="5992" y="7094"/>
                  <a:pt x="6049" y="7138"/>
                </a:cubicBezTo>
                <a:cubicBezTo>
                  <a:pt x="6353" y="7363"/>
                  <a:pt x="6713" y="7483"/>
                  <a:pt x="7094" y="7483"/>
                </a:cubicBezTo>
                <a:cubicBezTo>
                  <a:pt x="8058" y="7483"/>
                  <a:pt x="8845" y="6698"/>
                  <a:pt x="8845" y="5732"/>
                </a:cubicBezTo>
                <a:cubicBezTo>
                  <a:pt x="8848" y="4757"/>
                  <a:pt x="8063" y="3972"/>
                  <a:pt x="7100" y="3972"/>
                </a:cubicBezTo>
                <a:cubicBezTo>
                  <a:pt x="7077" y="3972"/>
                  <a:pt x="7052" y="3972"/>
                  <a:pt x="7030" y="3974"/>
                </a:cubicBezTo>
                <a:lnTo>
                  <a:pt x="6873" y="3397"/>
                </a:lnTo>
                <a:lnTo>
                  <a:pt x="7466" y="2697"/>
                </a:lnTo>
                <a:cubicBezTo>
                  <a:pt x="7643" y="2487"/>
                  <a:pt x="7687" y="2201"/>
                  <a:pt x="7582" y="1947"/>
                </a:cubicBezTo>
                <a:cubicBezTo>
                  <a:pt x="7476" y="1694"/>
                  <a:pt x="7241" y="1527"/>
                  <a:pt x="6967" y="1506"/>
                </a:cubicBezTo>
                <a:lnTo>
                  <a:pt x="6703" y="1486"/>
                </a:lnTo>
                <a:lnTo>
                  <a:pt x="6580" y="1025"/>
                </a:lnTo>
                <a:cubicBezTo>
                  <a:pt x="6685" y="919"/>
                  <a:pt x="6749" y="769"/>
                  <a:pt x="6749" y="607"/>
                </a:cubicBezTo>
                <a:cubicBezTo>
                  <a:pt x="6749" y="274"/>
                  <a:pt x="6479" y="1"/>
                  <a:pt x="6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3" name="Google Shape;2103;p71"/>
          <p:cNvGrpSpPr/>
          <p:nvPr/>
        </p:nvGrpSpPr>
        <p:grpSpPr>
          <a:xfrm>
            <a:off x="7558476" y="1207889"/>
            <a:ext cx="296085" cy="443126"/>
            <a:chOff x="7764276" y="1252425"/>
            <a:chExt cx="316465" cy="473628"/>
          </a:xfrm>
        </p:grpSpPr>
        <p:sp>
          <p:nvSpPr>
            <p:cNvPr id="2104" name="Google Shape;2104;p71"/>
            <p:cNvSpPr/>
            <p:nvPr/>
          </p:nvSpPr>
          <p:spPr>
            <a:xfrm>
              <a:off x="7846899" y="1252425"/>
              <a:ext cx="233842" cy="473628"/>
            </a:xfrm>
            <a:custGeom>
              <a:avLst/>
              <a:gdLst/>
              <a:ahLst/>
              <a:cxnLst/>
              <a:rect l="l" t="t" r="r" b="b"/>
              <a:pathLst>
                <a:path w="4367" h="8845" extrusionOk="0">
                  <a:moveTo>
                    <a:pt x="1895" y="266"/>
                  </a:moveTo>
                  <a:cubicBezTo>
                    <a:pt x="1801" y="386"/>
                    <a:pt x="1742" y="535"/>
                    <a:pt x="1742" y="699"/>
                  </a:cubicBezTo>
                  <a:lnTo>
                    <a:pt x="1742" y="1116"/>
                  </a:lnTo>
                  <a:lnTo>
                    <a:pt x="1521" y="1116"/>
                  </a:lnTo>
                  <a:lnTo>
                    <a:pt x="1521" y="699"/>
                  </a:lnTo>
                  <a:lnTo>
                    <a:pt x="1524" y="699"/>
                  </a:lnTo>
                  <a:cubicBezTo>
                    <a:pt x="1524" y="480"/>
                    <a:pt x="1685" y="299"/>
                    <a:pt x="1895" y="266"/>
                  </a:cubicBezTo>
                  <a:close/>
                  <a:moveTo>
                    <a:pt x="2980" y="1374"/>
                  </a:moveTo>
                  <a:lnTo>
                    <a:pt x="2980" y="1838"/>
                  </a:lnTo>
                  <a:cubicBezTo>
                    <a:pt x="2980" y="2238"/>
                    <a:pt x="2652" y="2566"/>
                    <a:pt x="2252" y="2566"/>
                  </a:cubicBezTo>
                  <a:cubicBezTo>
                    <a:pt x="1851" y="2566"/>
                    <a:pt x="1524" y="2238"/>
                    <a:pt x="1524" y="1838"/>
                  </a:cubicBezTo>
                  <a:lnTo>
                    <a:pt x="1524" y="1374"/>
                  </a:lnTo>
                  <a:close/>
                  <a:moveTo>
                    <a:pt x="1631" y="2607"/>
                  </a:moveTo>
                  <a:cubicBezTo>
                    <a:pt x="1803" y="2743"/>
                    <a:pt x="2016" y="2826"/>
                    <a:pt x="2252" y="2826"/>
                  </a:cubicBezTo>
                  <a:cubicBezTo>
                    <a:pt x="2374" y="2826"/>
                    <a:pt x="2492" y="2802"/>
                    <a:pt x="2599" y="2763"/>
                  </a:cubicBezTo>
                  <a:cubicBezTo>
                    <a:pt x="2717" y="2879"/>
                    <a:pt x="2783" y="3038"/>
                    <a:pt x="2783" y="3204"/>
                  </a:cubicBezTo>
                  <a:lnTo>
                    <a:pt x="2783" y="4621"/>
                  </a:lnTo>
                  <a:lnTo>
                    <a:pt x="1948" y="4621"/>
                  </a:lnTo>
                  <a:lnTo>
                    <a:pt x="1948" y="3475"/>
                  </a:lnTo>
                  <a:cubicBezTo>
                    <a:pt x="1948" y="3405"/>
                    <a:pt x="1889" y="3346"/>
                    <a:pt x="1819" y="3346"/>
                  </a:cubicBezTo>
                  <a:cubicBezTo>
                    <a:pt x="1747" y="3346"/>
                    <a:pt x="1690" y="3405"/>
                    <a:pt x="1690" y="3475"/>
                  </a:cubicBezTo>
                  <a:lnTo>
                    <a:pt x="1690" y="3768"/>
                  </a:lnTo>
                  <a:lnTo>
                    <a:pt x="1147" y="3768"/>
                  </a:lnTo>
                  <a:lnTo>
                    <a:pt x="1147" y="3766"/>
                  </a:lnTo>
                  <a:lnTo>
                    <a:pt x="1147" y="3242"/>
                  </a:lnTo>
                  <a:cubicBezTo>
                    <a:pt x="1147" y="2940"/>
                    <a:pt x="1346" y="2682"/>
                    <a:pt x="1631" y="2607"/>
                  </a:cubicBezTo>
                  <a:close/>
                  <a:moveTo>
                    <a:pt x="2781" y="4879"/>
                  </a:moveTo>
                  <a:lnTo>
                    <a:pt x="2781" y="6045"/>
                  </a:lnTo>
                  <a:lnTo>
                    <a:pt x="2468" y="6045"/>
                  </a:lnTo>
                  <a:lnTo>
                    <a:pt x="2468" y="5413"/>
                  </a:lnTo>
                  <a:cubicBezTo>
                    <a:pt x="2468" y="5341"/>
                    <a:pt x="2411" y="5284"/>
                    <a:pt x="2339" y="5284"/>
                  </a:cubicBezTo>
                  <a:cubicBezTo>
                    <a:pt x="2267" y="5284"/>
                    <a:pt x="2210" y="5341"/>
                    <a:pt x="2210" y="5413"/>
                  </a:cubicBezTo>
                  <a:lnTo>
                    <a:pt x="2210" y="6045"/>
                  </a:lnTo>
                  <a:lnTo>
                    <a:pt x="1546" y="6045"/>
                  </a:lnTo>
                  <a:lnTo>
                    <a:pt x="1546" y="5806"/>
                  </a:lnTo>
                  <a:cubicBezTo>
                    <a:pt x="1777" y="5747"/>
                    <a:pt x="1945" y="5539"/>
                    <a:pt x="1945" y="5293"/>
                  </a:cubicBezTo>
                  <a:lnTo>
                    <a:pt x="1945" y="4879"/>
                  </a:lnTo>
                  <a:close/>
                  <a:moveTo>
                    <a:pt x="2210" y="6303"/>
                  </a:moveTo>
                  <a:lnTo>
                    <a:pt x="2210" y="7486"/>
                  </a:lnTo>
                  <a:cubicBezTo>
                    <a:pt x="2210" y="7667"/>
                    <a:pt x="2061" y="7818"/>
                    <a:pt x="1878" y="7818"/>
                  </a:cubicBezTo>
                  <a:cubicBezTo>
                    <a:pt x="1834" y="7818"/>
                    <a:pt x="1793" y="7809"/>
                    <a:pt x="1755" y="7794"/>
                  </a:cubicBezTo>
                  <a:lnTo>
                    <a:pt x="1755" y="7728"/>
                  </a:lnTo>
                  <a:cubicBezTo>
                    <a:pt x="1755" y="7538"/>
                    <a:pt x="1674" y="7367"/>
                    <a:pt x="1546" y="7247"/>
                  </a:cubicBezTo>
                  <a:lnTo>
                    <a:pt x="1546" y="6303"/>
                  </a:lnTo>
                  <a:close/>
                  <a:moveTo>
                    <a:pt x="2783" y="6303"/>
                  </a:moveTo>
                  <a:lnTo>
                    <a:pt x="2783" y="7486"/>
                  </a:lnTo>
                  <a:cubicBezTo>
                    <a:pt x="2783" y="7667"/>
                    <a:pt x="2634" y="7818"/>
                    <a:pt x="2451" y="7818"/>
                  </a:cubicBezTo>
                  <a:cubicBezTo>
                    <a:pt x="2424" y="7818"/>
                    <a:pt x="2400" y="7814"/>
                    <a:pt x="2374" y="7809"/>
                  </a:cubicBezTo>
                  <a:cubicBezTo>
                    <a:pt x="2433" y="7717"/>
                    <a:pt x="2470" y="7606"/>
                    <a:pt x="2470" y="7486"/>
                  </a:cubicBezTo>
                  <a:lnTo>
                    <a:pt x="2470" y="6303"/>
                  </a:lnTo>
                  <a:close/>
                  <a:moveTo>
                    <a:pt x="3159" y="8082"/>
                  </a:moveTo>
                  <a:cubicBezTo>
                    <a:pt x="3201" y="8082"/>
                    <a:pt x="3233" y="8117"/>
                    <a:pt x="3233" y="8155"/>
                  </a:cubicBezTo>
                  <a:cubicBezTo>
                    <a:pt x="3233" y="8194"/>
                    <a:pt x="3198" y="8229"/>
                    <a:pt x="3159" y="8229"/>
                  </a:cubicBezTo>
                  <a:lnTo>
                    <a:pt x="1751" y="8229"/>
                  </a:lnTo>
                  <a:cubicBezTo>
                    <a:pt x="1755" y="8216"/>
                    <a:pt x="1755" y="8200"/>
                    <a:pt x="1755" y="8181"/>
                  </a:cubicBezTo>
                  <a:lnTo>
                    <a:pt x="1755" y="8082"/>
                  </a:lnTo>
                  <a:close/>
                  <a:moveTo>
                    <a:pt x="1206" y="7335"/>
                  </a:moveTo>
                  <a:cubicBezTo>
                    <a:pt x="1373" y="7387"/>
                    <a:pt x="1497" y="7542"/>
                    <a:pt x="1497" y="7726"/>
                  </a:cubicBezTo>
                  <a:lnTo>
                    <a:pt x="1497" y="8181"/>
                  </a:lnTo>
                  <a:cubicBezTo>
                    <a:pt x="1497" y="8365"/>
                    <a:pt x="1373" y="8522"/>
                    <a:pt x="1206" y="8570"/>
                  </a:cubicBezTo>
                  <a:cubicBezTo>
                    <a:pt x="1287" y="8459"/>
                    <a:pt x="1333" y="8327"/>
                    <a:pt x="1333" y="8181"/>
                  </a:cubicBezTo>
                  <a:lnTo>
                    <a:pt x="1333" y="7726"/>
                  </a:lnTo>
                  <a:cubicBezTo>
                    <a:pt x="1333" y="7580"/>
                    <a:pt x="1287" y="7444"/>
                    <a:pt x="1206" y="7335"/>
                  </a:cubicBezTo>
                  <a:close/>
                  <a:moveTo>
                    <a:pt x="3813" y="7335"/>
                  </a:moveTo>
                  <a:cubicBezTo>
                    <a:pt x="3981" y="7387"/>
                    <a:pt x="4104" y="7542"/>
                    <a:pt x="4104" y="7726"/>
                  </a:cubicBezTo>
                  <a:lnTo>
                    <a:pt x="4104" y="8181"/>
                  </a:lnTo>
                  <a:cubicBezTo>
                    <a:pt x="4104" y="8365"/>
                    <a:pt x="3981" y="8522"/>
                    <a:pt x="3813" y="8570"/>
                  </a:cubicBezTo>
                  <a:cubicBezTo>
                    <a:pt x="3894" y="8459"/>
                    <a:pt x="3940" y="8327"/>
                    <a:pt x="3940" y="8181"/>
                  </a:cubicBezTo>
                  <a:lnTo>
                    <a:pt x="3940" y="7726"/>
                  </a:lnTo>
                  <a:cubicBezTo>
                    <a:pt x="3940" y="7582"/>
                    <a:pt x="3896" y="7450"/>
                    <a:pt x="3813" y="7335"/>
                  </a:cubicBezTo>
                  <a:close/>
                  <a:moveTo>
                    <a:pt x="664" y="7317"/>
                  </a:moveTo>
                  <a:cubicBezTo>
                    <a:pt x="890" y="7317"/>
                    <a:pt x="1073" y="7499"/>
                    <a:pt x="1073" y="7726"/>
                  </a:cubicBezTo>
                  <a:lnTo>
                    <a:pt x="1073" y="8181"/>
                  </a:lnTo>
                  <a:cubicBezTo>
                    <a:pt x="1073" y="8404"/>
                    <a:pt x="890" y="8588"/>
                    <a:pt x="664" y="8588"/>
                  </a:cubicBezTo>
                  <a:cubicBezTo>
                    <a:pt x="439" y="8588"/>
                    <a:pt x="256" y="8408"/>
                    <a:pt x="256" y="8181"/>
                  </a:cubicBezTo>
                  <a:lnTo>
                    <a:pt x="256" y="7726"/>
                  </a:lnTo>
                  <a:cubicBezTo>
                    <a:pt x="256" y="7501"/>
                    <a:pt x="439" y="7317"/>
                    <a:pt x="664" y="7317"/>
                  </a:cubicBezTo>
                  <a:close/>
                  <a:moveTo>
                    <a:pt x="3271" y="7321"/>
                  </a:moveTo>
                  <a:cubicBezTo>
                    <a:pt x="3380" y="7321"/>
                    <a:pt x="3481" y="7361"/>
                    <a:pt x="3559" y="7440"/>
                  </a:cubicBezTo>
                  <a:cubicBezTo>
                    <a:pt x="3636" y="7516"/>
                    <a:pt x="3681" y="7619"/>
                    <a:pt x="3681" y="7728"/>
                  </a:cubicBezTo>
                  <a:lnTo>
                    <a:pt x="3681" y="8183"/>
                  </a:lnTo>
                  <a:cubicBezTo>
                    <a:pt x="3681" y="8408"/>
                    <a:pt x="3498" y="8592"/>
                    <a:pt x="3271" y="8592"/>
                  </a:cubicBezTo>
                  <a:cubicBezTo>
                    <a:pt x="3176" y="8588"/>
                    <a:pt x="3083" y="8555"/>
                    <a:pt x="3012" y="8493"/>
                  </a:cubicBezTo>
                  <a:lnTo>
                    <a:pt x="3159" y="8493"/>
                  </a:lnTo>
                  <a:cubicBezTo>
                    <a:pt x="3343" y="8493"/>
                    <a:pt x="3493" y="8343"/>
                    <a:pt x="3493" y="8159"/>
                  </a:cubicBezTo>
                  <a:cubicBezTo>
                    <a:pt x="3493" y="7975"/>
                    <a:pt x="3343" y="7824"/>
                    <a:pt x="3159" y="7824"/>
                  </a:cubicBezTo>
                  <a:lnTo>
                    <a:pt x="2936" y="7824"/>
                  </a:lnTo>
                  <a:cubicBezTo>
                    <a:pt x="3002" y="7728"/>
                    <a:pt x="3041" y="7612"/>
                    <a:pt x="3041" y="7486"/>
                  </a:cubicBezTo>
                  <a:lnTo>
                    <a:pt x="3041" y="7391"/>
                  </a:lnTo>
                  <a:cubicBezTo>
                    <a:pt x="3107" y="7345"/>
                    <a:pt x="3188" y="7321"/>
                    <a:pt x="3271" y="7321"/>
                  </a:cubicBezTo>
                  <a:close/>
                  <a:moveTo>
                    <a:pt x="1961" y="1"/>
                  </a:moveTo>
                  <a:cubicBezTo>
                    <a:pt x="1576" y="1"/>
                    <a:pt x="1265" y="314"/>
                    <a:pt x="1265" y="697"/>
                  </a:cubicBezTo>
                  <a:lnTo>
                    <a:pt x="1265" y="1114"/>
                  </a:lnTo>
                  <a:lnTo>
                    <a:pt x="669" y="1114"/>
                  </a:lnTo>
                  <a:cubicBezTo>
                    <a:pt x="597" y="1114"/>
                    <a:pt x="540" y="1171"/>
                    <a:pt x="540" y="1243"/>
                  </a:cubicBezTo>
                  <a:cubicBezTo>
                    <a:pt x="540" y="1315"/>
                    <a:pt x="597" y="1372"/>
                    <a:pt x="669" y="1372"/>
                  </a:cubicBezTo>
                  <a:lnTo>
                    <a:pt x="1265" y="1372"/>
                  </a:lnTo>
                  <a:lnTo>
                    <a:pt x="1265" y="1834"/>
                  </a:lnTo>
                  <a:cubicBezTo>
                    <a:pt x="1265" y="2043"/>
                    <a:pt x="1329" y="2236"/>
                    <a:pt x="1440" y="2395"/>
                  </a:cubicBezTo>
                  <a:cubicBezTo>
                    <a:pt x="1112" y="2537"/>
                    <a:pt x="887" y="2863"/>
                    <a:pt x="887" y="3237"/>
                  </a:cubicBezTo>
                  <a:lnTo>
                    <a:pt x="887" y="4599"/>
                  </a:lnTo>
                  <a:cubicBezTo>
                    <a:pt x="887" y="4671"/>
                    <a:pt x="946" y="4728"/>
                    <a:pt x="1018" y="4728"/>
                  </a:cubicBezTo>
                  <a:cubicBezTo>
                    <a:pt x="1088" y="4728"/>
                    <a:pt x="1147" y="4671"/>
                    <a:pt x="1147" y="4599"/>
                  </a:cubicBezTo>
                  <a:lnTo>
                    <a:pt x="1147" y="4020"/>
                  </a:lnTo>
                  <a:lnTo>
                    <a:pt x="1687" y="4020"/>
                  </a:lnTo>
                  <a:lnTo>
                    <a:pt x="1687" y="5290"/>
                  </a:lnTo>
                  <a:cubicBezTo>
                    <a:pt x="1687" y="5439"/>
                    <a:pt x="1565" y="5559"/>
                    <a:pt x="1417" y="5559"/>
                  </a:cubicBezTo>
                  <a:cubicBezTo>
                    <a:pt x="1346" y="5559"/>
                    <a:pt x="1277" y="5531"/>
                    <a:pt x="1226" y="5481"/>
                  </a:cubicBezTo>
                  <a:cubicBezTo>
                    <a:pt x="1176" y="5430"/>
                    <a:pt x="1148" y="5362"/>
                    <a:pt x="1148" y="5290"/>
                  </a:cubicBezTo>
                  <a:lnTo>
                    <a:pt x="1148" y="5115"/>
                  </a:lnTo>
                  <a:cubicBezTo>
                    <a:pt x="1148" y="5043"/>
                    <a:pt x="1091" y="4986"/>
                    <a:pt x="1019" y="4986"/>
                  </a:cubicBezTo>
                  <a:cubicBezTo>
                    <a:pt x="948" y="4986"/>
                    <a:pt x="890" y="5043"/>
                    <a:pt x="890" y="5115"/>
                  </a:cubicBezTo>
                  <a:lnTo>
                    <a:pt x="890" y="5290"/>
                  </a:lnTo>
                  <a:cubicBezTo>
                    <a:pt x="890" y="5430"/>
                    <a:pt x="946" y="5564"/>
                    <a:pt x="1045" y="5664"/>
                  </a:cubicBezTo>
                  <a:cubicBezTo>
                    <a:pt x="1113" y="5732"/>
                    <a:pt x="1196" y="5778"/>
                    <a:pt x="1288" y="5802"/>
                  </a:cubicBezTo>
                  <a:lnTo>
                    <a:pt x="1288" y="7087"/>
                  </a:lnTo>
                  <a:cubicBezTo>
                    <a:pt x="1226" y="7066"/>
                    <a:pt x="1159" y="7057"/>
                    <a:pt x="1091" y="7057"/>
                  </a:cubicBezTo>
                  <a:lnTo>
                    <a:pt x="667" y="7057"/>
                  </a:lnTo>
                  <a:cubicBezTo>
                    <a:pt x="301" y="7057"/>
                    <a:pt x="0" y="7356"/>
                    <a:pt x="0" y="7722"/>
                  </a:cubicBezTo>
                  <a:lnTo>
                    <a:pt x="0" y="8179"/>
                  </a:lnTo>
                  <a:cubicBezTo>
                    <a:pt x="0" y="8544"/>
                    <a:pt x="301" y="8845"/>
                    <a:pt x="667" y="8845"/>
                  </a:cubicBezTo>
                  <a:lnTo>
                    <a:pt x="1091" y="8845"/>
                  </a:lnTo>
                  <a:cubicBezTo>
                    <a:pt x="1346" y="8845"/>
                    <a:pt x="1567" y="8699"/>
                    <a:pt x="1681" y="8489"/>
                  </a:cubicBezTo>
                  <a:lnTo>
                    <a:pt x="2687" y="8489"/>
                  </a:lnTo>
                  <a:cubicBezTo>
                    <a:pt x="2800" y="8706"/>
                    <a:pt x="3028" y="8845"/>
                    <a:pt x="3277" y="8845"/>
                  </a:cubicBezTo>
                  <a:lnTo>
                    <a:pt x="3701" y="8845"/>
                  </a:lnTo>
                  <a:cubicBezTo>
                    <a:pt x="4068" y="8845"/>
                    <a:pt x="4366" y="8544"/>
                    <a:pt x="4366" y="8179"/>
                  </a:cubicBezTo>
                  <a:lnTo>
                    <a:pt x="4366" y="7722"/>
                  </a:lnTo>
                  <a:cubicBezTo>
                    <a:pt x="4362" y="7359"/>
                    <a:pt x="4064" y="7061"/>
                    <a:pt x="3695" y="7061"/>
                  </a:cubicBezTo>
                  <a:lnTo>
                    <a:pt x="3271" y="7061"/>
                  </a:lnTo>
                  <a:cubicBezTo>
                    <a:pt x="3194" y="7061"/>
                    <a:pt x="3115" y="7075"/>
                    <a:pt x="3041" y="7103"/>
                  </a:cubicBezTo>
                  <a:lnTo>
                    <a:pt x="3041" y="3204"/>
                  </a:lnTo>
                  <a:cubicBezTo>
                    <a:pt x="3041" y="2994"/>
                    <a:pt x="2967" y="2793"/>
                    <a:pt x="2835" y="2636"/>
                  </a:cubicBezTo>
                  <a:cubicBezTo>
                    <a:pt x="3078" y="2457"/>
                    <a:pt x="3240" y="2166"/>
                    <a:pt x="3240" y="1840"/>
                  </a:cubicBezTo>
                  <a:lnTo>
                    <a:pt x="3240" y="959"/>
                  </a:lnTo>
                  <a:cubicBezTo>
                    <a:pt x="3240" y="889"/>
                    <a:pt x="3183" y="830"/>
                    <a:pt x="3111" y="830"/>
                  </a:cubicBezTo>
                  <a:cubicBezTo>
                    <a:pt x="3039" y="830"/>
                    <a:pt x="2982" y="889"/>
                    <a:pt x="2982" y="959"/>
                  </a:cubicBezTo>
                  <a:lnTo>
                    <a:pt x="2982" y="1119"/>
                  </a:lnTo>
                  <a:lnTo>
                    <a:pt x="2005" y="1119"/>
                  </a:lnTo>
                  <a:lnTo>
                    <a:pt x="2005" y="699"/>
                  </a:lnTo>
                  <a:cubicBezTo>
                    <a:pt x="2005" y="458"/>
                    <a:pt x="2201" y="262"/>
                    <a:pt x="2442" y="262"/>
                  </a:cubicBezTo>
                  <a:lnTo>
                    <a:pt x="2543" y="262"/>
                  </a:lnTo>
                  <a:cubicBezTo>
                    <a:pt x="2709" y="262"/>
                    <a:pt x="2862" y="355"/>
                    <a:pt x="2936" y="504"/>
                  </a:cubicBezTo>
                  <a:cubicBezTo>
                    <a:pt x="2958" y="549"/>
                    <a:pt x="3004" y="575"/>
                    <a:pt x="3051" y="575"/>
                  </a:cubicBezTo>
                  <a:cubicBezTo>
                    <a:pt x="3071" y="575"/>
                    <a:pt x="3091" y="571"/>
                    <a:pt x="3109" y="561"/>
                  </a:cubicBezTo>
                  <a:cubicBezTo>
                    <a:pt x="3174" y="530"/>
                    <a:pt x="3198" y="450"/>
                    <a:pt x="3166" y="388"/>
                  </a:cubicBezTo>
                  <a:cubicBezTo>
                    <a:pt x="3048" y="152"/>
                    <a:pt x="2809" y="1"/>
                    <a:pt x="2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7875494" y="1659223"/>
              <a:ext cx="13869" cy="38233"/>
            </a:xfrm>
            <a:custGeom>
              <a:avLst/>
              <a:gdLst/>
              <a:ahLst/>
              <a:cxnLst/>
              <a:rect l="l" t="t" r="r" b="b"/>
              <a:pathLst>
                <a:path w="259" h="714" extrusionOk="0">
                  <a:moveTo>
                    <a:pt x="130" y="0"/>
                  </a:moveTo>
                  <a:cubicBezTo>
                    <a:pt x="60" y="0"/>
                    <a:pt x="1" y="57"/>
                    <a:pt x="1" y="129"/>
                  </a:cubicBezTo>
                  <a:lnTo>
                    <a:pt x="1" y="584"/>
                  </a:lnTo>
                  <a:cubicBezTo>
                    <a:pt x="1" y="656"/>
                    <a:pt x="60" y="713"/>
                    <a:pt x="130" y="713"/>
                  </a:cubicBezTo>
                  <a:cubicBezTo>
                    <a:pt x="202" y="713"/>
                    <a:pt x="259" y="656"/>
                    <a:pt x="259" y="584"/>
                  </a:cubicBezTo>
                  <a:lnTo>
                    <a:pt x="259" y="129"/>
                  </a:lnTo>
                  <a:cubicBezTo>
                    <a:pt x="259" y="59"/>
                    <a:pt x="202" y="0"/>
                    <a:pt x="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7764276" y="1473361"/>
              <a:ext cx="70147" cy="50817"/>
            </a:xfrm>
            <a:custGeom>
              <a:avLst/>
              <a:gdLst/>
              <a:ahLst/>
              <a:cxnLst/>
              <a:rect l="l" t="t" r="r" b="b"/>
              <a:pathLst>
                <a:path w="1310" h="949" extrusionOk="0">
                  <a:moveTo>
                    <a:pt x="432" y="259"/>
                  </a:moveTo>
                  <a:lnTo>
                    <a:pt x="898" y="292"/>
                  </a:lnTo>
                  <a:cubicBezTo>
                    <a:pt x="981" y="296"/>
                    <a:pt x="1049" y="368"/>
                    <a:pt x="1049" y="451"/>
                  </a:cubicBezTo>
                  <a:lnTo>
                    <a:pt x="1049" y="495"/>
                  </a:lnTo>
                  <a:cubicBezTo>
                    <a:pt x="1049" y="578"/>
                    <a:pt x="985" y="648"/>
                    <a:pt x="898" y="653"/>
                  </a:cubicBezTo>
                  <a:lnTo>
                    <a:pt x="432" y="685"/>
                  </a:lnTo>
                  <a:cubicBezTo>
                    <a:pt x="425" y="686"/>
                    <a:pt x="418" y="686"/>
                    <a:pt x="411" y="686"/>
                  </a:cubicBezTo>
                  <a:cubicBezTo>
                    <a:pt x="374" y="686"/>
                    <a:pt x="339" y="671"/>
                    <a:pt x="312" y="646"/>
                  </a:cubicBezTo>
                  <a:cubicBezTo>
                    <a:pt x="279" y="616"/>
                    <a:pt x="261" y="574"/>
                    <a:pt x="261" y="528"/>
                  </a:cubicBezTo>
                  <a:lnTo>
                    <a:pt x="261" y="421"/>
                  </a:lnTo>
                  <a:cubicBezTo>
                    <a:pt x="261" y="377"/>
                    <a:pt x="279" y="333"/>
                    <a:pt x="312" y="303"/>
                  </a:cubicBezTo>
                  <a:cubicBezTo>
                    <a:pt x="342" y="276"/>
                    <a:pt x="380" y="259"/>
                    <a:pt x="419" y="259"/>
                  </a:cubicBezTo>
                  <a:close/>
                  <a:moveTo>
                    <a:pt x="424" y="0"/>
                  </a:moveTo>
                  <a:cubicBezTo>
                    <a:pt x="317" y="0"/>
                    <a:pt x="213" y="40"/>
                    <a:pt x="134" y="113"/>
                  </a:cubicBezTo>
                  <a:cubicBezTo>
                    <a:pt x="49" y="193"/>
                    <a:pt x="1" y="305"/>
                    <a:pt x="1" y="421"/>
                  </a:cubicBezTo>
                  <a:lnTo>
                    <a:pt x="1" y="528"/>
                  </a:lnTo>
                  <a:cubicBezTo>
                    <a:pt x="1" y="644"/>
                    <a:pt x="49" y="757"/>
                    <a:pt x="134" y="836"/>
                  </a:cubicBezTo>
                  <a:cubicBezTo>
                    <a:pt x="213" y="906"/>
                    <a:pt x="314" y="948"/>
                    <a:pt x="419" y="948"/>
                  </a:cubicBezTo>
                  <a:lnTo>
                    <a:pt x="451" y="948"/>
                  </a:lnTo>
                  <a:lnTo>
                    <a:pt x="917" y="915"/>
                  </a:lnTo>
                  <a:cubicBezTo>
                    <a:pt x="1136" y="900"/>
                    <a:pt x="1309" y="718"/>
                    <a:pt x="1309" y="497"/>
                  </a:cubicBezTo>
                  <a:lnTo>
                    <a:pt x="1309" y="452"/>
                  </a:lnTo>
                  <a:cubicBezTo>
                    <a:pt x="1309" y="233"/>
                    <a:pt x="1136" y="49"/>
                    <a:pt x="917" y="34"/>
                  </a:cubicBezTo>
                  <a:lnTo>
                    <a:pt x="451" y="1"/>
                  </a:lnTo>
                  <a:cubicBezTo>
                    <a:pt x="442" y="0"/>
                    <a:pt x="433"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7786177" y="1409211"/>
              <a:ext cx="70147" cy="50817"/>
            </a:xfrm>
            <a:custGeom>
              <a:avLst/>
              <a:gdLst/>
              <a:ahLst/>
              <a:cxnLst/>
              <a:rect l="l" t="t" r="r" b="b"/>
              <a:pathLst>
                <a:path w="1310" h="949" extrusionOk="0">
                  <a:moveTo>
                    <a:pt x="432" y="261"/>
                  </a:moveTo>
                  <a:lnTo>
                    <a:pt x="900" y="294"/>
                  </a:lnTo>
                  <a:cubicBezTo>
                    <a:pt x="983" y="298"/>
                    <a:pt x="1050" y="370"/>
                    <a:pt x="1050" y="453"/>
                  </a:cubicBezTo>
                  <a:lnTo>
                    <a:pt x="1050" y="497"/>
                  </a:lnTo>
                  <a:cubicBezTo>
                    <a:pt x="1050" y="580"/>
                    <a:pt x="985" y="652"/>
                    <a:pt x="900" y="655"/>
                  </a:cubicBezTo>
                  <a:lnTo>
                    <a:pt x="432" y="688"/>
                  </a:lnTo>
                  <a:cubicBezTo>
                    <a:pt x="430" y="689"/>
                    <a:pt x="427" y="689"/>
                    <a:pt x="425" y="689"/>
                  </a:cubicBezTo>
                  <a:cubicBezTo>
                    <a:pt x="382" y="689"/>
                    <a:pt x="344" y="674"/>
                    <a:pt x="312" y="644"/>
                  </a:cubicBezTo>
                  <a:cubicBezTo>
                    <a:pt x="281" y="615"/>
                    <a:pt x="263" y="572"/>
                    <a:pt x="263" y="526"/>
                  </a:cubicBezTo>
                  <a:lnTo>
                    <a:pt x="263" y="423"/>
                  </a:lnTo>
                  <a:cubicBezTo>
                    <a:pt x="263" y="379"/>
                    <a:pt x="281" y="335"/>
                    <a:pt x="312" y="305"/>
                  </a:cubicBezTo>
                  <a:cubicBezTo>
                    <a:pt x="342" y="278"/>
                    <a:pt x="382" y="261"/>
                    <a:pt x="421" y="261"/>
                  </a:cubicBezTo>
                  <a:close/>
                  <a:moveTo>
                    <a:pt x="424" y="0"/>
                  </a:moveTo>
                  <a:cubicBezTo>
                    <a:pt x="319" y="0"/>
                    <a:pt x="214" y="40"/>
                    <a:pt x="135" y="113"/>
                  </a:cubicBezTo>
                  <a:cubicBezTo>
                    <a:pt x="49" y="193"/>
                    <a:pt x="1" y="305"/>
                    <a:pt x="1" y="421"/>
                  </a:cubicBezTo>
                  <a:lnTo>
                    <a:pt x="1" y="528"/>
                  </a:lnTo>
                  <a:cubicBezTo>
                    <a:pt x="5" y="646"/>
                    <a:pt x="53" y="757"/>
                    <a:pt x="137" y="836"/>
                  </a:cubicBezTo>
                  <a:cubicBezTo>
                    <a:pt x="217" y="906"/>
                    <a:pt x="316" y="948"/>
                    <a:pt x="423" y="948"/>
                  </a:cubicBezTo>
                  <a:lnTo>
                    <a:pt x="451" y="948"/>
                  </a:lnTo>
                  <a:lnTo>
                    <a:pt x="919" y="915"/>
                  </a:lnTo>
                  <a:cubicBezTo>
                    <a:pt x="1138" y="900"/>
                    <a:pt x="1309" y="718"/>
                    <a:pt x="1309" y="497"/>
                  </a:cubicBezTo>
                  <a:lnTo>
                    <a:pt x="1309" y="453"/>
                  </a:lnTo>
                  <a:cubicBezTo>
                    <a:pt x="1309" y="233"/>
                    <a:pt x="1138" y="49"/>
                    <a:pt x="919" y="34"/>
                  </a:cubicBezTo>
                  <a:lnTo>
                    <a:pt x="451" y="1"/>
                  </a:lnTo>
                  <a:cubicBezTo>
                    <a:pt x="442" y="1"/>
                    <a:pt x="433"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7786177" y="1537457"/>
              <a:ext cx="70147" cy="50870"/>
            </a:xfrm>
            <a:custGeom>
              <a:avLst/>
              <a:gdLst/>
              <a:ahLst/>
              <a:cxnLst/>
              <a:rect l="l" t="t" r="r" b="b"/>
              <a:pathLst>
                <a:path w="1310" h="950" extrusionOk="0">
                  <a:moveTo>
                    <a:pt x="434" y="258"/>
                  </a:moveTo>
                  <a:lnTo>
                    <a:pt x="902" y="289"/>
                  </a:lnTo>
                  <a:cubicBezTo>
                    <a:pt x="985" y="295"/>
                    <a:pt x="1051" y="367"/>
                    <a:pt x="1051" y="450"/>
                  </a:cubicBezTo>
                  <a:lnTo>
                    <a:pt x="1051" y="492"/>
                  </a:lnTo>
                  <a:cubicBezTo>
                    <a:pt x="1051" y="580"/>
                    <a:pt x="985" y="652"/>
                    <a:pt x="902" y="656"/>
                  </a:cubicBezTo>
                  <a:lnTo>
                    <a:pt x="434" y="689"/>
                  </a:lnTo>
                  <a:cubicBezTo>
                    <a:pt x="431" y="689"/>
                    <a:pt x="429" y="689"/>
                    <a:pt x="426" y="689"/>
                  </a:cubicBezTo>
                  <a:cubicBezTo>
                    <a:pt x="383" y="689"/>
                    <a:pt x="346" y="675"/>
                    <a:pt x="314" y="645"/>
                  </a:cubicBezTo>
                  <a:cubicBezTo>
                    <a:pt x="283" y="614"/>
                    <a:pt x="264" y="573"/>
                    <a:pt x="264" y="527"/>
                  </a:cubicBezTo>
                  <a:lnTo>
                    <a:pt x="264" y="418"/>
                  </a:lnTo>
                  <a:cubicBezTo>
                    <a:pt x="264" y="376"/>
                    <a:pt x="283" y="332"/>
                    <a:pt x="314" y="302"/>
                  </a:cubicBezTo>
                  <a:cubicBezTo>
                    <a:pt x="346" y="275"/>
                    <a:pt x="384" y="258"/>
                    <a:pt x="423" y="258"/>
                  </a:cubicBezTo>
                  <a:close/>
                  <a:moveTo>
                    <a:pt x="424" y="1"/>
                  </a:moveTo>
                  <a:cubicBezTo>
                    <a:pt x="319" y="1"/>
                    <a:pt x="214" y="41"/>
                    <a:pt x="135" y="114"/>
                  </a:cubicBezTo>
                  <a:cubicBezTo>
                    <a:pt x="51" y="193"/>
                    <a:pt x="1" y="306"/>
                    <a:pt x="1" y="422"/>
                  </a:cubicBezTo>
                  <a:lnTo>
                    <a:pt x="1" y="529"/>
                  </a:lnTo>
                  <a:cubicBezTo>
                    <a:pt x="1" y="645"/>
                    <a:pt x="51" y="757"/>
                    <a:pt x="135" y="837"/>
                  </a:cubicBezTo>
                  <a:cubicBezTo>
                    <a:pt x="213" y="907"/>
                    <a:pt x="314" y="949"/>
                    <a:pt x="421" y="949"/>
                  </a:cubicBezTo>
                  <a:lnTo>
                    <a:pt x="449" y="949"/>
                  </a:lnTo>
                  <a:lnTo>
                    <a:pt x="917" y="916"/>
                  </a:lnTo>
                  <a:cubicBezTo>
                    <a:pt x="1140" y="901"/>
                    <a:pt x="1309" y="717"/>
                    <a:pt x="1309" y="498"/>
                  </a:cubicBezTo>
                  <a:lnTo>
                    <a:pt x="1309" y="453"/>
                  </a:lnTo>
                  <a:cubicBezTo>
                    <a:pt x="1309" y="234"/>
                    <a:pt x="1138" y="50"/>
                    <a:pt x="919" y="35"/>
                  </a:cubicBezTo>
                  <a:lnTo>
                    <a:pt x="451" y="2"/>
                  </a:lnTo>
                  <a:cubicBezTo>
                    <a:pt x="442" y="1"/>
                    <a:pt x="433"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9" name="Google Shape;2109;p71"/>
          <p:cNvSpPr/>
          <p:nvPr/>
        </p:nvSpPr>
        <p:spPr>
          <a:xfrm>
            <a:off x="1215400" y="1905109"/>
            <a:ext cx="445912" cy="381881"/>
          </a:xfrm>
          <a:custGeom>
            <a:avLst/>
            <a:gdLst/>
            <a:ahLst/>
            <a:cxnLst/>
            <a:rect l="l" t="t" r="r" b="b"/>
            <a:pathLst>
              <a:path w="8900" h="7622" extrusionOk="0">
                <a:moveTo>
                  <a:pt x="3863" y="265"/>
                </a:moveTo>
                <a:cubicBezTo>
                  <a:pt x="3924" y="265"/>
                  <a:pt x="3984" y="279"/>
                  <a:pt x="4040" y="307"/>
                </a:cubicBezTo>
                <a:cubicBezTo>
                  <a:pt x="4132" y="353"/>
                  <a:pt x="4202" y="432"/>
                  <a:pt x="4231" y="532"/>
                </a:cubicBezTo>
                <a:cubicBezTo>
                  <a:pt x="4231" y="534"/>
                  <a:pt x="4233" y="537"/>
                  <a:pt x="4233" y="539"/>
                </a:cubicBezTo>
                <a:lnTo>
                  <a:pt x="3877" y="690"/>
                </a:lnTo>
                <a:cubicBezTo>
                  <a:pt x="3807" y="521"/>
                  <a:pt x="3760" y="379"/>
                  <a:pt x="3730" y="287"/>
                </a:cubicBezTo>
                <a:lnTo>
                  <a:pt x="3745" y="283"/>
                </a:lnTo>
                <a:cubicBezTo>
                  <a:pt x="3784" y="271"/>
                  <a:pt x="3824" y="265"/>
                  <a:pt x="3863" y="265"/>
                </a:cubicBezTo>
                <a:close/>
                <a:moveTo>
                  <a:pt x="4585" y="681"/>
                </a:moveTo>
                <a:cubicBezTo>
                  <a:pt x="4637" y="681"/>
                  <a:pt x="4685" y="713"/>
                  <a:pt x="4705" y="760"/>
                </a:cubicBezTo>
                <a:cubicBezTo>
                  <a:pt x="4733" y="827"/>
                  <a:pt x="4703" y="902"/>
                  <a:pt x="4637" y="930"/>
                </a:cubicBezTo>
                <a:lnTo>
                  <a:pt x="3833" y="1275"/>
                </a:lnTo>
                <a:cubicBezTo>
                  <a:pt x="3817" y="1280"/>
                  <a:pt x="3800" y="1284"/>
                  <a:pt x="3782" y="1284"/>
                </a:cubicBezTo>
                <a:cubicBezTo>
                  <a:pt x="3730" y="1284"/>
                  <a:pt x="3684" y="1252"/>
                  <a:pt x="3662" y="1205"/>
                </a:cubicBezTo>
                <a:cubicBezTo>
                  <a:pt x="3649" y="1173"/>
                  <a:pt x="3649" y="1138"/>
                  <a:pt x="3662" y="1105"/>
                </a:cubicBezTo>
                <a:cubicBezTo>
                  <a:pt x="3677" y="1074"/>
                  <a:pt x="3699" y="1048"/>
                  <a:pt x="3732" y="1035"/>
                </a:cubicBezTo>
                <a:lnTo>
                  <a:pt x="4535" y="690"/>
                </a:lnTo>
                <a:cubicBezTo>
                  <a:pt x="4552" y="683"/>
                  <a:pt x="4570" y="681"/>
                  <a:pt x="4585" y="681"/>
                </a:cubicBezTo>
                <a:close/>
                <a:moveTo>
                  <a:pt x="4583" y="1234"/>
                </a:moveTo>
                <a:cubicBezTo>
                  <a:pt x="4626" y="1297"/>
                  <a:pt x="4672" y="1358"/>
                  <a:pt x="4718" y="1418"/>
                </a:cubicBezTo>
                <a:lnTo>
                  <a:pt x="4393" y="1665"/>
                </a:lnTo>
                <a:cubicBezTo>
                  <a:pt x="4333" y="1579"/>
                  <a:pt x="4277" y="1487"/>
                  <a:pt x="4222" y="1389"/>
                </a:cubicBezTo>
                <a:lnTo>
                  <a:pt x="4583" y="1234"/>
                </a:lnTo>
                <a:close/>
                <a:moveTo>
                  <a:pt x="5114" y="1479"/>
                </a:moveTo>
                <a:cubicBezTo>
                  <a:pt x="5120" y="1479"/>
                  <a:pt x="5125" y="1479"/>
                  <a:pt x="5132" y="1481"/>
                </a:cubicBezTo>
                <a:cubicBezTo>
                  <a:pt x="5166" y="1487"/>
                  <a:pt x="5197" y="1505"/>
                  <a:pt x="5217" y="1533"/>
                </a:cubicBezTo>
                <a:cubicBezTo>
                  <a:pt x="5261" y="1590"/>
                  <a:pt x="5249" y="1671"/>
                  <a:pt x="5191" y="1713"/>
                </a:cubicBezTo>
                <a:lnTo>
                  <a:pt x="4462" y="2270"/>
                </a:lnTo>
                <a:cubicBezTo>
                  <a:pt x="4440" y="2283"/>
                  <a:pt x="4412" y="2292"/>
                  <a:pt x="4384" y="2292"/>
                </a:cubicBezTo>
                <a:cubicBezTo>
                  <a:pt x="4342" y="2292"/>
                  <a:pt x="4305" y="2273"/>
                  <a:pt x="4279" y="2242"/>
                </a:cubicBezTo>
                <a:cubicBezTo>
                  <a:pt x="4259" y="2214"/>
                  <a:pt x="4250" y="2179"/>
                  <a:pt x="4255" y="2144"/>
                </a:cubicBezTo>
                <a:cubicBezTo>
                  <a:pt x="4259" y="2109"/>
                  <a:pt x="4277" y="2080"/>
                  <a:pt x="4305" y="2060"/>
                </a:cubicBezTo>
                <a:lnTo>
                  <a:pt x="5035" y="1505"/>
                </a:lnTo>
                <a:cubicBezTo>
                  <a:pt x="5059" y="1488"/>
                  <a:pt x="5086" y="1479"/>
                  <a:pt x="5114" y="1479"/>
                </a:cubicBezTo>
                <a:close/>
                <a:moveTo>
                  <a:pt x="5254" y="1990"/>
                </a:moveTo>
                <a:cubicBezTo>
                  <a:pt x="5311" y="2043"/>
                  <a:pt x="5374" y="2096"/>
                  <a:pt x="5437" y="2146"/>
                </a:cubicBezTo>
                <a:lnTo>
                  <a:pt x="5153" y="2531"/>
                </a:lnTo>
                <a:cubicBezTo>
                  <a:pt x="5059" y="2454"/>
                  <a:pt x="4967" y="2367"/>
                  <a:pt x="4876" y="2275"/>
                </a:cubicBezTo>
                <a:lnTo>
                  <a:pt x="5254" y="1990"/>
                </a:lnTo>
                <a:close/>
                <a:moveTo>
                  <a:pt x="5846" y="2115"/>
                </a:moveTo>
                <a:cubicBezTo>
                  <a:pt x="5873" y="2115"/>
                  <a:pt x="5899" y="2124"/>
                  <a:pt x="5923" y="2139"/>
                </a:cubicBezTo>
                <a:cubicBezTo>
                  <a:pt x="5951" y="2161"/>
                  <a:pt x="5969" y="2190"/>
                  <a:pt x="5973" y="2225"/>
                </a:cubicBezTo>
                <a:cubicBezTo>
                  <a:pt x="5978" y="2259"/>
                  <a:pt x="5971" y="2294"/>
                  <a:pt x="5951" y="2321"/>
                </a:cubicBezTo>
                <a:lnTo>
                  <a:pt x="5385" y="3088"/>
                </a:lnTo>
                <a:cubicBezTo>
                  <a:pt x="5361" y="3121"/>
                  <a:pt x="5324" y="3141"/>
                  <a:pt x="5282" y="3141"/>
                </a:cubicBezTo>
                <a:cubicBezTo>
                  <a:pt x="5254" y="3141"/>
                  <a:pt x="5226" y="3132"/>
                  <a:pt x="5206" y="3117"/>
                </a:cubicBezTo>
                <a:cubicBezTo>
                  <a:pt x="5149" y="3075"/>
                  <a:pt x="5136" y="2992"/>
                  <a:pt x="5179" y="2935"/>
                </a:cubicBezTo>
                <a:lnTo>
                  <a:pt x="5742" y="2168"/>
                </a:lnTo>
                <a:cubicBezTo>
                  <a:pt x="5768" y="2133"/>
                  <a:pt x="5807" y="2115"/>
                  <a:pt x="5846" y="2115"/>
                </a:cubicBezTo>
                <a:close/>
                <a:moveTo>
                  <a:pt x="6065" y="2605"/>
                </a:moveTo>
                <a:cubicBezTo>
                  <a:pt x="6155" y="2666"/>
                  <a:pt x="6249" y="2723"/>
                  <a:pt x="6343" y="2780"/>
                </a:cubicBezTo>
                <a:lnTo>
                  <a:pt x="6181" y="3169"/>
                </a:lnTo>
                <a:cubicBezTo>
                  <a:pt x="6054" y="3110"/>
                  <a:pt x="5927" y="3044"/>
                  <a:pt x="5798" y="2966"/>
                </a:cubicBezTo>
                <a:lnTo>
                  <a:pt x="6065" y="2605"/>
                </a:lnTo>
                <a:close/>
                <a:moveTo>
                  <a:pt x="7029" y="3156"/>
                </a:moveTo>
                <a:cubicBezTo>
                  <a:pt x="7125" y="3204"/>
                  <a:pt x="7224" y="3252"/>
                  <a:pt x="7325" y="3298"/>
                </a:cubicBezTo>
                <a:cubicBezTo>
                  <a:pt x="7224" y="3386"/>
                  <a:pt x="7091" y="3432"/>
                  <a:pt x="6956" y="3432"/>
                </a:cubicBezTo>
                <a:cubicBezTo>
                  <a:pt x="6942" y="3432"/>
                  <a:pt x="6927" y="3432"/>
                  <a:pt x="6913" y="3431"/>
                </a:cubicBezTo>
                <a:lnTo>
                  <a:pt x="7029" y="3156"/>
                </a:lnTo>
                <a:close/>
                <a:moveTo>
                  <a:pt x="6774" y="2622"/>
                </a:moveTo>
                <a:cubicBezTo>
                  <a:pt x="6791" y="2622"/>
                  <a:pt x="6809" y="2624"/>
                  <a:pt x="6826" y="2631"/>
                </a:cubicBezTo>
                <a:cubicBezTo>
                  <a:pt x="6857" y="2644"/>
                  <a:pt x="6883" y="2670"/>
                  <a:pt x="6894" y="2701"/>
                </a:cubicBezTo>
                <a:cubicBezTo>
                  <a:pt x="6909" y="2734"/>
                  <a:pt x="6909" y="2769"/>
                  <a:pt x="6894" y="2800"/>
                </a:cubicBezTo>
                <a:lnTo>
                  <a:pt x="6559" y="3606"/>
                </a:lnTo>
                <a:cubicBezTo>
                  <a:pt x="6537" y="3656"/>
                  <a:pt x="6491" y="3685"/>
                  <a:pt x="6439" y="3685"/>
                </a:cubicBezTo>
                <a:cubicBezTo>
                  <a:pt x="6422" y="3685"/>
                  <a:pt x="6404" y="3683"/>
                  <a:pt x="6387" y="3676"/>
                </a:cubicBezTo>
                <a:cubicBezTo>
                  <a:pt x="6321" y="3648"/>
                  <a:pt x="6292" y="3573"/>
                  <a:pt x="6319" y="3506"/>
                </a:cubicBezTo>
                <a:lnTo>
                  <a:pt x="6655" y="2701"/>
                </a:lnTo>
                <a:cubicBezTo>
                  <a:pt x="6675" y="2651"/>
                  <a:pt x="6725" y="2622"/>
                  <a:pt x="6774" y="2622"/>
                </a:cubicBezTo>
                <a:close/>
                <a:moveTo>
                  <a:pt x="500" y="2117"/>
                </a:moveTo>
                <a:cubicBezTo>
                  <a:pt x="1705" y="2117"/>
                  <a:pt x="2693" y="3064"/>
                  <a:pt x="2759" y="4253"/>
                </a:cubicBezTo>
                <a:lnTo>
                  <a:pt x="588" y="4253"/>
                </a:lnTo>
                <a:lnTo>
                  <a:pt x="481" y="3987"/>
                </a:lnTo>
                <a:cubicBezTo>
                  <a:pt x="297" y="3517"/>
                  <a:pt x="256" y="3009"/>
                  <a:pt x="359" y="2513"/>
                </a:cubicBezTo>
                <a:lnTo>
                  <a:pt x="442" y="2117"/>
                </a:lnTo>
                <a:close/>
                <a:moveTo>
                  <a:pt x="3131" y="4511"/>
                </a:moveTo>
                <a:cubicBezTo>
                  <a:pt x="3262" y="4511"/>
                  <a:pt x="3393" y="4546"/>
                  <a:pt x="3507" y="4610"/>
                </a:cubicBezTo>
                <a:lnTo>
                  <a:pt x="4583" y="5209"/>
                </a:lnTo>
                <a:cubicBezTo>
                  <a:pt x="4738" y="5294"/>
                  <a:pt x="4913" y="5340"/>
                  <a:pt x="5088" y="5340"/>
                </a:cubicBezTo>
                <a:lnTo>
                  <a:pt x="8553" y="5340"/>
                </a:lnTo>
                <a:lnTo>
                  <a:pt x="8553" y="5734"/>
                </a:lnTo>
                <a:lnTo>
                  <a:pt x="4913" y="5734"/>
                </a:lnTo>
                <a:cubicBezTo>
                  <a:pt x="4792" y="5734"/>
                  <a:pt x="4672" y="5703"/>
                  <a:pt x="4563" y="5651"/>
                </a:cubicBezTo>
                <a:lnTo>
                  <a:pt x="3942" y="5334"/>
                </a:lnTo>
                <a:cubicBezTo>
                  <a:pt x="3855" y="5292"/>
                  <a:pt x="3767" y="5270"/>
                  <a:pt x="3675" y="5270"/>
                </a:cubicBezTo>
                <a:cubicBezTo>
                  <a:pt x="3566" y="5270"/>
                  <a:pt x="3459" y="5301"/>
                  <a:pt x="3365" y="5358"/>
                </a:cubicBezTo>
                <a:cubicBezTo>
                  <a:pt x="3227" y="5443"/>
                  <a:pt x="3133" y="5578"/>
                  <a:pt x="3098" y="5731"/>
                </a:cubicBezTo>
                <a:lnTo>
                  <a:pt x="1023" y="5731"/>
                </a:lnTo>
                <a:lnTo>
                  <a:pt x="673" y="4511"/>
                </a:lnTo>
                <a:close/>
                <a:moveTo>
                  <a:pt x="7069" y="5992"/>
                </a:moveTo>
                <a:cubicBezTo>
                  <a:pt x="7069" y="6070"/>
                  <a:pt x="7044" y="6145"/>
                  <a:pt x="7001" y="6210"/>
                </a:cubicBezTo>
                <a:cubicBezTo>
                  <a:pt x="6937" y="6302"/>
                  <a:pt x="6835" y="6361"/>
                  <a:pt x="6725" y="6370"/>
                </a:cubicBezTo>
                <a:lnTo>
                  <a:pt x="6712" y="6370"/>
                </a:lnTo>
                <a:cubicBezTo>
                  <a:pt x="6701" y="6371"/>
                  <a:pt x="6689" y="6372"/>
                  <a:pt x="6678" y="6372"/>
                </a:cubicBezTo>
                <a:cubicBezTo>
                  <a:pt x="6584" y="6372"/>
                  <a:pt x="6495" y="6337"/>
                  <a:pt x="6422" y="6271"/>
                </a:cubicBezTo>
                <a:cubicBezTo>
                  <a:pt x="6343" y="6199"/>
                  <a:pt x="6301" y="6099"/>
                  <a:pt x="6297" y="5992"/>
                </a:cubicBezTo>
                <a:close/>
                <a:moveTo>
                  <a:pt x="3675" y="5530"/>
                </a:moveTo>
                <a:cubicBezTo>
                  <a:pt x="3726" y="5530"/>
                  <a:pt x="3777" y="5541"/>
                  <a:pt x="3824" y="5565"/>
                </a:cubicBezTo>
                <a:lnTo>
                  <a:pt x="4445" y="5882"/>
                </a:lnTo>
                <a:cubicBezTo>
                  <a:pt x="4559" y="5939"/>
                  <a:pt x="4683" y="5974"/>
                  <a:pt x="4810" y="5987"/>
                </a:cubicBezTo>
                <a:lnTo>
                  <a:pt x="4810" y="6095"/>
                </a:lnTo>
                <a:cubicBezTo>
                  <a:pt x="4808" y="6302"/>
                  <a:pt x="4637" y="6473"/>
                  <a:pt x="4430" y="6475"/>
                </a:cubicBezTo>
                <a:cubicBezTo>
                  <a:pt x="4372" y="6475"/>
                  <a:pt x="4314" y="6475"/>
                  <a:pt x="4255" y="6475"/>
                </a:cubicBezTo>
                <a:cubicBezTo>
                  <a:pt x="3805" y="6475"/>
                  <a:pt x="3349" y="6469"/>
                  <a:pt x="2895" y="6447"/>
                </a:cubicBezTo>
                <a:cubicBezTo>
                  <a:pt x="2691" y="6438"/>
                  <a:pt x="2532" y="6272"/>
                  <a:pt x="2532" y="6068"/>
                </a:cubicBezTo>
                <a:lnTo>
                  <a:pt x="2532" y="5992"/>
                </a:lnTo>
                <a:lnTo>
                  <a:pt x="3210" y="5992"/>
                </a:lnTo>
                <a:cubicBezTo>
                  <a:pt x="3282" y="5992"/>
                  <a:pt x="3339" y="5933"/>
                  <a:pt x="3339" y="5863"/>
                </a:cubicBezTo>
                <a:cubicBezTo>
                  <a:pt x="3339" y="5745"/>
                  <a:pt x="3400" y="5642"/>
                  <a:pt x="3500" y="5579"/>
                </a:cubicBezTo>
                <a:cubicBezTo>
                  <a:pt x="3553" y="5546"/>
                  <a:pt x="3614" y="5530"/>
                  <a:pt x="3675" y="5530"/>
                </a:cubicBezTo>
                <a:close/>
                <a:moveTo>
                  <a:pt x="3869" y="1"/>
                </a:moveTo>
                <a:cubicBezTo>
                  <a:pt x="3802" y="1"/>
                  <a:pt x="3735" y="11"/>
                  <a:pt x="3669" y="32"/>
                </a:cubicBezTo>
                <a:lnTo>
                  <a:pt x="2722" y="344"/>
                </a:lnTo>
                <a:cubicBezTo>
                  <a:pt x="2468" y="427"/>
                  <a:pt x="2202" y="469"/>
                  <a:pt x="1933" y="469"/>
                </a:cubicBezTo>
                <a:cubicBezTo>
                  <a:pt x="1872" y="469"/>
                  <a:pt x="1813" y="467"/>
                  <a:pt x="1758" y="464"/>
                </a:cubicBezTo>
                <a:cubicBezTo>
                  <a:pt x="1755" y="463"/>
                  <a:pt x="1751" y="463"/>
                  <a:pt x="1748" y="463"/>
                </a:cubicBezTo>
                <a:cubicBezTo>
                  <a:pt x="1680" y="463"/>
                  <a:pt x="1623" y="515"/>
                  <a:pt x="1620" y="584"/>
                </a:cubicBezTo>
                <a:cubicBezTo>
                  <a:pt x="1614" y="654"/>
                  <a:pt x="1668" y="716"/>
                  <a:pt x="1740" y="722"/>
                </a:cubicBezTo>
                <a:cubicBezTo>
                  <a:pt x="1801" y="725"/>
                  <a:pt x="1869" y="727"/>
                  <a:pt x="1935" y="727"/>
                </a:cubicBezTo>
                <a:cubicBezTo>
                  <a:pt x="2230" y="727"/>
                  <a:pt x="2523" y="681"/>
                  <a:pt x="2805" y="587"/>
                </a:cubicBezTo>
                <a:lnTo>
                  <a:pt x="3490" y="362"/>
                </a:lnTo>
                <a:cubicBezTo>
                  <a:pt x="3522" y="458"/>
                  <a:pt x="3573" y="606"/>
                  <a:pt x="3647" y="786"/>
                </a:cubicBezTo>
                <a:lnTo>
                  <a:pt x="3638" y="790"/>
                </a:lnTo>
                <a:cubicBezTo>
                  <a:pt x="3542" y="832"/>
                  <a:pt x="3467" y="906"/>
                  <a:pt x="3430" y="1002"/>
                </a:cubicBezTo>
                <a:cubicBezTo>
                  <a:pt x="3391" y="1098"/>
                  <a:pt x="3393" y="1205"/>
                  <a:pt x="3431" y="1299"/>
                </a:cubicBezTo>
                <a:cubicBezTo>
                  <a:pt x="3494" y="1442"/>
                  <a:pt x="3634" y="1536"/>
                  <a:pt x="3789" y="1536"/>
                </a:cubicBezTo>
                <a:cubicBezTo>
                  <a:pt x="3842" y="1536"/>
                  <a:pt x="3892" y="1525"/>
                  <a:pt x="3942" y="1505"/>
                </a:cubicBezTo>
                <a:lnTo>
                  <a:pt x="3988" y="1483"/>
                </a:lnTo>
                <a:cubicBezTo>
                  <a:pt x="4053" y="1599"/>
                  <a:pt x="4121" y="1709"/>
                  <a:pt x="4193" y="1815"/>
                </a:cubicBezTo>
                <a:lnTo>
                  <a:pt x="4156" y="1842"/>
                </a:lnTo>
                <a:cubicBezTo>
                  <a:pt x="4073" y="1905"/>
                  <a:pt x="4019" y="1997"/>
                  <a:pt x="4006" y="2098"/>
                </a:cubicBezTo>
                <a:cubicBezTo>
                  <a:pt x="3992" y="2202"/>
                  <a:pt x="4019" y="2303"/>
                  <a:pt x="4082" y="2386"/>
                </a:cubicBezTo>
                <a:cubicBezTo>
                  <a:pt x="4156" y="2483"/>
                  <a:pt x="4268" y="2541"/>
                  <a:pt x="4393" y="2541"/>
                </a:cubicBezTo>
                <a:cubicBezTo>
                  <a:pt x="4478" y="2541"/>
                  <a:pt x="4559" y="2513"/>
                  <a:pt x="4628" y="2461"/>
                </a:cubicBezTo>
                <a:lnTo>
                  <a:pt x="4679" y="2423"/>
                </a:lnTo>
                <a:cubicBezTo>
                  <a:pt x="4784" y="2537"/>
                  <a:pt x="4895" y="2638"/>
                  <a:pt x="5007" y="2730"/>
                </a:cubicBezTo>
                <a:lnTo>
                  <a:pt x="4976" y="2771"/>
                </a:lnTo>
                <a:cubicBezTo>
                  <a:pt x="4913" y="2854"/>
                  <a:pt x="4887" y="2957"/>
                  <a:pt x="4904" y="3058"/>
                </a:cubicBezTo>
                <a:cubicBezTo>
                  <a:pt x="4921" y="3163"/>
                  <a:pt x="4974" y="3252"/>
                  <a:pt x="5059" y="3315"/>
                </a:cubicBezTo>
                <a:cubicBezTo>
                  <a:pt x="5125" y="3366"/>
                  <a:pt x="5206" y="3390"/>
                  <a:pt x="5289" y="3390"/>
                </a:cubicBezTo>
                <a:cubicBezTo>
                  <a:pt x="5411" y="3390"/>
                  <a:pt x="5529" y="3331"/>
                  <a:pt x="5602" y="3232"/>
                </a:cubicBezTo>
                <a:lnTo>
                  <a:pt x="5652" y="3165"/>
                </a:lnTo>
                <a:cubicBezTo>
                  <a:pt x="5800" y="3250"/>
                  <a:pt x="5945" y="3329"/>
                  <a:pt x="6089" y="3398"/>
                </a:cubicBezTo>
                <a:cubicBezTo>
                  <a:pt x="6006" y="3597"/>
                  <a:pt x="6100" y="3823"/>
                  <a:pt x="6295" y="3906"/>
                </a:cubicBezTo>
                <a:cubicBezTo>
                  <a:pt x="6343" y="3928"/>
                  <a:pt x="6395" y="3937"/>
                  <a:pt x="6445" y="3937"/>
                </a:cubicBezTo>
                <a:cubicBezTo>
                  <a:pt x="6601" y="3937"/>
                  <a:pt x="6743" y="3842"/>
                  <a:pt x="6804" y="3698"/>
                </a:cubicBezTo>
                <a:lnTo>
                  <a:pt x="6817" y="3667"/>
                </a:lnTo>
                <a:cubicBezTo>
                  <a:pt x="6867" y="3676"/>
                  <a:pt x="6918" y="3681"/>
                  <a:pt x="6970" y="3681"/>
                </a:cubicBezTo>
                <a:cubicBezTo>
                  <a:pt x="7204" y="3681"/>
                  <a:pt x="7429" y="3580"/>
                  <a:pt x="7585" y="3401"/>
                </a:cubicBezTo>
                <a:cubicBezTo>
                  <a:pt x="7711" y="3458"/>
                  <a:pt x="7834" y="3508"/>
                  <a:pt x="7954" y="3556"/>
                </a:cubicBezTo>
                <a:cubicBezTo>
                  <a:pt x="8164" y="3639"/>
                  <a:pt x="8319" y="3831"/>
                  <a:pt x="8357" y="4052"/>
                </a:cubicBezTo>
                <a:lnTo>
                  <a:pt x="8534" y="5069"/>
                </a:lnTo>
                <a:lnTo>
                  <a:pt x="5097" y="5069"/>
                </a:lnTo>
                <a:cubicBezTo>
                  <a:pt x="4967" y="5069"/>
                  <a:pt x="4836" y="5036"/>
                  <a:pt x="4720" y="4971"/>
                </a:cubicBezTo>
                <a:lnTo>
                  <a:pt x="3643" y="4372"/>
                </a:lnTo>
                <a:cubicBezTo>
                  <a:pt x="3490" y="4286"/>
                  <a:pt x="3315" y="4240"/>
                  <a:pt x="3140" y="4240"/>
                </a:cubicBezTo>
                <a:lnTo>
                  <a:pt x="3030" y="4240"/>
                </a:lnTo>
                <a:cubicBezTo>
                  <a:pt x="2962" y="2909"/>
                  <a:pt x="1856" y="1848"/>
                  <a:pt x="509" y="1848"/>
                </a:cubicBezTo>
                <a:lnTo>
                  <a:pt x="507" y="1848"/>
                </a:lnTo>
                <a:lnTo>
                  <a:pt x="783" y="539"/>
                </a:lnTo>
                <a:cubicBezTo>
                  <a:pt x="787" y="517"/>
                  <a:pt x="802" y="508"/>
                  <a:pt x="809" y="504"/>
                </a:cubicBezTo>
                <a:cubicBezTo>
                  <a:pt x="812" y="501"/>
                  <a:pt x="820" y="498"/>
                  <a:pt x="829" y="498"/>
                </a:cubicBezTo>
                <a:cubicBezTo>
                  <a:pt x="836" y="498"/>
                  <a:pt x="843" y="499"/>
                  <a:pt x="851" y="502"/>
                </a:cubicBezTo>
                <a:cubicBezTo>
                  <a:pt x="966" y="550"/>
                  <a:pt x="1086" y="591"/>
                  <a:pt x="1207" y="624"/>
                </a:cubicBezTo>
                <a:cubicBezTo>
                  <a:pt x="1218" y="627"/>
                  <a:pt x="1229" y="628"/>
                  <a:pt x="1240" y="628"/>
                </a:cubicBezTo>
                <a:cubicBezTo>
                  <a:pt x="1297" y="628"/>
                  <a:pt x="1350" y="590"/>
                  <a:pt x="1366" y="534"/>
                </a:cubicBezTo>
                <a:cubicBezTo>
                  <a:pt x="1384" y="466"/>
                  <a:pt x="1344" y="394"/>
                  <a:pt x="1274" y="375"/>
                </a:cubicBezTo>
                <a:cubicBezTo>
                  <a:pt x="1163" y="346"/>
                  <a:pt x="1058" y="309"/>
                  <a:pt x="953" y="265"/>
                </a:cubicBezTo>
                <a:cubicBezTo>
                  <a:pt x="914" y="248"/>
                  <a:pt x="874" y="240"/>
                  <a:pt x="833" y="240"/>
                </a:cubicBezTo>
                <a:cubicBezTo>
                  <a:pt x="784" y="240"/>
                  <a:pt x="735" y="252"/>
                  <a:pt x="689" y="276"/>
                </a:cubicBezTo>
                <a:cubicBezTo>
                  <a:pt x="606" y="320"/>
                  <a:pt x="547" y="396"/>
                  <a:pt x="529" y="486"/>
                </a:cubicBezTo>
                <a:lnTo>
                  <a:pt x="114" y="2450"/>
                </a:lnTo>
                <a:cubicBezTo>
                  <a:pt x="0" y="2994"/>
                  <a:pt x="48" y="3554"/>
                  <a:pt x="253" y="4072"/>
                </a:cubicBezTo>
                <a:lnTo>
                  <a:pt x="389" y="4413"/>
                </a:lnTo>
                <a:lnTo>
                  <a:pt x="805" y="5889"/>
                </a:lnTo>
                <a:cubicBezTo>
                  <a:pt x="822" y="5944"/>
                  <a:pt x="874" y="5985"/>
                  <a:pt x="931" y="5985"/>
                </a:cubicBezTo>
                <a:lnTo>
                  <a:pt x="1041" y="5985"/>
                </a:lnTo>
                <a:cubicBezTo>
                  <a:pt x="1027" y="6060"/>
                  <a:pt x="988" y="6129"/>
                  <a:pt x="931" y="6182"/>
                </a:cubicBezTo>
                <a:cubicBezTo>
                  <a:pt x="865" y="6240"/>
                  <a:pt x="782" y="6273"/>
                  <a:pt x="696" y="6273"/>
                </a:cubicBezTo>
                <a:cubicBezTo>
                  <a:pt x="683" y="6273"/>
                  <a:pt x="671" y="6272"/>
                  <a:pt x="658" y="6271"/>
                </a:cubicBezTo>
                <a:cubicBezTo>
                  <a:pt x="560" y="6258"/>
                  <a:pt x="459" y="6247"/>
                  <a:pt x="359" y="6236"/>
                </a:cubicBezTo>
                <a:cubicBezTo>
                  <a:pt x="354" y="6235"/>
                  <a:pt x="348" y="6234"/>
                  <a:pt x="342" y="6234"/>
                </a:cubicBezTo>
                <a:cubicBezTo>
                  <a:pt x="307" y="6234"/>
                  <a:pt x="275" y="6249"/>
                  <a:pt x="251" y="6274"/>
                </a:cubicBezTo>
                <a:cubicBezTo>
                  <a:pt x="223" y="6304"/>
                  <a:pt x="210" y="6346"/>
                  <a:pt x="216" y="6385"/>
                </a:cubicBezTo>
                <a:lnTo>
                  <a:pt x="369" y="7288"/>
                </a:lnTo>
                <a:cubicBezTo>
                  <a:pt x="378" y="7345"/>
                  <a:pt x="424" y="7389"/>
                  <a:pt x="481" y="7395"/>
                </a:cubicBezTo>
                <a:cubicBezTo>
                  <a:pt x="1778" y="7546"/>
                  <a:pt x="3061" y="7621"/>
                  <a:pt x="4314" y="7621"/>
                </a:cubicBezTo>
                <a:cubicBezTo>
                  <a:pt x="4904" y="7621"/>
                  <a:pt x="5486" y="7607"/>
                  <a:pt x="6061" y="7572"/>
                </a:cubicBezTo>
                <a:cubicBezTo>
                  <a:pt x="6131" y="7566"/>
                  <a:pt x="6187" y="7507"/>
                  <a:pt x="6183" y="7435"/>
                </a:cubicBezTo>
                <a:cubicBezTo>
                  <a:pt x="6178" y="7367"/>
                  <a:pt x="6124" y="7313"/>
                  <a:pt x="6056" y="7313"/>
                </a:cubicBezTo>
                <a:cubicBezTo>
                  <a:pt x="6053" y="7313"/>
                  <a:pt x="6050" y="7313"/>
                  <a:pt x="6047" y="7314"/>
                </a:cubicBezTo>
                <a:cubicBezTo>
                  <a:pt x="5479" y="7346"/>
                  <a:pt x="4903" y="7363"/>
                  <a:pt x="4321" y="7363"/>
                </a:cubicBezTo>
                <a:cubicBezTo>
                  <a:pt x="3107" y="7363"/>
                  <a:pt x="1865" y="7292"/>
                  <a:pt x="608" y="7150"/>
                </a:cubicBezTo>
                <a:lnTo>
                  <a:pt x="500" y="6512"/>
                </a:lnTo>
                <a:lnTo>
                  <a:pt x="630" y="6525"/>
                </a:lnTo>
                <a:cubicBezTo>
                  <a:pt x="652" y="6527"/>
                  <a:pt x="674" y="6528"/>
                  <a:pt x="696" y="6528"/>
                </a:cubicBezTo>
                <a:cubicBezTo>
                  <a:pt x="847" y="6528"/>
                  <a:pt x="993" y="6474"/>
                  <a:pt x="1106" y="6374"/>
                </a:cubicBezTo>
                <a:cubicBezTo>
                  <a:pt x="1218" y="6272"/>
                  <a:pt x="1290" y="6132"/>
                  <a:pt x="1307" y="5981"/>
                </a:cubicBezTo>
                <a:lnTo>
                  <a:pt x="2283" y="5981"/>
                </a:lnTo>
                <a:lnTo>
                  <a:pt x="2283" y="6059"/>
                </a:lnTo>
                <a:cubicBezTo>
                  <a:pt x="2283" y="6401"/>
                  <a:pt x="2552" y="6682"/>
                  <a:pt x="2895" y="6696"/>
                </a:cubicBezTo>
                <a:cubicBezTo>
                  <a:pt x="3343" y="6715"/>
                  <a:pt x="3791" y="6724"/>
                  <a:pt x="4239" y="6724"/>
                </a:cubicBezTo>
                <a:lnTo>
                  <a:pt x="4443" y="6724"/>
                </a:lnTo>
                <a:cubicBezTo>
                  <a:pt x="4793" y="6722"/>
                  <a:pt x="5077" y="6436"/>
                  <a:pt x="5077" y="6086"/>
                </a:cubicBezTo>
                <a:lnTo>
                  <a:pt x="5077" y="5981"/>
                </a:lnTo>
                <a:lnTo>
                  <a:pt x="6048" y="5981"/>
                </a:lnTo>
                <a:cubicBezTo>
                  <a:pt x="6048" y="6160"/>
                  <a:pt x="6126" y="6331"/>
                  <a:pt x="6257" y="6451"/>
                </a:cubicBezTo>
                <a:cubicBezTo>
                  <a:pt x="6375" y="6560"/>
                  <a:pt x="6531" y="6621"/>
                  <a:pt x="6688" y="6621"/>
                </a:cubicBezTo>
                <a:cubicBezTo>
                  <a:pt x="6710" y="6621"/>
                  <a:pt x="6734" y="6617"/>
                  <a:pt x="6756" y="6615"/>
                </a:cubicBezTo>
                <a:cubicBezTo>
                  <a:pt x="6942" y="6600"/>
                  <a:pt x="7114" y="6501"/>
                  <a:pt x="7222" y="6348"/>
                </a:cubicBezTo>
                <a:cubicBezTo>
                  <a:pt x="7298" y="6241"/>
                  <a:pt x="7337" y="6110"/>
                  <a:pt x="7338" y="5981"/>
                </a:cubicBezTo>
                <a:lnTo>
                  <a:pt x="8275" y="5981"/>
                </a:lnTo>
                <a:lnTo>
                  <a:pt x="8615" y="6433"/>
                </a:lnTo>
                <a:lnTo>
                  <a:pt x="8249" y="7078"/>
                </a:lnTo>
                <a:cubicBezTo>
                  <a:pt x="8070" y="7111"/>
                  <a:pt x="7475" y="7207"/>
                  <a:pt x="6561" y="7279"/>
                </a:cubicBezTo>
                <a:cubicBezTo>
                  <a:pt x="6489" y="7284"/>
                  <a:pt x="6435" y="7345"/>
                  <a:pt x="6441" y="7417"/>
                </a:cubicBezTo>
                <a:cubicBezTo>
                  <a:pt x="6445" y="7483"/>
                  <a:pt x="6504" y="7537"/>
                  <a:pt x="6570" y="7537"/>
                </a:cubicBezTo>
                <a:lnTo>
                  <a:pt x="6579" y="7537"/>
                </a:lnTo>
                <a:cubicBezTo>
                  <a:pt x="7698" y="7450"/>
                  <a:pt x="8328" y="7327"/>
                  <a:pt x="8356" y="7323"/>
                </a:cubicBezTo>
                <a:cubicBezTo>
                  <a:pt x="8392" y="7315"/>
                  <a:pt x="8424" y="7293"/>
                  <a:pt x="8442" y="7260"/>
                </a:cubicBezTo>
                <a:lnTo>
                  <a:pt x="8883" y="6488"/>
                </a:lnTo>
                <a:cubicBezTo>
                  <a:pt x="8899" y="6453"/>
                  <a:pt x="8896" y="6398"/>
                  <a:pt x="8864" y="6355"/>
                </a:cubicBezTo>
                <a:lnTo>
                  <a:pt x="8590" y="5994"/>
                </a:lnTo>
                <a:lnTo>
                  <a:pt x="8682" y="5994"/>
                </a:lnTo>
                <a:cubicBezTo>
                  <a:pt x="8754" y="5994"/>
                  <a:pt x="8811" y="5937"/>
                  <a:pt x="8811" y="5865"/>
                </a:cubicBezTo>
                <a:lnTo>
                  <a:pt x="8811" y="5211"/>
                </a:lnTo>
                <a:cubicBezTo>
                  <a:pt x="8811" y="5204"/>
                  <a:pt x="8811" y="5196"/>
                  <a:pt x="8809" y="5187"/>
                </a:cubicBezTo>
                <a:lnTo>
                  <a:pt x="8809" y="5185"/>
                </a:lnTo>
                <a:lnTo>
                  <a:pt x="8809" y="5183"/>
                </a:lnTo>
                <a:lnTo>
                  <a:pt x="8606" y="4017"/>
                </a:lnTo>
                <a:cubicBezTo>
                  <a:pt x="8551" y="3707"/>
                  <a:pt x="8337" y="3442"/>
                  <a:pt x="8044" y="3324"/>
                </a:cubicBezTo>
                <a:cubicBezTo>
                  <a:pt x="7897" y="3267"/>
                  <a:pt x="7744" y="3202"/>
                  <a:pt x="7593" y="3132"/>
                </a:cubicBezTo>
                <a:cubicBezTo>
                  <a:pt x="7434" y="3062"/>
                  <a:pt x="7279" y="2988"/>
                  <a:pt x="7132" y="2915"/>
                </a:cubicBezTo>
                <a:lnTo>
                  <a:pt x="7136" y="2902"/>
                </a:lnTo>
                <a:cubicBezTo>
                  <a:pt x="7176" y="2806"/>
                  <a:pt x="7178" y="2703"/>
                  <a:pt x="7139" y="2605"/>
                </a:cubicBezTo>
                <a:cubicBezTo>
                  <a:pt x="7099" y="2509"/>
                  <a:pt x="7025" y="2436"/>
                  <a:pt x="6929" y="2393"/>
                </a:cubicBezTo>
                <a:cubicBezTo>
                  <a:pt x="6881" y="2373"/>
                  <a:pt x="6830" y="2363"/>
                  <a:pt x="6780" y="2363"/>
                </a:cubicBezTo>
                <a:cubicBezTo>
                  <a:pt x="6650" y="2363"/>
                  <a:pt x="6525" y="2429"/>
                  <a:pt x="6452" y="2541"/>
                </a:cubicBezTo>
                <a:cubicBezTo>
                  <a:pt x="6369" y="2491"/>
                  <a:pt x="6288" y="2439"/>
                  <a:pt x="6211" y="2390"/>
                </a:cubicBezTo>
                <a:cubicBezTo>
                  <a:pt x="6236" y="2325"/>
                  <a:pt x="6246" y="2255"/>
                  <a:pt x="6233" y="2187"/>
                </a:cubicBezTo>
                <a:cubicBezTo>
                  <a:pt x="6218" y="2082"/>
                  <a:pt x="6164" y="1993"/>
                  <a:pt x="6080" y="1931"/>
                </a:cubicBezTo>
                <a:cubicBezTo>
                  <a:pt x="6011" y="1879"/>
                  <a:pt x="5930" y="1855"/>
                  <a:pt x="5850" y="1855"/>
                </a:cubicBezTo>
                <a:cubicBezTo>
                  <a:pt x="5761" y="1855"/>
                  <a:pt x="5672" y="1885"/>
                  <a:pt x="5602" y="1944"/>
                </a:cubicBezTo>
                <a:cubicBezTo>
                  <a:pt x="5549" y="1901"/>
                  <a:pt x="5496" y="1857"/>
                  <a:pt x="5446" y="1811"/>
                </a:cubicBezTo>
                <a:cubicBezTo>
                  <a:pt x="5527" y="1676"/>
                  <a:pt x="5523" y="1505"/>
                  <a:pt x="5425" y="1370"/>
                </a:cubicBezTo>
                <a:cubicBezTo>
                  <a:pt x="5363" y="1287"/>
                  <a:pt x="5271" y="1234"/>
                  <a:pt x="5169" y="1221"/>
                </a:cubicBezTo>
                <a:cubicBezTo>
                  <a:pt x="5151" y="1219"/>
                  <a:pt x="5133" y="1218"/>
                  <a:pt x="5116" y="1218"/>
                </a:cubicBezTo>
                <a:cubicBezTo>
                  <a:pt x="5050" y="1218"/>
                  <a:pt x="4986" y="1234"/>
                  <a:pt x="4930" y="1267"/>
                </a:cubicBezTo>
                <a:cubicBezTo>
                  <a:pt x="4893" y="1219"/>
                  <a:pt x="4856" y="1170"/>
                  <a:pt x="4823" y="1122"/>
                </a:cubicBezTo>
                <a:cubicBezTo>
                  <a:pt x="4965" y="1018"/>
                  <a:pt x="5020" y="827"/>
                  <a:pt x="4948" y="659"/>
                </a:cubicBezTo>
                <a:cubicBezTo>
                  <a:pt x="4884" y="511"/>
                  <a:pt x="4739" y="422"/>
                  <a:pt x="4588" y="422"/>
                </a:cubicBezTo>
                <a:cubicBezTo>
                  <a:pt x="4551" y="422"/>
                  <a:pt x="4514" y="427"/>
                  <a:pt x="4478" y="438"/>
                </a:cubicBezTo>
                <a:cubicBezTo>
                  <a:pt x="4423" y="279"/>
                  <a:pt x="4312" y="150"/>
                  <a:pt x="4163" y="71"/>
                </a:cubicBezTo>
                <a:cubicBezTo>
                  <a:pt x="4070" y="25"/>
                  <a:pt x="3969"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0" name="Google Shape;2110;p71"/>
          <p:cNvGrpSpPr/>
          <p:nvPr/>
        </p:nvGrpSpPr>
        <p:grpSpPr>
          <a:xfrm>
            <a:off x="1889049" y="1938479"/>
            <a:ext cx="443126" cy="315774"/>
            <a:chOff x="1363851" y="2033304"/>
            <a:chExt cx="473628" cy="337510"/>
          </a:xfrm>
        </p:grpSpPr>
        <p:sp>
          <p:nvSpPr>
            <p:cNvPr id="2111" name="Google Shape;2111;p71"/>
            <p:cNvSpPr/>
            <p:nvPr/>
          </p:nvSpPr>
          <p:spPr>
            <a:xfrm>
              <a:off x="1363851" y="2033304"/>
              <a:ext cx="473628" cy="337510"/>
            </a:xfrm>
            <a:custGeom>
              <a:avLst/>
              <a:gdLst/>
              <a:ahLst/>
              <a:cxnLst/>
              <a:rect l="l" t="t" r="r" b="b"/>
              <a:pathLst>
                <a:path w="8845" h="6303" extrusionOk="0">
                  <a:moveTo>
                    <a:pt x="5633" y="1954"/>
                  </a:moveTo>
                  <a:lnTo>
                    <a:pt x="5750" y="2223"/>
                  </a:lnTo>
                  <a:lnTo>
                    <a:pt x="5408" y="2495"/>
                  </a:lnTo>
                  <a:lnTo>
                    <a:pt x="5150" y="2322"/>
                  </a:lnTo>
                  <a:lnTo>
                    <a:pt x="5633" y="1954"/>
                  </a:lnTo>
                  <a:close/>
                  <a:moveTo>
                    <a:pt x="4901" y="288"/>
                  </a:moveTo>
                  <a:lnTo>
                    <a:pt x="5310" y="1224"/>
                  </a:lnTo>
                  <a:cubicBezTo>
                    <a:pt x="5306" y="1226"/>
                    <a:pt x="5301" y="1228"/>
                    <a:pt x="5299" y="1233"/>
                  </a:cubicBezTo>
                  <a:lnTo>
                    <a:pt x="5080" y="1397"/>
                  </a:lnTo>
                  <a:cubicBezTo>
                    <a:pt x="5023" y="1441"/>
                    <a:pt x="5013" y="1522"/>
                    <a:pt x="5054" y="1580"/>
                  </a:cubicBezTo>
                  <a:cubicBezTo>
                    <a:pt x="5080" y="1614"/>
                    <a:pt x="5118" y="1632"/>
                    <a:pt x="5157" y="1632"/>
                  </a:cubicBezTo>
                  <a:cubicBezTo>
                    <a:pt x="5185" y="1632"/>
                    <a:pt x="5213" y="1623"/>
                    <a:pt x="5236" y="1605"/>
                  </a:cubicBezTo>
                  <a:lnTo>
                    <a:pt x="5456" y="1440"/>
                  </a:lnTo>
                  <a:cubicBezTo>
                    <a:pt x="5479" y="1422"/>
                    <a:pt x="5506" y="1413"/>
                    <a:pt x="5533" y="1413"/>
                  </a:cubicBezTo>
                  <a:cubicBezTo>
                    <a:pt x="5572" y="1413"/>
                    <a:pt x="5612" y="1431"/>
                    <a:pt x="5638" y="1465"/>
                  </a:cubicBezTo>
                  <a:cubicBezTo>
                    <a:pt x="5680" y="1522"/>
                    <a:pt x="5669" y="1604"/>
                    <a:pt x="5612" y="1648"/>
                  </a:cubicBezTo>
                  <a:lnTo>
                    <a:pt x="4061" y="2833"/>
                  </a:lnTo>
                  <a:cubicBezTo>
                    <a:pt x="4038" y="2851"/>
                    <a:pt x="4011" y="2860"/>
                    <a:pt x="3983" y="2860"/>
                  </a:cubicBezTo>
                  <a:cubicBezTo>
                    <a:pt x="3941" y="2860"/>
                    <a:pt x="3906" y="2842"/>
                    <a:pt x="3880" y="2811"/>
                  </a:cubicBezTo>
                  <a:cubicBezTo>
                    <a:pt x="3860" y="2783"/>
                    <a:pt x="3849" y="2748"/>
                    <a:pt x="3854" y="2713"/>
                  </a:cubicBezTo>
                  <a:cubicBezTo>
                    <a:pt x="3858" y="2680"/>
                    <a:pt x="3876" y="2648"/>
                    <a:pt x="3904" y="2628"/>
                  </a:cubicBezTo>
                  <a:lnTo>
                    <a:pt x="4825" y="1924"/>
                  </a:lnTo>
                  <a:cubicBezTo>
                    <a:pt x="4884" y="1880"/>
                    <a:pt x="4894" y="1799"/>
                    <a:pt x="4851" y="1742"/>
                  </a:cubicBezTo>
                  <a:cubicBezTo>
                    <a:pt x="4826" y="1708"/>
                    <a:pt x="4788" y="1691"/>
                    <a:pt x="4749" y="1691"/>
                  </a:cubicBezTo>
                  <a:cubicBezTo>
                    <a:pt x="4721" y="1691"/>
                    <a:pt x="4694" y="1699"/>
                    <a:pt x="4671" y="1716"/>
                  </a:cubicBezTo>
                  <a:lnTo>
                    <a:pt x="4470" y="1871"/>
                  </a:lnTo>
                  <a:lnTo>
                    <a:pt x="4366" y="1801"/>
                  </a:lnTo>
                  <a:cubicBezTo>
                    <a:pt x="4289" y="1751"/>
                    <a:pt x="4204" y="1712"/>
                    <a:pt x="4114" y="1690"/>
                  </a:cubicBezTo>
                  <a:lnTo>
                    <a:pt x="4313" y="948"/>
                  </a:lnTo>
                  <a:cubicBezTo>
                    <a:pt x="4357" y="776"/>
                    <a:pt x="4444" y="625"/>
                    <a:pt x="4564" y="505"/>
                  </a:cubicBezTo>
                  <a:cubicBezTo>
                    <a:pt x="4658" y="409"/>
                    <a:pt x="4774" y="336"/>
                    <a:pt x="4901" y="288"/>
                  </a:cubicBezTo>
                  <a:close/>
                  <a:moveTo>
                    <a:pt x="6139" y="2906"/>
                  </a:moveTo>
                  <a:lnTo>
                    <a:pt x="6362" y="3013"/>
                  </a:lnTo>
                  <a:lnTo>
                    <a:pt x="6289" y="3087"/>
                  </a:lnTo>
                  <a:lnTo>
                    <a:pt x="6084" y="2951"/>
                  </a:lnTo>
                  <a:lnTo>
                    <a:pt x="6139" y="2906"/>
                  </a:lnTo>
                  <a:close/>
                  <a:moveTo>
                    <a:pt x="6031" y="2368"/>
                  </a:moveTo>
                  <a:cubicBezTo>
                    <a:pt x="6067" y="2368"/>
                    <a:pt x="6108" y="2385"/>
                    <a:pt x="6132" y="2416"/>
                  </a:cubicBezTo>
                  <a:cubicBezTo>
                    <a:pt x="6176" y="2472"/>
                    <a:pt x="6167" y="2554"/>
                    <a:pt x="6112" y="2599"/>
                  </a:cubicBezTo>
                  <a:lnTo>
                    <a:pt x="5087" y="3411"/>
                  </a:lnTo>
                  <a:cubicBezTo>
                    <a:pt x="5058" y="3435"/>
                    <a:pt x="5026" y="3439"/>
                    <a:pt x="5006" y="3439"/>
                  </a:cubicBezTo>
                  <a:cubicBezTo>
                    <a:pt x="4967" y="3439"/>
                    <a:pt x="4930" y="3421"/>
                    <a:pt x="4905" y="3391"/>
                  </a:cubicBezTo>
                  <a:cubicBezTo>
                    <a:pt x="4860" y="3336"/>
                    <a:pt x="4870" y="3253"/>
                    <a:pt x="4925" y="3209"/>
                  </a:cubicBezTo>
                  <a:lnTo>
                    <a:pt x="5951" y="2396"/>
                  </a:lnTo>
                  <a:cubicBezTo>
                    <a:pt x="5973" y="2378"/>
                    <a:pt x="6003" y="2368"/>
                    <a:pt x="6031" y="2368"/>
                  </a:cubicBezTo>
                  <a:close/>
                  <a:moveTo>
                    <a:pt x="6845" y="2951"/>
                  </a:moveTo>
                  <a:cubicBezTo>
                    <a:pt x="6878" y="2951"/>
                    <a:pt x="6911" y="2965"/>
                    <a:pt x="6937" y="2988"/>
                  </a:cubicBezTo>
                  <a:cubicBezTo>
                    <a:pt x="6961" y="3013"/>
                    <a:pt x="6974" y="3045"/>
                    <a:pt x="6974" y="3080"/>
                  </a:cubicBezTo>
                  <a:cubicBezTo>
                    <a:pt x="6974" y="3115"/>
                    <a:pt x="6959" y="3146"/>
                    <a:pt x="6937" y="3172"/>
                  </a:cubicBezTo>
                  <a:lnTo>
                    <a:pt x="6121" y="3988"/>
                  </a:lnTo>
                  <a:cubicBezTo>
                    <a:pt x="6095" y="4012"/>
                    <a:pt x="6064" y="4025"/>
                    <a:pt x="6029" y="4025"/>
                  </a:cubicBezTo>
                  <a:cubicBezTo>
                    <a:pt x="5994" y="4025"/>
                    <a:pt x="5962" y="4010"/>
                    <a:pt x="5937" y="3988"/>
                  </a:cubicBezTo>
                  <a:cubicBezTo>
                    <a:pt x="5911" y="3962"/>
                    <a:pt x="5900" y="3929"/>
                    <a:pt x="5900" y="3896"/>
                  </a:cubicBezTo>
                  <a:cubicBezTo>
                    <a:pt x="5900" y="3861"/>
                    <a:pt x="5914" y="3828"/>
                    <a:pt x="5937" y="3804"/>
                  </a:cubicBezTo>
                  <a:lnTo>
                    <a:pt x="6753" y="2988"/>
                  </a:lnTo>
                  <a:cubicBezTo>
                    <a:pt x="6777" y="2965"/>
                    <a:pt x="6810" y="2951"/>
                    <a:pt x="6845" y="2951"/>
                  </a:cubicBezTo>
                  <a:close/>
                  <a:moveTo>
                    <a:pt x="7109" y="3365"/>
                  </a:moveTo>
                  <a:lnTo>
                    <a:pt x="8091" y="3833"/>
                  </a:lnTo>
                  <a:lnTo>
                    <a:pt x="6867" y="4158"/>
                  </a:lnTo>
                  <a:cubicBezTo>
                    <a:pt x="6921" y="3985"/>
                    <a:pt x="6913" y="3798"/>
                    <a:pt x="6847" y="3629"/>
                  </a:cubicBezTo>
                  <a:lnTo>
                    <a:pt x="7109" y="3365"/>
                  </a:lnTo>
                  <a:close/>
                  <a:moveTo>
                    <a:pt x="3928" y="1922"/>
                  </a:moveTo>
                  <a:cubicBezTo>
                    <a:pt x="3934" y="1922"/>
                    <a:pt x="3940" y="1922"/>
                    <a:pt x="3946" y="1922"/>
                  </a:cubicBezTo>
                  <a:cubicBezTo>
                    <a:pt x="4046" y="1928"/>
                    <a:pt x="4140" y="1959"/>
                    <a:pt x="4221" y="2013"/>
                  </a:cubicBezTo>
                  <a:lnTo>
                    <a:pt x="4250" y="2033"/>
                  </a:lnTo>
                  <a:lnTo>
                    <a:pt x="3749" y="2418"/>
                  </a:lnTo>
                  <a:cubicBezTo>
                    <a:pt x="3664" y="2481"/>
                    <a:pt x="3613" y="2573"/>
                    <a:pt x="3598" y="2676"/>
                  </a:cubicBezTo>
                  <a:cubicBezTo>
                    <a:pt x="3585" y="2779"/>
                    <a:pt x="3613" y="2881"/>
                    <a:pt x="3675" y="2964"/>
                  </a:cubicBezTo>
                  <a:cubicBezTo>
                    <a:pt x="3749" y="3061"/>
                    <a:pt x="3862" y="3117"/>
                    <a:pt x="3983" y="3117"/>
                  </a:cubicBezTo>
                  <a:cubicBezTo>
                    <a:pt x="4068" y="3117"/>
                    <a:pt x="4151" y="3089"/>
                    <a:pt x="4217" y="3035"/>
                  </a:cubicBezTo>
                  <a:lnTo>
                    <a:pt x="4930" y="2492"/>
                  </a:lnTo>
                  <a:lnTo>
                    <a:pt x="5192" y="2667"/>
                  </a:lnTo>
                  <a:lnTo>
                    <a:pt x="4761" y="3008"/>
                  </a:lnTo>
                  <a:cubicBezTo>
                    <a:pt x="4593" y="3142"/>
                    <a:pt x="4566" y="3386"/>
                    <a:pt x="4700" y="3553"/>
                  </a:cubicBezTo>
                  <a:cubicBezTo>
                    <a:pt x="4774" y="3649"/>
                    <a:pt x="4884" y="3701"/>
                    <a:pt x="5004" y="3701"/>
                  </a:cubicBezTo>
                  <a:cubicBezTo>
                    <a:pt x="5091" y="3701"/>
                    <a:pt x="5175" y="3671"/>
                    <a:pt x="5246" y="3616"/>
                  </a:cubicBezTo>
                  <a:lnTo>
                    <a:pt x="5870" y="3118"/>
                  </a:lnTo>
                  <a:lnTo>
                    <a:pt x="6101" y="3273"/>
                  </a:lnTo>
                  <a:lnTo>
                    <a:pt x="5750" y="3623"/>
                  </a:lnTo>
                  <a:cubicBezTo>
                    <a:pt x="5677" y="3697"/>
                    <a:pt x="5638" y="3793"/>
                    <a:pt x="5638" y="3898"/>
                  </a:cubicBezTo>
                  <a:cubicBezTo>
                    <a:pt x="5638" y="4001"/>
                    <a:pt x="5679" y="4097"/>
                    <a:pt x="5750" y="4171"/>
                  </a:cubicBezTo>
                  <a:cubicBezTo>
                    <a:pt x="5824" y="4244"/>
                    <a:pt x="5920" y="4285"/>
                    <a:pt x="6023" y="4285"/>
                  </a:cubicBezTo>
                  <a:cubicBezTo>
                    <a:pt x="6128" y="4285"/>
                    <a:pt x="6224" y="4243"/>
                    <a:pt x="6298" y="4171"/>
                  </a:cubicBezTo>
                  <a:lnTo>
                    <a:pt x="6631" y="3837"/>
                  </a:lnTo>
                  <a:lnTo>
                    <a:pt x="6631" y="3837"/>
                  </a:lnTo>
                  <a:cubicBezTo>
                    <a:pt x="6650" y="3957"/>
                    <a:pt x="6630" y="4079"/>
                    <a:pt x="6567" y="4187"/>
                  </a:cubicBezTo>
                  <a:lnTo>
                    <a:pt x="6510" y="4290"/>
                  </a:lnTo>
                  <a:cubicBezTo>
                    <a:pt x="6484" y="4337"/>
                    <a:pt x="6488" y="4392"/>
                    <a:pt x="6519" y="4434"/>
                  </a:cubicBezTo>
                  <a:cubicBezTo>
                    <a:pt x="6545" y="4466"/>
                    <a:pt x="6583" y="4484"/>
                    <a:pt x="6623" y="4484"/>
                  </a:cubicBezTo>
                  <a:cubicBezTo>
                    <a:pt x="6633" y="4484"/>
                    <a:pt x="6644" y="4483"/>
                    <a:pt x="6655" y="4480"/>
                  </a:cubicBezTo>
                  <a:lnTo>
                    <a:pt x="8362" y="4027"/>
                  </a:lnTo>
                  <a:lnTo>
                    <a:pt x="8544" y="4843"/>
                  </a:lnTo>
                  <a:lnTo>
                    <a:pt x="504" y="4843"/>
                  </a:lnTo>
                  <a:cubicBezTo>
                    <a:pt x="500" y="4847"/>
                    <a:pt x="491" y="4849"/>
                    <a:pt x="482" y="4849"/>
                  </a:cubicBezTo>
                  <a:lnTo>
                    <a:pt x="482" y="2626"/>
                  </a:lnTo>
                  <a:cubicBezTo>
                    <a:pt x="482" y="2411"/>
                    <a:pt x="657" y="2234"/>
                    <a:pt x="874" y="2234"/>
                  </a:cubicBezTo>
                  <a:cubicBezTo>
                    <a:pt x="924" y="2234"/>
                    <a:pt x="976" y="2243"/>
                    <a:pt x="1024" y="2265"/>
                  </a:cubicBezTo>
                  <a:cubicBezTo>
                    <a:pt x="1071" y="2285"/>
                    <a:pt x="1114" y="2313"/>
                    <a:pt x="1151" y="2350"/>
                  </a:cubicBezTo>
                  <a:lnTo>
                    <a:pt x="1396" y="2595"/>
                  </a:lnTo>
                  <a:cubicBezTo>
                    <a:pt x="1563" y="2762"/>
                    <a:pt x="1783" y="2849"/>
                    <a:pt x="2006" y="2849"/>
                  </a:cubicBezTo>
                  <a:cubicBezTo>
                    <a:pt x="2159" y="2849"/>
                    <a:pt x="2314" y="2807"/>
                    <a:pt x="2454" y="2722"/>
                  </a:cubicBezTo>
                  <a:lnTo>
                    <a:pt x="3642" y="2002"/>
                  </a:lnTo>
                  <a:cubicBezTo>
                    <a:pt x="3729" y="1950"/>
                    <a:pt x="3829" y="1922"/>
                    <a:pt x="3928" y="1922"/>
                  </a:cubicBezTo>
                  <a:close/>
                  <a:moveTo>
                    <a:pt x="4973" y="0"/>
                  </a:moveTo>
                  <a:cubicBezTo>
                    <a:pt x="4962" y="0"/>
                    <a:pt x="4952" y="2"/>
                    <a:pt x="4941" y="4"/>
                  </a:cubicBezTo>
                  <a:cubicBezTo>
                    <a:pt x="4731" y="59"/>
                    <a:pt x="4538" y="168"/>
                    <a:pt x="4385" y="323"/>
                  </a:cubicBezTo>
                  <a:cubicBezTo>
                    <a:pt x="4230" y="478"/>
                    <a:pt x="4120" y="667"/>
                    <a:pt x="4064" y="877"/>
                  </a:cubicBezTo>
                  <a:lnTo>
                    <a:pt x="3854" y="1668"/>
                  </a:lnTo>
                  <a:cubicBezTo>
                    <a:pt x="3733" y="1679"/>
                    <a:pt x="3615" y="1716"/>
                    <a:pt x="3511" y="1780"/>
                  </a:cubicBezTo>
                  <a:lnTo>
                    <a:pt x="2323" y="2501"/>
                  </a:lnTo>
                  <a:cubicBezTo>
                    <a:pt x="2225" y="2561"/>
                    <a:pt x="2117" y="2590"/>
                    <a:pt x="2010" y="2590"/>
                  </a:cubicBezTo>
                  <a:cubicBezTo>
                    <a:pt x="1854" y="2590"/>
                    <a:pt x="1700" y="2529"/>
                    <a:pt x="1584" y="2413"/>
                  </a:cubicBezTo>
                  <a:lnTo>
                    <a:pt x="1337" y="2167"/>
                  </a:lnTo>
                  <a:cubicBezTo>
                    <a:pt x="1276" y="2109"/>
                    <a:pt x="1206" y="2059"/>
                    <a:pt x="1127" y="2027"/>
                  </a:cubicBezTo>
                  <a:cubicBezTo>
                    <a:pt x="1049" y="1994"/>
                    <a:pt x="963" y="1980"/>
                    <a:pt x="878" y="1980"/>
                  </a:cubicBezTo>
                  <a:cubicBezTo>
                    <a:pt x="519" y="1980"/>
                    <a:pt x="229" y="2269"/>
                    <a:pt x="229" y="2628"/>
                  </a:cubicBezTo>
                  <a:lnTo>
                    <a:pt x="229" y="4937"/>
                  </a:lnTo>
                  <a:cubicBezTo>
                    <a:pt x="91" y="5029"/>
                    <a:pt x="1" y="5188"/>
                    <a:pt x="1" y="5365"/>
                  </a:cubicBezTo>
                  <a:lnTo>
                    <a:pt x="1" y="5558"/>
                  </a:lnTo>
                  <a:cubicBezTo>
                    <a:pt x="1" y="5969"/>
                    <a:pt x="334" y="6303"/>
                    <a:pt x="745" y="6303"/>
                  </a:cubicBezTo>
                  <a:lnTo>
                    <a:pt x="869" y="6303"/>
                  </a:lnTo>
                  <a:cubicBezTo>
                    <a:pt x="941" y="6303"/>
                    <a:pt x="998" y="6246"/>
                    <a:pt x="998" y="6174"/>
                  </a:cubicBezTo>
                  <a:cubicBezTo>
                    <a:pt x="998" y="6102"/>
                    <a:pt x="941" y="6045"/>
                    <a:pt x="869" y="6045"/>
                  </a:cubicBezTo>
                  <a:lnTo>
                    <a:pt x="745" y="6045"/>
                  </a:lnTo>
                  <a:cubicBezTo>
                    <a:pt x="478" y="6045"/>
                    <a:pt x="259" y="5827"/>
                    <a:pt x="259" y="5558"/>
                  </a:cubicBezTo>
                  <a:lnTo>
                    <a:pt x="259" y="5365"/>
                  </a:lnTo>
                  <a:cubicBezTo>
                    <a:pt x="259" y="5225"/>
                    <a:pt x="373" y="5107"/>
                    <a:pt x="517" y="5107"/>
                  </a:cubicBezTo>
                  <a:lnTo>
                    <a:pt x="8587" y="5107"/>
                  </a:lnTo>
                  <a:lnTo>
                    <a:pt x="8587" y="5558"/>
                  </a:lnTo>
                  <a:cubicBezTo>
                    <a:pt x="8587" y="5826"/>
                    <a:pt x="8369" y="6045"/>
                    <a:pt x="8100" y="6045"/>
                  </a:cubicBezTo>
                  <a:lnTo>
                    <a:pt x="1383" y="6045"/>
                  </a:lnTo>
                  <a:cubicBezTo>
                    <a:pt x="1311" y="6045"/>
                    <a:pt x="1254" y="6102"/>
                    <a:pt x="1254" y="6174"/>
                  </a:cubicBezTo>
                  <a:cubicBezTo>
                    <a:pt x="1254" y="6246"/>
                    <a:pt x="1311" y="6303"/>
                    <a:pt x="1383" y="6303"/>
                  </a:cubicBezTo>
                  <a:lnTo>
                    <a:pt x="8100" y="6303"/>
                  </a:lnTo>
                  <a:cubicBezTo>
                    <a:pt x="8509" y="6303"/>
                    <a:pt x="8845" y="5969"/>
                    <a:pt x="8845" y="5558"/>
                  </a:cubicBezTo>
                  <a:lnTo>
                    <a:pt x="8845" y="4978"/>
                  </a:lnTo>
                  <a:cubicBezTo>
                    <a:pt x="8841" y="4967"/>
                    <a:pt x="8839" y="4958"/>
                    <a:pt x="8837" y="4948"/>
                  </a:cubicBezTo>
                  <a:lnTo>
                    <a:pt x="8590" y="3841"/>
                  </a:lnTo>
                  <a:cubicBezTo>
                    <a:pt x="8583" y="3806"/>
                    <a:pt x="8561" y="3776"/>
                    <a:pt x="8531" y="3758"/>
                  </a:cubicBezTo>
                  <a:cubicBezTo>
                    <a:pt x="8526" y="3754"/>
                    <a:pt x="8524" y="3752"/>
                    <a:pt x="8518" y="3750"/>
                  </a:cubicBezTo>
                  <a:lnTo>
                    <a:pt x="7228" y="3135"/>
                  </a:lnTo>
                  <a:cubicBezTo>
                    <a:pt x="7232" y="3117"/>
                    <a:pt x="7234" y="3098"/>
                    <a:pt x="7234" y="3080"/>
                  </a:cubicBezTo>
                  <a:cubicBezTo>
                    <a:pt x="7234" y="2976"/>
                    <a:pt x="7192" y="2879"/>
                    <a:pt x="7122" y="2805"/>
                  </a:cubicBezTo>
                  <a:cubicBezTo>
                    <a:pt x="7048" y="2731"/>
                    <a:pt x="6950" y="2693"/>
                    <a:pt x="6847" y="2693"/>
                  </a:cubicBezTo>
                  <a:cubicBezTo>
                    <a:pt x="6744" y="2693"/>
                    <a:pt x="6646" y="2735"/>
                    <a:pt x="6572" y="2805"/>
                  </a:cubicBezTo>
                  <a:lnTo>
                    <a:pt x="6561" y="2818"/>
                  </a:lnTo>
                  <a:lnTo>
                    <a:pt x="6353" y="2718"/>
                  </a:lnTo>
                  <a:cubicBezTo>
                    <a:pt x="6449" y="2580"/>
                    <a:pt x="6449" y="2394"/>
                    <a:pt x="6338" y="2256"/>
                  </a:cubicBezTo>
                  <a:cubicBezTo>
                    <a:pt x="6261" y="2159"/>
                    <a:pt x="6150" y="2109"/>
                    <a:pt x="6034" y="2109"/>
                  </a:cubicBezTo>
                  <a:cubicBezTo>
                    <a:pt x="6018" y="2109"/>
                    <a:pt x="6001" y="2110"/>
                    <a:pt x="5985" y="2112"/>
                  </a:cubicBezTo>
                  <a:lnTo>
                    <a:pt x="5841" y="1780"/>
                  </a:lnTo>
                  <a:cubicBezTo>
                    <a:pt x="5948" y="1644"/>
                    <a:pt x="5955" y="1447"/>
                    <a:pt x="5844" y="1303"/>
                  </a:cubicBezTo>
                  <a:cubicBezTo>
                    <a:pt x="5776" y="1211"/>
                    <a:pt x="5671" y="1161"/>
                    <a:pt x="5566" y="1154"/>
                  </a:cubicBezTo>
                  <a:lnTo>
                    <a:pt x="5094" y="78"/>
                  </a:lnTo>
                  <a:cubicBezTo>
                    <a:pt x="5073" y="30"/>
                    <a:pt x="5024" y="0"/>
                    <a:pt x="4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1412419" y="2199675"/>
              <a:ext cx="90120" cy="84712"/>
            </a:xfrm>
            <a:custGeom>
              <a:avLst/>
              <a:gdLst/>
              <a:ahLst/>
              <a:cxnLst/>
              <a:rect l="l" t="t" r="r" b="b"/>
              <a:pathLst>
                <a:path w="1683" h="1582" extrusionOk="0">
                  <a:moveTo>
                    <a:pt x="1055" y="258"/>
                  </a:moveTo>
                  <a:cubicBezTo>
                    <a:pt x="1257" y="258"/>
                    <a:pt x="1423" y="424"/>
                    <a:pt x="1423" y="627"/>
                  </a:cubicBezTo>
                  <a:cubicBezTo>
                    <a:pt x="1423" y="771"/>
                    <a:pt x="1337" y="901"/>
                    <a:pt x="1208" y="960"/>
                  </a:cubicBezTo>
                  <a:cubicBezTo>
                    <a:pt x="1161" y="983"/>
                    <a:pt x="1134" y="1029"/>
                    <a:pt x="1134" y="1078"/>
                  </a:cubicBezTo>
                  <a:lnTo>
                    <a:pt x="1134" y="1222"/>
                  </a:lnTo>
                  <a:cubicBezTo>
                    <a:pt x="1134" y="1277"/>
                    <a:pt x="1088" y="1323"/>
                    <a:pt x="1032" y="1323"/>
                  </a:cubicBezTo>
                  <a:cubicBezTo>
                    <a:pt x="1010" y="1323"/>
                    <a:pt x="986" y="1314"/>
                    <a:pt x="968" y="1300"/>
                  </a:cubicBezTo>
                  <a:lnTo>
                    <a:pt x="968" y="1148"/>
                  </a:lnTo>
                  <a:cubicBezTo>
                    <a:pt x="968" y="1077"/>
                    <a:pt x="911" y="1019"/>
                    <a:pt x="839" y="1019"/>
                  </a:cubicBezTo>
                  <a:cubicBezTo>
                    <a:pt x="769" y="1019"/>
                    <a:pt x="710" y="1077"/>
                    <a:pt x="710" y="1148"/>
                  </a:cubicBezTo>
                  <a:lnTo>
                    <a:pt x="710" y="1300"/>
                  </a:lnTo>
                  <a:cubicBezTo>
                    <a:pt x="692" y="1314"/>
                    <a:pt x="671" y="1323"/>
                    <a:pt x="645" y="1323"/>
                  </a:cubicBezTo>
                  <a:cubicBezTo>
                    <a:pt x="590" y="1323"/>
                    <a:pt x="544" y="1277"/>
                    <a:pt x="544" y="1222"/>
                  </a:cubicBezTo>
                  <a:lnTo>
                    <a:pt x="544" y="1078"/>
                  </a:lnTo>
                  <a:cubicBezTo>
                    <a:pt x="544" y="1029"/>
                    <a:pt x="515" y="983"/>
                    <a:pt x="470" y="960"/>
                  </a:cubicBezTo>
                  <a:cubicBezTo>
                    <a:pt x="341" y="901"/>
                    <a:pt x="258" y="771"/>
                    <a:pt x="258" y="627"/>
                  </a:cubicBezTo>
                  <a:cubicBezTo>
                    <a:pt x="258" y="424"/>
                    <a:pt x="424" y="258"/>
                    <a:pt x="627" y="258"/>
                  </a:cubicBezTo>
                  <a:close/>
                  <a:moveTo>
                    <a:pt x="627" y="0"/>
                  </a:moveTo>
                  <a:cubicBezTo>
                    <a:pt x="282" y="0"/>
                    <a:pt x="0" y="282"/>
                    <a:pt x="0" y="627"/>
                  </a:cubicBezTo>
                  <a:cubicBezTo>
                    <a:pt x="0" y="841"/>
                    <a:pt x="111" y="1040"/>
                    <a:pt x="290" y="1154"/>
                  </a:cubicBezTo>
                  <a:lnTo>
                    <a:pt x="290" y="1222"/>
                  </a:lnTo>
                  <a:cubicBezTo>
                    <a:pt x="290" y="1419"/>
                    <a:pt x="450" y="1581"/>
                    <a:pt x="649" y="1581"/>
                  </a:cubicBezTo>
                  <a:cubicBezTo>
                    <a:pt x="717" y="1581"/>
                    <a:pt x="784" y="1559"/>
                    <a:pt x="843" y="1526"/>
                  </a:cubicBezTo>
                  <a:cubicBezTo>
                    <a:pt x="900" y="1561"/>
                    <a:pt x="966" y="1581"/>
                    <a:pt x="1036" y="1581"/>
                  </a:cubicBezTo>
                  <a:cubicBezTo>
                    <a:pt x="1233" y="1581"/>
                    <a:pt x="1395" y="1419"/>
                    <a:pt x="1395" y="1222"/>
                  </a:cubicBezTo>
                  <a:lnTo>
                    <a:pt x="1395" y="1154"/>
                  </a:lnTo>
                  <a:cubicBezTo>
                    <a:pt x="1572" y="1040"/>
                    <a:pt x="1683" y="841"/>
                    <a:pt x="1683" y="627"/>
                  </a:cubicBezTo>
                  <a:cubicBezTo>
                    <a:pt x="1681" y="282"/>
                    <a:pt x="1399" y="0"/>
                    <a:pt x="1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1435498" y="2228323"/>
              <a:ext cx="20669" cy="20723"/>
            </a:xfrm>
            <a:custGeom>
              <a:avLst/>
              <a:gdLst/>
              <a:ahLst/>
              <a:cxnLst/>
              <a:rect l="l" t="t" r="r" b="b"/>
              <a:pathLst>
                <a:path w="386" h="387" extrusionOk="0">
                  <a:moveTo>
                    <a:pt x="236" y="0"/>
                  </a:moveTo>
                  <a:cubicBezTo>
                    <a:pt x="194" y="0"/>
                    <a:pt x="154" y="20"/>
                    <a:pt x="130" y="57"/>
                  </a:cubicBezTo>
                  <a:lnTo>
                    <a:pt x="43" y="184"/>
                  </a:lnTo>
                  <a:cubicBezTo>
                    <a:pt x="1" y="245"/>
                    <a:pt x="17" y="324"/>
                    <a:pt x="76" y="365"/>
                  </a:cubicBezTo>
                  <a:cubicBezTo>
                    <a:pt x="100" y="379"/>
                    <a:pt x="126" y="387"/>
                    <a:pt x="150" y="387"/>
                  </a:cubicBezTo>
                  <a:cubicBezTo>
                    <a:pt x="192" y="387"/>
                    <a:pt x="233" y="366"/>
                    <a:pt x="259" y="330"/>
                  </a:cubicBezTo>
                  <a:lnTo>
                    <a:pt x="345" y="202"/>
                  </a:lnTo>
                  <a:cubicBezTo>
                    <a:pt x="386" y="143"/>
                    <a:pt x="369" y="62"/>
                    <a:pt x="310" y="24"/>
                  </a:cubicBezTo>
                  <a:cubicBezTo>
                    <a:pt x="287" y="8"/>
                    <a:pt x="261"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1458684" y="2228323"/>
              <a:ext cx="20402" cy="20723"/>
            </a:xfrm>
            <a:custGeom>
              <a:avLst/>
              <a:gdLst/>
              <a:ahLst/>
              <a:cxnLst/>
              <a:rect l="l" t="t" r="r" b="b"/>
              <a:pathLst>
                <a:path w="381" h="387" extrusionOk="0">
                  <a:moveTo>
                    <a:pt x="147" y="1"/>
                  </a:moveTo>
                  <a:cubicBezTo>
                    <a:pt x="121" y="1"/>
                    <a:pt x="96" y="8"/>
                    <a:pt x="74" y="24"/>
                  </a:cubicBezTo>
                  <a:cubicBezTo>
                    <a:pt x="15" y="64"/>
                    <a:pt x="1" y="145"/>
                    <a:pt x="39" y="202"/>
                  </a:cubicBezTo>
                  <a:lnTo>
                    <a:pt x="128" y="330"/>
                  </a:lnTo>
                  <a:cubicBezTo>
                    <a:pt x="154" y="366"/>
                    <a:pt x="194" y="387"/>
                    <a:pt x="233" y="387"/>
                  </a:cubicBezTo>
                  <a:cubicBezTo>
                    <a:pt x="259" y="387"/>
                    <a:pt x="285" y="379"/>
                    <a:pt x="307" y="365"/>
                  </a:cubicBezTo>
                  <a:cubicBezTo>
                    <a:pt x="367" y="322"/>
                    <a:pt x="380" y="245"/>
                    <a:pt x="342" y="184"/>
                  </a:cubicBezTo>
                  <a:lnTo>
                    <a:pt x="255" y="57"/>
                  </a:lnTo>
                  <a:cubicBezTo>
                    <a:pt x="229" y="20"/>
                    <a:pt x="188" y="1"/>
                    <a:pt x="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71"/>
          <p:cNvGrpSpPr/>
          <p:nvPr/>
        </p:nvGrpSpPr>
        <p:grpSpPr>
          <a:xfrm>
            <a:off x="2612982" y="1893089"/>
            <a:ext cx="446934" cy="405752"/>
            <a:chOff x="2061411" y="1984790"/>
            <a:chExt cx="477697" cy="433681"/>
          </a:xfrm>
        </p:grpSpPr>
        <p:sp>
          <p:nvSpPr>
            <p:cNvPr id="2116" name="Google Shape;2116;p71"/>
            <p:cNvSpPr/>
            <p:nvPr/>
          </p:nvSpPr>
          <p:spPr>
            <a:xfrm>
              <a:off x="2061411" y="1984790"/>
              <a:ext cx="477697" cy="433681"/>
            </a:xfrm>
            <a:custGeom>
              <a:avLst/>
              <a:gdLst/>
              <a:ahLst/>
              <a:cxnLst/>
              <a:rect l="l" t="t" r="r" b="b"/>
              <a:pathLst>
                <a:path w="8921" h="8099" extrusionOk="0">
                  <a:moveTo>
                    <a:pt x="3718" y="266"/>
                  </a:moveTo>
                  <a:cubicBezTo>
                    <a:pt x="3775" y="266"/>
                    <a:pt x="3832" y="280"/>
                    <a:pt x="3884" y="307"/>
                  </a:cubicBezTo>
                  <a:cubicBezTo>
                    <a:pt x="3970" y="352"/>
                    <a:pt x="4037" y="427"/>
                    <a:pt x="4066" y="519"/>
                  </a:cubicBezTo>
                  <a:lnTo>
                    <a:pt x="4066" y="521"/>
                  </a:lnTo>
                  <a:lnTo>
                    <a:pt x="3735" y="661"/>
                  </a:lnTo>
                  <a:cubicBezTo>
                    <a:pt x="3670" y="505"/>
                    <a:pt x="3624" y="374"/>
                    <a:pt x="3596" y="289"/>
                  </a:cubicBezTo>
                  <a:lnTo>
                    <a:pt x="3607" y="283"/>
                  </a:lnTo>
                  <a:cubicBezTo>
                    <a:pt x="3643" y="272"/>
                    <a:pt x="3680" y="266"/>
                    <a:pt x="3718" y="266"/>
                  </a:cubicBezTo>
                  <a:close/>
                  <a:moveTo>
                    <a:pt x="4409" y="667"/>
                  </a:moveTo>
                  <a:cubicBezTo>
                    <a:pt x="4424" y="667"/>
                    <a:pt x="4439" y="669"/>
                    <a:pt x="4453" y="676"/>
                  </a:cubicBezTo>
                  <a:cubicBezTo>
                    <a:pt x="4483" y="687"/>
                    <a:pt x="4505" y="711"/>
                    <a:pt x="4518" y="740"/>
                  </a:cubicBezTo>
                  <a:cubicBezTo>
                    <a:pt x="4544" y="799"/>
                    <a:pt x="4514" y="869"/>
                    <a:pt x="4455" y="895"/>
                  </a:cubicBezTo>
                  <a:lnTo>
                    <a:pt x="3685" y="1221"/>
                  </a:lnTo>
                  <a:cubicBezTo>
                    <a:pt x="3672" y="1229"/>
                    <a:pt x="3655" y="1231"/>
                    <a:pt x="3639" y="1231"/>
                  </a:cubicBezTo>
                  <a:cubicBezTo>
                    <a:pt x="3591" y="1231"/>
                    <a:pt x="3550" y="1203"/>
                    <a:pt x="3532" y="1159"/>
                  </a:cubicBezTo>
                  <a:cubicBezTo>
                    <a:pt x="3519" y="1129"/>
                    <a:pt x="3519" y="1098"/>
                    <a:pt x="3532" y="1070"/>
                  </a:cubicBezTo>
                  <a:cubicBezTo>
                    <a:pt x="3543" y="1039"/>
                    <a:pt x="3565" y="1017"/>
                    <a:pt x="3596" y="1006"/>
                  </a:cubicBezTo>
                  <a:lnTo>
                    <a:pt x="4365" y="678"/>
                  </a:lnTo>
                  <a:cubicBezTo>
                    <a:pt x="4378" y="670"/>
                    <a:pt x="4392" y="667"/>
                    <a:pt x="4409" y="667"/>
                  </a:cubicBezTo>
                  <a:close/>
                  <a:moveTo>
                    <a:pt x="4402" y="1199"/>
                  </a:moveTo>
                  <a:cubicBezTo>
                    <a:pt x="4442" y="1255"/>
                    <a:pt x="4481" y="1312"/>
                    <a:pt x="4523" y="1367"/>
                  </a:cubicBezTo>
                  <a:lnTo>
                    <a:pt x="4223" y="1596"/>
                  </a:lnTo>
                  <a:cubicBezTo>
                    <a:pt x="4169" y="1513"/>
                    <a:pt x="4120" y="1430"/>
                    <a:pt x="4068" y="1341"/>
                  </a:cubicBezTo>
                  <a:lnTo>
                    <a:pt x="4402" y="1199"/>
                  </a:lnTo>
                  <a:close/>
                  <a:moveTo>
                    <a:pt x="4912" y="1426"/>
                  </a:moveTo>
                  <a:cubicBezTo>
                    <a:pt x="4916" y="1426"/>
                    <a:pt x="4923" y="1426"/>
                    <a:pt x="4927" y="1430"/>
                  </a:cubicBezTo>
                  <a:cubicBezTo>
                    <a:pt x="4960" y="1433"/>
                    <a:pt x="4988" y="1450"/>
                    <a:pt x="5006" y="1476"/>
                  </a:cubicBezTo>
                  <a:cubicBezTo>
                    <a:pt x="5045" y="1527"/>
                    <a:pt x="5036" y="1601"/>
                    <a:pt x="4982" y="1642"/>
                  </a:cubicBezTo>
                  <a:lnTo>
                    <a:pt x="4286" y="2170"/>
                  </a:lnTo>
                  <a:cubicBezTo>
                    <a:pt x="4263" y="2187"/>
                    <a:pt x="4239" y="2194"/>
                    <a:pt x="4214" y="2194"/>
                  </a:cubicBezTo>
                  <a:cubicBezTo>
                    <a:pt x="4177" y="2194"/>
                    <a:pt x="4142" y="2178"/>
                    <a:pt x="4120" y="2148"/>
                  </a:cubicBezTo>
                  <a:cubicBezTo>
                    <a:pt x="4101" y="2123"/>
                    <a:pt x="4090" y="2093"/>
                    <a:pt x="4096" y="2060"/>
                  </a:cubicBezTo>
                  <a:cubicBezTo>
                    <a:pt x="4101" y="2027"/>
                    <a:pt x="4116" y="2001"/>
                    <a:pt x="4142" y="1981"/>
                  </a:cubicBezTo>
                  <a:lnTo>
                    <a:pt x="4840" y="1452"/>
                  </a:lnTo>
                  <a:cubicBezTo>
                    <a:pt x="4861" y="1435"/>
                    <a:pt x="4886" y="1426"/>
                    <a:pt x="4912" y="1426"/>
                  </a:cubicBezTo>
                  <a:close/>
                  <a:moveTo>
                    <a:pt x="5045" y="1918"/>
                  </a:moveTo>
                  <a:cubicBezTo>
                    <a:pt x="5098" y="1966"/>
                    <a:pt x="5155" y="2014"/>
                    <a:pt x="5211" y="2060"/>
                  </a:cubicBezTo>
                  <a:lnTo>
                    <a:pt x="4949" y="2417"/>
                  </a:lnTo>
                  <a:cubicBezTo>
                    <a:pt x="4862" y="2347"/>
                    <a:pt x="4778" y="2270"/>
                    <a:pt x="4695" y="2185"/>
                  </a:cubicBezTo>
                  <a:lnTo>
                    <a:pt x="5045" y="1918"/>
                  </a:lnTo>
                  <a:close/>
                  <a:moveTo>
                    <a:pt x="5614" y="2038"/>
                  </a:moveTo>
                  <a:cubicBezTo>
                    <a:pt x="5640" y="2038"/>
                    <a:pt x="5662" y="2043"/>
                    <a:pt x="5682" y="2060"/>
                  </a:cubicBezTo>
                  <a:cubicBezTo>
                    <a:pt x="5736" y="2099"/>
                    <a:pt x="5747" y="2172"/>
                    <a:pt x="5708" y="2226"/>
                  </a:cubicBezTo>
                  <a:lnTo>
                    <a:pt x="5166" y="2959"/>
                  </a:lnTo>
                  <a:cubicBezTo>
                    <a:pt x="5144" y="2989"/>
                    <a:pt x="5109" y="3007"/>
                    <a:pt x="5072" y="3007"/>
                  </a:cubicBezTo>
                  <a:cubicBezTo>
                    <a:pt x="5047" y="3007"/>
                    <a:pt x="5025" y="3000"/>
                    <a:pt x="5004" y="2983"/>
                  </a:cubicBezTo>
                  <a:cubicBezTo>
                    <a:pt x="4978" y="2965"/>
                    <a:pt x="4962" y="2937"/>
                    <a:pt x="4958" y="2906"/>
                  </a:cubicBezTo>
                  <a:cubicBezTo>
                    <a:pt x="4953" y="2873"/>
                    <a:pt x="4960" y="2843"/>
                    <a:pt x="4978" y="2817"/>
                  </a:cubicBezTo>
                  <a:lnTo>
                    <a:pt x="5518" y="2086"/>
                  </a:lnTo>
                  <a:cubicBezTo>
                    <a:pt x="5541" y="2053"/>
                    <a:pt x="5577" y="2038"/>
                    <a:pt x="5614" y="2038"/>
                  </a:cubicBezTo>
                  <a:close/>
                  <a:moveTo>
                    <a:pt x="5821" y="2508"/>
                  </a:moveTo>
                  <a:cubicBezTo>
                    <a:pt x="5904" y="2563"/>
                    <a:pt x="5992" y="2615"/>
                    <a:pt x="6079" y="2668"/>
                  </a:cubicBezTo>
                  <a:lnTo>
                    <a:pt x="5928" y="3029"/>
                  </a:lnTo>
                  <a:cubicBezTo>
                    <a:pt x="5810" y="2974"/>
                    <a:pt x="5692" y="2913"/>
                    <a:pt x="5576" y="2843"/>
                  </a:cubicBezTo>
                  <a:lnTo>
                    <a:pt x="5821" y="2508"/>
                  </a:lnTo>
                  <a:close/>
                  <a:moveTo>
                    <a:pt x="6742" y="3031"/>
                  </a:moveTo>
                  <a:cubicBezTo>
                    <a:pt x="6834" y="3075"/>
                    <a:pt x="6925" y="3120"/>
                    <a:pt x="7015" y="3162"/>
                  </a:cubicBezTo>
                  <a:cubicBezTo>
                    <a:pt x="6921" y="3241"/>
                    <a:pt x="6800" y="3283"/>
                    <a:pt x="6676" y="3283"/>
                  </a:cubicBezTo>
                  <a:cubicBezTo>
                    <a:pt x="6663" y="3283"/>
                    <a:pt x="6651" y="3283"/>
                    <a:pt x="6639" y="3282"/>
                  </a:cubicBezTo>
                  <a:lnTo>
                    <a:pt x="6742" y="3031"/>
                  </a:lnTo>
                  <a:close/>
                  <a:moveTo>
                    <a:pt x="6501" y="2521"/>
                  </a:moveTo>
                  <a:cubicBezTo>
                    <a:pt x="6517" y="2521"/>
                    <a:pt x="6530" y="2522"/>
                    <a:pt x="6547" y="2530"/>
                  </a:cubicBezTo>
                  <a:cubicBezTo>
                    <a:pt x="6608" y="2556"/>
                    <a:pt x="6633" y="2624"/>
                    <a:pt x="6611" y="2685"/>
                  </a:cubicBezTo>
                  <a:lnTo>
                    <a:pt x="6289" y="3453"/>
                  </a:lnTo>
                  <a:cubicBezTo>
                    <a:pt x="6270" y="3497"/>
                    <a:pt x="6226" y="3525"/>
                    <a:pt x="6180" y="3525"/>
                  </a:cubicBezTo>
                  <a:cubicBezTo>
                    <a:pt x="6163" y="3525"/>
                    <a:pt x="6151" y="3523"/>
                    <a:pt x="6134" y="3516"/>
                  </a:cubicBezTo>
                  <a:cubicBezTo>
                    <a:pt x="6104" y="3505"/>
                    <a:pt x="6084" y="3481"/>
                    <a:pt x="6069" y="3451"/>
                  </a:cubicBezTo>
                  <a:cubicBezTo>
                    <a:pt x="6058" y="3422"/>
                    <a:pt x="6058" y="3389"/>
                    <a:pt x="6069" y="3361"/>
                  </a:cubicBezTo>
                  <a:lnTo>
                    <a:pt x="6392" y="2592"/>
                  </a:lnTo>
                  <a:cubicBezTo>
                    <a:pt x="6410" y="2548"/>
                    <a:pt x="6455" y="2521"/>
                    <a:pt x="6501" y="2521"/>
                  </a:cubicBezTo>
                  <a:close/>
                  <a:moveTo>
                    <a:pt x="502" y="2038"/>
                  </a:moveTo>
                  <a:cubicBezTo>
                    <a:pt x="1648" y="2038"/>
                    <a:pt x="2588" y="2935"/>
                    <a:pt x="2656" y="4067"/>
                  </a:cubicBezTo>
                  <a:lnTo>
                    <a:pt x="591" y="4067"/>
                  </a:lnTo>
                  <a:lnTo>
                    <a:pt x="491" y="3814"/>
                  </a:lnTo>
                  <a:cubicBezTo>
                    <a:pt x="316" y="3368"/>
                    <a:pt x="274" y="2886"/>
                    <a:pt x="373" y="2412"/>
                  </a:cubicBezTo>
                  <a:lnTo>
                    <a:pt x="451" y="2038"/>
                  </a:lnTo>
                  <a:close/>
                  <a:moveTo>
                    <a:pt x="3018" y="4327"/>
                  </a:moveTo>
                  <a:cubicBezTo>
                    <a:pt x="3143" y="4327"/>
                    <a:pt x="3266" y="4360"/>
                    <a:pt x="3377" y="4419"/>
                  </a:cubicBezTo>
                  <a:lnTo>
                    <a:pt x="4405" y="4992"/>
                  </a:lnTo>
                  <a:cubicBezTo>
                    <a:pt x="4553" y="5075"/>
                    <a:pt x="4720" y="5119"/>
                    <a:pt x="4890" y="5119"/>
                  </a:cubicBezTo>
                  <a:lnTo>
                    <a:pt x="8194" y="5119"/>
                  </a:lnTo>
                  <a:lnTo>
                    <a:pt x="8194" y="5394"/>
                  </a:lnTo>
                  <a:cubicBezTo>
                    <a:pt x="8194" y="5443"/>
                    <a:pt x="8152" y="5486"/>
                    <a:pt x="8102" y="5486"/>
                  </a:cubicBezTo>
                  <a:lnTo>
                    <a:pt x="4720" y="5486"/>
                  </a:lnTo>
                  <a:cubicBezTo>
                    <a:pt x="4604" y="5486"/>
                    <a:pt x="4490" y="5458"/>
                    <a:pt x="4387" y="5407"/>
                  </a:cubicBezTo>
                  <a:lnTo>
                    <a:pt x="3792" y="5108"/>
                  </a:lnTo>
                  <a:cubicBezTo>
                    <a:pt x="3709" y="5066"/>
                    <a:pt x="3622" y="5045"/>
                    <a:pt x="3534" y="5045"/>
                  </a:cubicBezTo>
                  <a:cubicBezTo>
                    <a:pt x="3430" y="5045"/>
                    <a:pt x="3327" y="5073"/>
                    <a:pt x="3235" y="5130"/>
                  </a:cubicBezTo>
                  <a:cubicBezTo>
                    <a:pt x="3101" y="5211"/>
                    <a:pt x="3010" y="5340"/>
                    <a:pt x="2977" y="5488"/>
                  </a:cubicBezTo>
                  <a:lnTo>
                    <a:pt x="1002" y="5488"/>
                  </a:lnTo>
                  <a:lnTo>
                    <a:pt x="675" y="4328"/>
                  </a:lnTo>
                  <a:lnTo>
                    <a:pt x="3018" y="4328"/>
                  </a:lnTo>
                  <a:lnTo>
                    <a:pt x="3018" y="4327"/>
                  </a:lnTo>
                  <a:close/>
                  <a:moveTo>
                    <a:pt x="7787" y="6147"/>
                  </a:moveTo>
                  <a:lnTo>
                    <a:pt x="7916" y="6276"/>
                  </a:lnTo>
                  <a:lnTo>
                    <a:pt x="7743" y="6472"/>
                  </a:lnTo>
                  <a:lnTo>
                    <a:pt x="7614" y="6343"/>
                  </a:lnTo>
                  <a:lnTo>
                    <a:pt x="7787" y="6147"/>
                  </a:lnTo>
                  <a:close/>
                  <a:moveTo>
                    <a:pt x="3534" y="5300"/>
                  </a:moveTo>
                  <a:cubicBezTo>
                    <a:pt x="3582" y="5300"/>
                    <a:pt x="3630" y="5311"/>
                    <a:pt x="3674" y="5333"/>
                  </a:cubicBezTo>
                  <a:lnTo>
                    <a:pt x="4269" y="5635"/>
                  </a:lnTo>
                  <a:cubicBezTo>
                    <a:pt x="4407" y="5703"/>
                    <a:pt x="4564" y="5744"/>
                    <a:pt x="4719" y="5744"/>
                  </a:cubicBezTo>
                  <a:lnTo>
                    <a:pt x="7798" y="5744"/>
                  </a:lnTo>
                  <a:lnTo>
                    <a:pt x="7206" y="6409"/>
                  </a:lnTo>
                  <a:cubicBezTo>
                    <a:pt x="7142" y="6481"/>
                    <a:pt x="7050" y="6521"/>
                    <a:pt x="6952" y="6521"/>
                  </a:cubicBezTo>
                  <a:lnTo>
                    <a:pt x="6805" y="6521"/>
                  </a:lnTo>
                  <a:cubicBezTo>
                    <a:pt x="6626" y="6175"/>
                    <a:pt x="6261" y="5937"/>
                    <a:pt x="5843" y="5937"/>
                  </a:cubicBezTo>
                  <a:cubicBezTo>
                    <a:pt x="5550" y="5937"/>
                    <a:pt x="5283" y="6055"/>
                    <a:pt x="5089" y="6243"/>
                  </a:cubicBezTo>
                  <a:cubicBezTo>
                    <a:pt x="4958" y="6048"/>
                    <a:pt x="4733" y="5926"/>
                    <a:pt x="4488" y="5926"/>
                  </a:cubicBezTo>
                  <a:lnTo>
                    <a:pt x="3569" y="5926"/>
                  </a:lnTo>
                  <a:cubicBezTo>
                    <a:pt x="3375" y="5926"/>
                    <a:pt x="3193" y="6002"/>
                    <a:pt x="3055" y="6138"/>
                  </a:cubicBezTo>
                  <a:cubicBezTo>
                    <a:pt x="3025" y="6168"/>
                    <a:pt x="2999" y="6197"/>
                    <a:pt x="2977" y="6232"/>
                  </a:cubicBezTo>
                  <a:cubicBezTo>
                    <a:pt x="2784" y="6050"/>
                    <a:pt x="2520" y="5937"/>
                    <a:pt x="2234" y="5937"/>
                  </a:cubicBezTo>
                  <a:cubicBezTo>
                    <a:pt x="1818" y="5937"/>
                    <a:pt x="1453" y="6173"/>
                    <a:pt x="1272" y="6521"/>
                  </a:cubicBezTo>
                  <a:lnTo>
                    <a:pt x="1210" y="6521"/>
                  </a:lnTo>
                  <a:cubicBezTo>
                    <a:pt x="1112" y="6521"/>
                    <a:pt x="1035" y="6444"/>
                    <a:pt x="1035" y="6346"/>
                  </a:cubicBezTo>
                  <a:lnTo>
                    <a:pt x="1035" y="5740"/>
                  </a:lnTo>
                  <a:lnTo>
                    <a:pt x="3093" y="5740"/>
                  </a:lnTo>
                  <a:cubicBezTo>
                    <a:pt x="3165" y="5740"/>
                    <a:pt x="3222" y="5683"/>
                    <a:pt x="3222" y="5611"/>
                  </a:cubicBezTo>
                  <a:cubicBezTo>
                    <a:pt x="3222" y="5504"/>
                    <a:pt x="3278" y="5403"/>
                    <a:pt x="3370" y="5348"/>
                  </a:cubicBezTo>
                  <a:cubicBezTo>
                    <a:pt x="3420" y="5316"/>
                    <a:pt x="3477" y="5300"/>
                    <a:pt x="3534" y="5300"/>
                  </a:cubicBezTo>
                  <a:close/>
                  <a:moveTo>
                    <a:pt x="8364" y="6175"/>
                  </a:moveTo>
                  <a:cubicBezTo>
                    <a:pt x="8369" y="6175"/>
                    <a:pt x="8373" y="6175"/>
                    <a:pt x="8379" y="6177"/>
                  </a:cubicBezTo>
                  <a:lnTo>
                    <a:pt x="8631" y="6300"/>
                  </a:lnTo>
                  <a:cubicBezTo>
                    <a:pt x="8644" y="6306"/>
                    <a:pt x="8648" y="6315"/>
                    <a:pt x="8648" y="6322"/>
                  </a:cubicBezTo>
                  <a:cubicBezTo>
                    <a:pt x="8648" y="6328"/>
                    <a:pt x="8648" y="6337"/>
                    <a:pt x="8640" y="6346"/>
                  </a:cubicBezTo>
                  <a:lnTo>
                    <a:pt x="7881" y="7207"/>
                  </a:lnTo>
                  <a:cubicBezTo>
                    <a:pt x="7874" y="7214"/>
                    <a:pt x="7867" y="7217"/>
                    <a:pt x="7860" y="7217"/>
                  </a:cubicBezTo>
                  <a:cubicBezTo>
                    <a:pt x="7859" y="7217"/>
                    <a:pt x="7857" y="7217"/>
                    <a:pt x="7855" y="7216"/>
                  </a:cubicBezTo>
                  <a:cubicBezTo>
                    <a:pt x="7848" y="7216"/>
                    <a:pt x="7839" y="7213"/>
                    <a:pt x="7831" y="7201"/>
                  </a:cubicBezTo>
                  <a:lnTo>
                    <a:pt x="7673" y="6973"/>
                  </a:lnTo>
                  <a:cubicBezTo>
                    <a:pt x="7667" y="6962"/>
                    <a:pt x="7667" y="6945"/>
                    <a:pt x="7676" y="6936"/>
                  </a:cubicBezTo>
                  <a:lnTo>
                    <a:pt x="8342" y="6184"/>
                  </a:lnTo>
                  <a:cubicBezTo>
                    <a:pt x="8347" y="6177"/>
                    <a:pt x="8355" y="6175"/>
                    <a:pt x="8364" y="6175"/>
                  </a:cubicBezTo>
                  <a:close/>
                  <a:moveTo>
                    <a:pt x="5841" y="6197"/>
                  </a:moveTo>
                  <a:cubicBezTo>
                    <a:pt x="6296" y="6197"/>
                    <a:pt x="6667" y="6568"/>
                    <a:pt x="6667" y="7023"/>
                  </a:cubicBezTo>
                  <a:cubicBezTo>
                    <a:pt x="6667" y="7476"/>
                    <a:pt x="6298" y="7846"/>
                    <a:pt x="5841" y="7846"/>
                  </a:cubicBezTo>
                  <a:cubicBezTo>
                    <a:pt x="5388" y="7846"/>
                    <a:pt x="5017" y="7476"/>
                    <a:pt x="5017" y="7023"/>
                  </a:cubicBezTo>
                  <a:cubicBezTo>
                    <a:pt x="5017" y="6568"/>
                    <a:pt x="5388" y="6197"/>
                    <a:pt x="5841" y="6197"/>
                  </a:cubicBezTo>
                  <a:close/>
                  <a:moveTo>
                    <a:pt x="3712" y="1"/>
                  </a:moveTo>
                  <a:cubicBezTo>
                    <a:pt x="3647" y="1"/>
                    <a:pt x="3581" y="11"/>
                    <a:pt x="3517" y="33"/>
                  </a:cubicBezTo>
                  <a:lnTo>
                    <a:pt x="2612" y="329"/>
                  </a:lnTo>
                  <a:cubicBezTo>
                    <a:pt x="2371" y="411"/>
                    <a:pt x="2117" y="449"/>
                    <a:pt x="1859" y="449"/>
                  </a:cubicBezTo>
                  <a:cubicBezTo>
                    <a:pt x="1534" y="449"/>
                    <a:pt x="1221" y="385"/>
                    <a:pt x="922" y="261"/>
                  </a:cubicBezTo>
                  <a:cubicBezTo>
                    <a:pt x="884" y="245"/>
                    <a:pt x="843" y="237"/>
                    <a:pt x="803" y="237"/>
                  </a:cubicBezTo>
                  <a:cubicBezTo>
                    <a:pt x="755" y="237"/>
                    <a:pt x="707" y="248"/>
                    <a:pt x="664" y="272"/>
                  </a:cubicBezTo>
                  <a:cubicBezTo>
                    <a:pt x="583" y="313"/>
                    <a:pt x="528" y="390"/>
                    <a:pt x="508" y="477"/>
                  </a:cubicBezTo>
                  <a:lnTo>
                    <a:pt x="111" y="2355"/>
                  </a:lnTo>
                  <a:cubicBezTo>
                    <a:pt x="1" y="2874"/>
                    <a:pt x="47" y="3413"/>
                    <a:pt x="242" y="3906"/>
                  </a:cubicBezTo>
                  <a:lnTo>
                    <a:pt x="371" y="4233"/>
                  </a:lnTo>
                  <a:lnTo>
                    <a:pt x="766" y="5626"/>
                  </a:lnTo>
                  <a:lnTo>
                    <a:pt x="766" y="6343"/>
                  </a:lnTo>
                  <a:cubicBezTo>
                    <a:pt x="766" y="6569"/>
                    <a:pt x="943" y="6759"/>
                    <a:pt x="1166" y="6776"/>
                  </a:cubicBezTo>
                  <a:cubicBezTo>
                    <a:pt x="1147" y="6853"/>
                    <a:pt x="1138" y="6934"/>
                    <a:pt x="1138" y="7015"/>
                  </a:cubicBezTo>
                  <a:cubicBezTo>
                    <a:pt x="1138" y="7174"/>
                    <a:pt x="1171" y="7325"/>
                    <a:pt x="1237" y="7469"/>
                  </a:cubicBezTo>
                  <a:cubicBezTo>
                    <a:pt x="1259" y="7516"/>
                    <a:pt x="1306" y="7545"/>
                    <a:pt x="1356" y="7545"/>
                  </a:cubicBezTo>
                  <a:cubicBezTo>
                    <a:pt x="1374" y="7545"/>
                    <a:pt x="1393" y="7541"/>
                    <a:pt x="1411" y="7533"/>
                  </a:cubicBezTo>
                  <a:cubicBezTo>
                    <a:pt x="1475" y="7504"/>
                    <a:pt x="1505" y="7428"/>
                    <a:pt x="1475" y="7360"/>
                  </a:cubicBezTo>
                  <a:cubicBezTo>
                    <a:pt x="1424" y="7253"/>
                    <a:pt x="1398" y="7137"/>
                    <a:pt x="1398" y="7015"/>
                  </a:cubicBezTo>
                  <a:cubicBezTo>
                    <a:pt x="1398" y="6562"/>
                    <a:pt x="1770" y="6190"/>
                    <a:pt x="2223" y="6190"/>
                  </a:cubicBezTo>
                  <a:cubicBezTo>
                    <a:pt x="2677" y="6190"/>
                    <a:pt x="3047" y="6560"/>
                    <a:pt x="3047" y="7015"/>
                  </a:cubicBezTo>
                  <a:cubicBezTo>
                    <a:pt x="3047" y="7469"/>
                    <a:pt x="2677" y="7839"/>
                    <a:pt x="2223" y="7839"/>
                  </a:cubicBezTo>
                  <a:cubicBezTo>
                    <a:pt x="2058" y="7839"/>
                    <a:pt x="1895" y="7791"/>
                    <a:pt x="1761" y="7697"/>
                  </a:cubicBezTo>
                  <a:cubicBezTo>
                    <a:pt x="1738" y="7681"/>
                    <a:pt x="1712" y="7674"/>
                    <a:pt x="1687" y="7674"/>
                  </a:cubicBezTo>
                  <a:cubicBezTo>
                    <a:pt x="1645" y="7674"/>
                    <a:pt x="1604" y="7694"/>
                    <a:pt x="1580" y="7732"/>
                  </a:cubicBezTo>
                  <a:cubicBezTo>
                    <a:pt x="1540" y="7791"/>
                    <a:pt x="1554" y="7872"/>
                    <a:pt x="1615" y="7911"/>
                  </a:cubicBezTo>
                  <a:cubicBezTo>
                    <a:pt x="1794" y="8033"/>
                    <a:pt x="2006" y="8097"/>
                    <a:pt x="2225" y="8097"/>
                  </a:cubicBezTo>
                  <a:cubicBezTo>
                    <a:pt x="2822" y="8097"/>
                    <a:pt x="3309" y="7612"/>
                    <a:pt x="3309" y="7015"/>
                  </a:cubicBezTo>
                  <a:cubicBezTo>
                    <a:pt x="3309" y="6803"/>
                    <a:pt x="3246" y="6604"/>
                    <a:pt x="3139" y="6439"/>
                  </a:cubicBezTo>
                  <a:cubicBezTo>
                    <a:pt x="3163" y="6396"/>
                    <a:pt x="3193" y="6354"/>
                    <a:pt x="3228" y="6317"/>
                  </a:cubicBezTo>
                  <a:cubicBezTo>
                    <a:pt x="3314" y="6230"/>
                    <a:pt x="3432" y="6181"/>
                    <a:pt x="3558" y="6181"/>
                  </a:cubicBezTo>
                  <a:lnTo>
                    <a:pt x="4475" y="6181"/>
                  </a:lnTo>
                  <a:cubicBezTo>
                    <a:pt x="4660" y="6181"/>
                    <a:pt x="4829" y="6295"/>
                    <a:pt x="4903" y="6461"/>
                  </a:cubicBezTo>
                  <a:cubicBezTo>
                    <a:pt x="4803" y="6623"/>
                    <a:pt x="4748" y="6814"/>
                    <a:pt x="4748" y="7017"/>
                  </a:cubicBezTo>
                  <a:cubicBezTo>
                    <a:pt x="4748" y="7614"/>
                    <a:pt x="5235" y="8099"/>
                    <a:pt x="5830" y="8099"/>
                  </a:cubicBezTo>
                  <a:cubicBezTo>
                    <a:pt x="6427" y="8099"/>
                    <a:pt x="6913" y="7614"/>
                    <a:pt x="6913" y="7017"/>
                  </a:cubicBezTo>
                  <a:cubicBezTo>
                    <a:pt x="6913" y="6934"/>
                    <a:pt x="6904" y="6855"/>
                    <a:pt x="6886" y="6778"/>
                  </a:cubicBezTo>
                  <a:lnTo>
                    <a:pt x="6939" y="6778"/>
                  </a:lnTo>
                  <a:cubicBezTo>
                    <a:pt x="7109" y="6778"/>
                    <a:pt x="7273" y="6704"/>
                    <a:pt x="7385" y="6577"/>
                  </a:cubicBezTo>
                  <a:lnTo>
                    <a:pt x="7428" y="6531"/>
                  </a:lnTo>
                  <a:lnTo>
                    <a:pt x="7557" y="6660"/>
                  </a:lnTo>
                  <a:lnTo>
                    <a:pt x="7466" y="6761"/>
                  </a:lnTo>
                  <a:cubicBezTo>
                    <a:pt x="7376" y="6862"/>
                    <a:pt x="7369" y="7008"/>
                    <a:pt x="7446" y="7119"/>
                  </a:cubicBezTo>
                  <a:lnTo>
                    <a:pt x="7605" y="7347"/>
                  </a:lnTo>
                  <a:cubicBezTo>
                    <a:pt x="7654" y="7421"/>
                    <a:pt x="7735" y="7463"/>
                    <a:pt x="7826" y="7471"/>
                  </a:cubicBezTo>
                  <a:lnTo>
                    <a:pt x="7842" y="7471"/>
                  </a:lnTo>
                  <a:cubicBezTo>
                    <a:pt x="7925" y="7471"/>
                    <a:pt x="8003" y="7437"/>
                    <a:pt x="8058" y="7375"/>
                  </a:cubicBezTo>
                  <a:lnTo>
                    <a:pt x="8819" y="6516"/>
                  </a:lnTo>
                  <a:cubicBezTo>
                    <a:pt x="8895" y="6451"/>
                    <a:pt x="8920" y="6361"/>
                    <a:pt x="8902" y="6271"/>
                  </a:cubicBezTo>
                  <a:cubicBezTo>
                    <a:pt x="8883" y="6181"/>
                    <a:pt x="8825" y="6107"/>
                    <a:pt x="8745" y="6068"/>
                  </a:cubicBezTo>
                  <a:lnTo>
                    <a:pt x="8491" y="5943"/>
                  </a:lnTo>
                  <a:cubicBezTo>
                    <a:pt x="8451" y="5923"/>
                    <a:pt x="8409" y="5914"/>
                    <a:pt x="8367" y="5914"/>
                  </a:cubicBezTo>
                  <a:cubicBezTo>
                    <a:pt x="8285" y="5914"/>
                    <a:pt x="8204" y="5949"/>
                    <a:pt x="8148" y="6013"/>
                  </a:cubicBezTo>
                  <a:lnTo>
                    <a:pt x="8087" y="6081"/>
                  </a:lnTo>
                  <a:lnTo>
                    <a:pt x="7958" y="5954"/>
                  </a:lnTo>
                  <a:lnTo>
                    <a:pt x="8148" y="5738"/>
                  </a:lnTo>
                  <a:cubicBezTo>
                    <a:pt x="8318" y="5716"/>
                    <a:pt x="8452" y="5569"/>
                    <a:pt x="8452" y="5390"/>
                  </a:cubicBezTo>
                  <a:lnTo>
                    <a:pt x="8452" y="4986"/>
                  </a:lnTo>
                  <a:cubicBezTo>
                    <a:pt x="8452" y="4979"/>
                    <a:pt x="8452" y="4972"/>
                    <a:pt x="8450" y="4964"/>
                  </a:cubicBezTo>
                  <a:lnTo>
                    <a:pt x="8450" y="4962"/>
                  </a:lnTo>
                  <a:lnTo>
                    <a:pt x="8253" y="3844"/>
                  </a:lnTo>
                  <a:cubicBezTo>
                    <a:pt x="8250" y="3820"/>
                    <a:pt x="8244" y="3800"/>
                    <a:pt x="8240" y="3777"/>
                  </a:cubicBezTo>
                  <a:cubicBezTo>
                    <a:pt x="8225" y="3720"/>
                    <a:pt x="8173" y="3681"/>
                    <a:pt x="8115" y="3681"/>
                  </a:cubicBezTo>
                  <a:cubicBezTo>
                    <a:pt x="8104" y="3681"/>
                    <a:pt x="8093" y="3682"/>
                    <a:pt x="8082" y="3685"/>
                  </a:cubicBezTo>
                  <a:cubicBezTo>
                    <a:pt x="8010" y="3706"/>
                    <a:pt x="7971" y="3774"/>
                    <a:pt x="7990" y="3844"/>
                  </a:cubicBezTo>
                  <a:cubicBezTo>
                    <a:pt x="7993" y="3857"/>
                    <a:pt x="7995" y="3873"/>
                    <a:pt x="7999" y="3890"/>
                  </a:cubicBezTo>
                  <a:lnTo>
                    <a:pt x="8167" y="4857"/>
                  </a:lnTo>
                  <a:lnTo>
                    <a:pt x="4888" y="4857"/>
                  </a:lnTo>
                  <a:cubicBezTo>
                    <a:pt x="4765" y="4857"/>
                    <a:pt x="4639" y="4824"/>
                    <a:pt x="4529" y="4765"/>
                  </a:cubicBezTo>
                  <a:lnTo>
                    <a:pt x="3502" y="4190"/>
                  </a:lnTo>
                  <a:cubicBezTo>
                    <a:pt x="3355" y="4107"/>
                    <a:pt x="3185" y="4065"/>
                    <a:pt x="3016" y="4065"/>
                  </a:cubicBezTo>
                  <a:lnTo>
                    <a:pt x="2916" y="4065"/>
                  </a:lnTo>
                  <a:cubicBezTo>
                    <a:pt x="2850" y="2793"/>
                    <a:pt x="1794" y="1780"/>
                    <a:pt x="508" y="1776"/>
                  </a:cubicBezTo>
                  <a:lnTo>
                    <a:pt x="769" y="534"/>
                  </a:lnTo>
                  <a:cubicBezTo>
                    <a:pt x="775" y="516"/>
                    <a:pt x="786" y="510"/>
                    <a:pt x="793" y="505"/>
                  </a:cubicBezTo>
                  <a:cubicBezTo>
                    <a:pt x="797" y="503"/>
                    <a:pt x="805" y="499"/>
                    <a:pt x="815" y="499"/>
                  </a:cubicBezTo>
                  <a:cubicBezTo>
                    <a:pt x="820" y="499"/>
                    <a:pt x="825" y="500"/>
                    <a:pt x="830" y="503"/>
                  </a:cubicBezTo>
                  <a:cubicBezTo>
                    <a:pt x="1158" y="643"/>
                    <a:pt x="1508" y="713"/>
                    <a:pt x="1866" y="713"/>
                  </a:cubicBezTo>
                  <a:cubicBezTo>
                    <a:pt x="2150" y="713"/>
                    <a:pt x="2430" y="669"/>
                    <a:pt x="2701" y="578"/>
                  </a:cubicBezTo>
                  <a:lnTo>
                    <a:pt x="3348" y="366"/>
                  </a:lnTo>
                  <a:cubicBezTo>
                    <a:pt x="3377" y="458"/>
                    <a:pt x="3425" y="597"/>
                    <a:pt x="3495" y="761"/>
                  </a:cubicBezTo>
                  <a:lnTo>
                    <a:pt x="3489" y="763"/>
                  </a:lnTo>
                  <a:cubicBezTo>
                    <a:pt x="3397" y="801"/>
                    <a:pt x="3327" y="875"/>
                    <a:pt x="3287" y="967"/>
                  </a:cubicBezTo>
                  <a:cubicBezTo>
                    <a:pt x="3250" y="1063"/>
                    <a:pt x="3250" y="1164"/>
                    <a:pt x="3290" y="1256"/>
                  </a:cubicBezTo>
                  <a:cubicBezTo>
                    <a:pt x="3349" y="1396"/>
                    <a:pt x="3486" y="1487"/>
                    <a:pt x="3637" y="1487"/>
                  </a:cubicBezTo>
                  <a:cubicBezTo>
                    <a:pt x="3688" y="1487"/>
                    <a:pt x="3738" y="1478"/>
                    <a:pt x="3784" y="1455"/>
                  </a:cubicBezTo>
                  <a:lnTo>
                    <a:pt x="3825" y="1441"/>
                  </a:lnTo>
                  <a:cubicBezTo>
                    <a:pt x="3884" y="1546"/>
                    <a:pt x="3948" y="1649"/>
                    <a:pt x="4013" y="1748"/>
                  </a:cubicBezTo>
                  <a:lnTo>
                    <a:pt x="3981" y="1772"/>
                  </a:lnTo>
                  <a:cubicBezTo>
                    <a:pt x="3900" y="1831"/>
                    <a:pt x="3849" y="1922"/>
                    <a:pt x="3836" y="2021"/>
                  </a:cubicBezTo>
                  <a:cubicBezTo>
                    <a:pt x="3821" y="2119"/>
                    <a:pt x="3847" y="2218"/>
                    <a:pt x="3910" y="2299"/>
                  </a:cubicBezTo>
                  <a:cubicBezTo>
                    <a:pt x="3981" y="2393"/>
                    <a:pt x="4092" y="2449"/>
                    <a:pt x="4212" y="2449"/>
                  </a:cubicBezTo>
                  <a:cubicBezTo>
                    <a:pt x="4295" y="2449"/>
                    <a:pt x="4372" y="2423"/>
                    <a:pt x="4439" y="2373"/>
                  </a:cubicBezTo>
                  <a:lnTo>
                    <a:pt x="4485" y="2338"/>
                  </a:lnTo>
                  <a:cubicBezTo>
                    <a:pt x="4584" y="2441"/>
                    <a:pt x="4687" y="2539"/>
                    <a:pt x="4794" y="2624"/>
                  </a:cubicBezTo>
                  <a:lnTo>
                    <a:pt x="4767" y="2661"/>
                  </a:lnTo>
                  <a:cubicBezTo>
                    <a:pt x="4706" y="2742"/>
                    <a:pt x="4682" y="2841"/>
                    <a:pt x="4697" y="2943"/>
                  </a:cubicBezTo>
                  <a:cubicBezTo>
                    <a:pt x="4713" y="3040"/>
                    <a:pt x="4767" y="3129"/>
                    <a:pt x="4848" y="3188"/>
                  </a:cubicBezTo>
                  <a:cubicBezTo>
                    <a:pt x="4912" y="3237"/>
                    <a:pt x="4990" y="3261"/>
                    <a:pt x="5071" y="3261"/>
                  </a:cubicBezTo>
                  <a:cubicBezTo>
                    <a:pt x="5190" y="3261"/>
                    <a:pt x="5303" y="3204"/>
                    <a:pt x="5375" y="3108"/>
                  </a:cubicBezTo>
                  <a:lnTo>
                    <a:pt x="5419" y="3048"/>
                  </a:lnTo>
                  <a:cubicBezTo>
                    <a:pt x="5557" y="3129"/>
                    <a:pt x="5692" y="3201"/>
                    <a:pt x="5826" y="3265"/>
                  </a:cubicBezTo>
                  <a:cubicBezTo>
                    <a:pt x="5789" y="3357"/>
                    <a:pt x="5789" y="3455"/>
                    <a:pt x="5826" y="3547"/>
                  </a:cubicBezTo>
                  <a:cubicBezTo>
                    <a:pt x="5865" y="3639"/>
                    <a:pt x="5937" y="3713"/>
                    <a:pt x="6029" y="3753"/>
                  </a:cubicBezTo>
                  <a:cubicBezTo>
                    <a:pt x="6075" y="3772"/>
                    <a:pt x="6123" y="3783"/>
                    <a:pt x="6174" y="3783"/>
                  </a:cubicBezTo>
                  <a:cubicBezTo>
                    <a:pt x="6326" y="3783"/>
                    <a:pt x="6462" y="3693"/>
                    <a:pt x="6521" y="3551"/>
                  </a:cubicBezTo>
                  <a:lnTo>
                    <a:pt x="6530" y="3525"/>
                  </a:lnTo>
                  <a:cubicBezTo>
                    <a:pt x="6580" y="3534"/>
                    <a:pt x="6626" y="3538"/>
                    <a:pt x="6674" y="3538"/>
                  </a:cubicBezTo>
                  <a:cubicBezTo>
                    <a:pt x="6897" y="3538"/>
                    <a:pt x="7111" y="3444"/>
                    <a:pt x="7264" y="3271"/>
                  </a:cubicBezTo>
                  <a:cubicBezTo>
                    <a:pt x="7378" y="3322"/>
                    <a:pt x="7496" y="3370"/>
                    <a:pt x="7612" y="3416"/>
                  </a:cubicBezTo>
                  <a:cubicBezTo>
                    <a:pt x="7660" y="3435"/>
                    <a:pt x="7706" y="3460"/>
                    <a:pt x="7746" y="3490"/>
                  </a:cubicBezTo>
                  <a:cubicBezTo>
                    <a:pt x="7770" y="3507"/>
                    <a:pt x="7798" y="3516"/>
                    <a:pt x="7824" y="3516"/>
                  </a:cubicBezTo>
                  <a:cubicBezTo>
                    <a:pt x="7863" y="3516"/>
                    <a:pt x="7901" y="3497"/>
                    <a:pt x="7927" y="3462"/>
                  </a:cubicBezTo>
                  <a:cubicBezTo>
                    <a:pt x="7968" y="3405"/>
                    <a:pt x="7957" y="3324"/>
                    <a:pt x="7899" y="3280"/>
                  </a:cubicBezTo>
                  <a:cubicBezTo>
                    <a:pt x="7839" y="3237"/>
                    <a:pt x="7774" y="3202"/>
                    <a:pt x="7706" y="3175"/>
                  </a:cubicBezTo>
                  <a:cubicBezTo>
                    <a:pt x="7560" y="3118"/>
                    <a:pt x="7415" y="3057"/>
                    <a:pt x="7275" y="2992"/>
                  </a:cubicBezTo>
                  <a:cubicBezTo>
                    <a:pt x="7127" y="2926"/>
                    <a:pt x="6980" y="2856"/>
                    <a:pt x="6840" y="2786"/>
                  </a:cubicBezTo>
                  <a:lnTo>
                    <a:pt x="6842" y="2779"/>
                  </a:lnTo>
                  <a:cubicBezTo>
                    <a:pt x="6923" y="2587"/>
                    <a:pt x="6832" y="2366"/>
                    <a:pt x="6639" y="2285"/>
                  </a:cubicBezTo>
                  <a:cubicBezTo>
                    <a:pt x="6592" y="2265"/>
                    <a:pt x="6543" y="2256"/>
                    <a:pt x="6494" y="2256"/>
                  </a:cubicBezTo>
                  <a:cubicBezTo>
                    <a:pt x="6370" y="2256"/>
                    <a:pt x="6250" y="2317"/>
                    <a:pt x="6180" y="2423"/>
                  </a:cubicBezTo>
                  <a:cubicBezTo>
                    <a:pt x="6104" y="2377"/>
                    <a:pt x="6031" y="2331"/>
                    <a:pt x="5957" y="2283"/>
                  </a:cubicBezTo>
                  <a:cubicBezTo>
                    <a:pt x="6018" y="2128"/>
                    <a:pt x="5968" y="1947"/>
                    <a:pt x="5828" y="1842"/>
                  </a:cubicBezTo>
                  <a:cubicBezTo>
                    <a:pt x="5761" y="1793"/>
                    <a:pt x="5683" y="1769"/>
                    <a:pt x="5605" y="1769"/>
                  </a:cubicBezTo>
                  <a:cubicBezTo>
                    <a:pt x="5520" y="1769"/>
                    <a:pt x="5436" y="1798"/>
                    <a:pt x="5367" y="1852"/>
                  </a:cubicBezTo>
                  <a:cubicBezTo>
                    <a:pt x="5319" y="1813"/>
                    <a:pt x="5273" y="1772"/>
                    <a:pt x="5227" y="1732"/>
                  </a:cubicBezTo>
                  <a:cubicBezTo>
                    <a:pt x="5303" y="1603"/>
                    <a:pt x="5301" y="1437"/>
                    <a:pt x="5203" y="1312"/>
                  </a:cubicBezTo>
                  <a:cubicBezTo>
                    <a:pt x="5144" y="1231"/>
                    <a:pt x="5054" y="1179"/>
                    <a:pt x="4955" y="1166"/>
                  </a:cubicBezTo>
                  <a:cubicBezTo>
                    <a:pt x="4937" y="1164"/>
                    <a:pt x="4920" y="1163"/>
                    <a:pt x="4903" y="1163"/>
                  </a:cubicBezTo>
                  <a:cubicBezTo>
                    <a:pt x="4841" y="1163"/>
                    <a:pt x="4781" y="1178"/>
                    <a:pt x="4728" y="1207"/>
                  </a:cubicBezTo>
                  <a:cubicBezTo>
                    <a:pt x="4693" y="1164"/>
                    <a:pt x="4663" y="1122"/>
                    <a:pt x="4630" y="1078"/>
                  </a:cubicBezTo>
                  <a:cubicBezTo>
                    <a:pt x="4765" y="976"/>
                    <a:pt x="4816" y="792"/>
                    <a:pt x="4748" y="632"/>
                  </a:cubicBezTo>
                  <a:cubicBezTo>
                    <a:pt x="4709" y="540"/>
                    <a:pt x="4636" y="468"/>
                    <a:pt x="4544" y="429"/>
                  </a:cubicBezTo>
                  <a:cubicBezTo>
                    <a:pt x="4499" y="410"/>
                    <a:pt x="4453" y="401"/>
                    <a:pt x="4406" y="401"/>
                  </a:cubicBezTo>
                  <a:cubicBezTo>
                    <a:pt x="4370" y="401"/>
                    <a:pt x="4334" y="407"/>
                    <a:pt x="4298" y="418"/>
                  </a:cubicBezTo>
                  <a:cubicBezTo>
                    <a:pt x="4245" y="265"/>
                    <a:pt x="4138" y="143"/>
                    <a:pt x="3994" y="70"/>
                  </a:cubicBezTo>
                  <a:cubicBezTo>
                    <a:pt x="3906" y="24"/>
                    <a:pt x="3810" y="1"/>
                    <a:pt x="3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1"/>
            <p:cNvSpPr/>
            <p:nvPr/>
          </p:nvSpPr>
          <p:spPr>
            <a:xfrm>
              <a:off x="2152013" y="2331883"/>
              <a:ext cx="57778" cy="57778"/>
            </a:xfrm>
            <a:custGeom>
              <a:avLst/>
              <a:gdLst/>
              <a:ahLst/>
              <a:cxnLst/>
              <a:rect l="l" t="t" r="r" b="b"/>
              <a:pathLst>
                <a:path w="1079" h="1079" extrusionOk="0">
                  <a:moveTo>
                    <a:pt x="541" y="259"/>
                  </a:moveTo>
                  <a:cubicBezTo>
                    <a:pt x="695" y="259"/>
                    <a:pt x="821" y="386"/>
                    <a:pt x="821" y="541"/>
                  </a:cubicBezTo>
                  <a:cubicBezTo>
                    <a:pt x="821" y="694"/>
                    <a:pt x="695" y="821"/>
                    <a:pt x="541" y="821"/>
                  </a:cubicBezTo>
                  <a:cubicBezTo>
                    <a:pt x="386" y="821"/>
                    <a:pt x="259" y="694"/>
                    <a:pt x="259" y="541"/>
                  </a:cubicBezTo>
                  <a:cubicBezTo>
                    <a:pt x="262" y="386"/>
                    <a:pt x="386" y="259"/>
                    <a:pt x="541" y="259"/>
                  </a:cubicBezTo>
                  <a:close/>
                  <a:moveTo>
                    <a:pt x="541" y="1"/>
                  </a:moveTo>
                  <a:cubicBezTo>
                    <a:pt x="244" y="1"/>
                    <a:pt x="1" y="242"/>
                    <a:pt x="1" y="541"/>
                  </a:cubicBezTo>
                  <a:cubicBezTo>
                    <a:pt x="1" y="837"/>
                    <a:pt x="244" y="1079"/>
                    <a:pt x="541" y="1079"/>
                  </a:cubicBezTo>
                  <a:cubicBezTo>
                    <a:pt x="837" y="1079"/>
                    <a:pt x="1079" y="837"/>
                    <a:pt x="1079" y="541"/>
                  </a:cubicBezTo>
                  <a:cubicBezTo>
                    <a:pt x="1079" y="242"/>
                    <a:pt x="837"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1"/>
            <p:cNvSpPr/>
            <p:nvPr/>
          </p:nvSpPr>
          <p:spPr>
            <a:xfrm>
              <a:off x="2345318" y="2331883"/>
              <a:ext cx="57778" cy="57778"/>
            </a:xfrm>
            <a:custGeom>
              <a:avLst/>
              <a:gdLst/>
              <a:ahLst/>
              <a:cxnLst/>
              <a:rect l="l" t="t" r="r" b="b"/>
              <a:pathLst>
                <a:path w="1079" h="1079" extrusionOk="0">
                  <a:moveTo>
                    <a:pt x="539" y="257"/>
                  </a:moveTo>
                  <a:cubicBezTo>
                    <a:pt x="694" y="257"/>
                    <a:pt x="821" y="384"/>
                    <a:pt x="821" y="537"/>
                  </a:cubicBezTo>
                  <a:cubicBezTo>
                    <a:pt x="821" y="694"/>
                    <a:pt x="694" y="819"/>
                    <a:pt x="539" y="819"/>
                  </a:cubicBezTo>
                  <a:cubicBezTo>
                    <a:pt x="386" y="819"/>
                    <a:pt x="259" y="692"/>
                    <a:pt x="259" y="537"/>
                  </a:cubicBezTo>
                  <a:cubicBezTo>
                    <a:pt x="259" y="384"/>
                    <a:pt x="386" y="257"/>
                    <a:pt x="539" y="257"/>
                  </a:cubicBezTo>
                  <a:close/>
                  <a:moveTo>
                    <a:pt x="539" y="1"/>
                  </a:moveTo>
                  <a:cubicBezTo>
                    <a:pt x="242" y="1"/>
                    <a:pt x="1" y="242"/>
                    <a:pt x="1" y="541"/>
                  </a:cubicBezTo>
                  <a:cubicBezTo>
                    <a:pt x="1" y="837"/>
                    <a:pt x="242" y="1079"/>
                    <a:pt x="539" y="1079"/>
                  </a:cubicBezTo>
                  <a:cubicBezTo>
                    <a:pt x="837" y="1079"/>
                    <a:pt x="1079" y="837"/>
                    <a:pt x="1079" y="541"/>
                  </a:cubicBezTo>
                  <a:cubicBezTo>
                    <a:pt x="1079" y="242"/>
                    <a:pt x="837" y="1"/>
                    <a:pt x="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 name="Google Shape;2119;p71"/>
          <p:cNvGrpSpPr/>
          <p:nvPr/>
        </p:nvGrpSpPr>
        <p:grpSpPr>
          <a:xfrm>
            <a:off x="3317026" y="1931064"/>
            <a:ext cx="443827" cy="330503"/>
            <a:chOff x="2737712" y="2025379"/>
            <a:chExt cx="474377" cy="353253"/>
          </a:xfrm>
        </p:grpSpPr>
        <p:sp>
          <p:nvSpPr>
            <p:cNvPr id="2120" name="Google Shape;2120;p71"/>
            <p:cNvSpPr/>
            <p:nvPr/>
          </p:nvSpPr>
          <p:spPr>
            <a:xfrm>
              <a:off x="2737712" y="2025379"/>
              <a:ext cx="474377" cy="353253"/>
            </a:xfrm>
            <a:custGeom>
              <a:avLst/>
              <a:gdLst/>
              <a:ahLst/>
              <a:cxnLst/>
              <a:rect l="l" t="t" r="r" b="b"/>
              <a:pathLst>
                <a:path w="8859" h="6597" extrusionOk="0">
                  <a:moveTo>
                    <a:pt x="1262" y="1086"/>
                  </a:moveTo>
                  <a:lnTo>
                    <a:pt x="1262" y="2032"/>
                  </a:lnTo>
                  <a:lnTo>
                    <a:pt x="969" y="2032"/>
                  </a:lnTo>
                  <a:lnTo>
                    <a:pt x="969" y="1086"/>
                  </a:lnTo>
                  <a:close/>
                  <a:moveTo>
                    <a:pt x="2558" y="1086"/>
                  </a:moveTo>
                  <a:lnTo>
                    <a:pt x="2558" y="2032"/>
                  </a:lnTo>
                  <a:lnTo>
                    <a:pt x="1524" y="2032"/>
                  </a:lnTo>
                  <a:lnTo>
                    <a:pt x="1524" y="1086"/>
                  </a:lnTo>
                  <a:close/>
                  <a:moveTo>
                    <a:pt x="3109" y="1086"/>
                  </a:moveTo>
                  <a:lnTo>
                    <a:pt x="3109" y="2032"/>
                  </a:lnTo>
                  <a:lnTo>
                    <a:pt x="2816" y="2032"/>
                  </a:lnTo>
                  <a:lnTo>
                    <a:pt x="2816" y="1086"/>
                  </a:lnTo>
                  <a:close/>
                  <a:moveTo>
                    <a:pt x="846" y="2293"/>
                  </a:moveTo>
                  <a:lnTo>
                    <a:pt x="5217" y="6337"/>
                  </a:lnTo>
                  <a:lnTo>
                    <a:pt x="571" y="6337"/>
                  </a:lnTo>
                  <a:cubicBezTo>
                    <a:pt x="570" y="6337"/>
                    <a:pt x="569" y="6337"/>
                    <a:pt x="568" y="6337"/>
                  </a:cubicBezTo>
                  <a:cubicBezTo>
                    <a:pt x="400" y="6337"/>
                    <a:pt x="264" y="6199"/>
                    <a:pt x="264" y="6029"/>
                  </a:cubicBezTo>
                  <a:lnTo>
                    <a:pt x="264" y="2599"/>
                  </a:lnTo>
                  <a:cubicBezTo>
                    <a:pt x="264" y="2428"/>
                    <a:pt x="402" y="2293"/>
                    <a:pt x="571" y="2293"/>
                  </a:cubicBezTo>
                  <a:close/>
                  <a:moveTo>
                    <a:pt x="544" y="1"/>
                  </a:moveTo>
                  <a:cubicBezTo>
                    <a:pt x="400" y="1"/>
                    <a:pt x="264" y="58"/>
                    <a:pt x="160" y="159"/>
                  </a:cubicBezTo>
                  <a:cubicBezTo>
                    <a:pt x="59" y="263"/>
                    <a:pt x="0" y="399"/>
                    <a:pt x="0" y="544"/>
                  </a:cubicBezTo>
                  <a:cubicBezTo>
                    <a:pt x="0" y="843"/>
                    <a:pt x="245" y="1088"/>
                    <a:pt x="544" y="1088"/>
                  </a:cubicBezTo>
                  <a:lnTo>
                    <a:pt x="708" y="1088"/>
                  </a:lnTo>
                  <a:lnTo>
                    <a:pt x="708" y="2035"/>
                  </a:lnTo>
                  <a:lnTo>
                    <a:pt x="568" y="2035"/>
                  </a:lnTo>
                  <a:cubicBezTo>
                    <a:pt x="254" y="2035"/>
                    <a:pt x="0" y="2288"/>
                    <a:pt x="0" y="2601"/>
                  </a:cubicBezTo>
                  <a:lnTo>
                    <a:pt x="0" y="6029"/>
                  </a:lnTo>
                  <a:cubicBezTo>
                    <a:pt x="0" y="6342"/>
                    <a:pt x="254" y="6596"/>
                    <a:pt x="568" y="6596"/>
                  </a:cubicBezTo>
                  <a:lnTo>
                    <a:pt x="8720" y="6596"/>
                  </a:lnTo>
                  <a:cubicBezTo>
                    <a:pt x="8772" y="6596"/>
                    <a:pt x="8822" y="6563"/>
                    <a:pt x="8840" y="6513"/>
                  </a:cubicBezTo>
                  <a:cubicBezTo>
                    <a:pt x="8859" y="6462"/>
                    <a:pt x="8846" y="6408"/>
                    <a:pt x="8807" y="6372"/>
                  </a:cubicBezTo>
                  <a:lnTo>
                    <a:pt x="7406" y="5078"/>
                  </a:lnTo>
                  <a:cubicBezTo>
                    <a:pt x="7381" y="5055"/>
                    <a:pt x="7350" y="5044"/>
                    <a:pt x="7318" y="5044"/>
                  </a:cubicBezTo>
                  <a:cubicBezTo>
                    <a:pt x="7284" y="5044"/>
                    <a:pt x="7250" y="5057"/>
                    <a:pt x="7224" y="5085"/>
                  </a:cubicBezTo>
                  <a:cubicBezTo>
                    <a:pt x="7176" y="5137"/>
                    <a:pt x="7178" y="5218"/>
                    <a:pt x="7231" y="5266"/>
                  </a:cubicBezTo>
                  <a:lnTo>
                    <a:pt x="8391" y="6338"/>
                  </a:lnTo>
                  <a:lnTo>
                    <a:pt x="5599" y="6338"/>
                  </a:lnTo>
                  <a:lnTo>
                    <a:pt x="1226" y="2293"/>
                  </a:lnTo>
                  <a:lnTo>
                    <a:pt x="4017" y="2293"/>
                  </a:lnTo>
                  <a:lnTo>
                    <a:pt x="6852" y="4914"/>
                  </a:lnTo>
                  <a:cubicBezTo>
                    <a:pt x="6876" y="4937"/>
                    <a:pt x="6908" y="4948"/>
                    <a:pt x="6939" y="4948"/>
                  </a:cubicBezTo>
                  <a:cubicBezTo>
                    <a:pt x="6973" y="4948"/>
                    <a:pt x="7007" y="4934"/>
                    <a:pt x="7032" y="4907"/>
                  </a:cubicBezTo>
                  <a:cubicBezTo>
                    <a:pt x="7082" y="4855"/>
                    <a:pt x="7078" y="4774"/>
                    <a:pt x="7027" y="4726"/>
                  </a:cubicBezTo>
                  <a:lnTo>
                    <a:pt x="4154" y="2069"/>
                  </a:lnTo>
                  <a:cubicBezTo>
                    <a:pt x="4130" y="2046"/>
                    <a:pt x="4099" y="2035"/>
                    <a:pt x="4067" y="2035"/>
                  </a:cubicBezTo>
                  <a:lnTo>
                    <a:pt x="3363" y="2035"/>
                  </a:lnTo>
                  <a:lnTo>
                    <a:pt x="3363" y="1088"/>
                  </a:lnTo>
                  <a:lnTo>
                    <a:pt x="3527" y="1088"/>
                  </a:lnTo>
                  <a:cubicBezTo>
                    <a:pt x="3673" y="1088"/>
                    <a:pt x="3809" y="1033"/>
                    <a:pt x="3912" y="930"/>
                  </a:cubicBezTo>
                  <a:cubicBezTo>
                    <a:pt x="4014" y="825"/>
                    <a:pt x="4071" y="690"/>
                    <a:pt x="4071" y="544"/>
                  </a:cubicBezTo>
                  <a:cubicBezTo>
                    <a:pt x="4071" y="244"/>
                    <a:pt x="3828" y="1"/>
                    <a:pt x="3527" y="1"/>
                  </a:cubicBezTo>
                  <a:lnTo>
                    <a:pt x="1340" y="1"/>
                  </a:lnTo>
                  <a:cubicBezTo>
                    <a:pt x="1268" y="1"/>
                    <a:pt x="1211" y="58"/>
                    <a:pt x="1211" y="130"/>
                  </a:cubicBezTo>
                  <a:cubicBezTo>
                    <a:pt x="1211" y="202"/>
                    <a:pt x="1268" y="259"/>
                    <a:pt x="1340" y="259"/>
                  </a:cubicBezTo>
                  <a:lnTo>
                    <a:pt x="3527" y="259"/>
                  </a:lnTo>
                  <a:cubicBezTo>
                    <a:pt x="3684" y="259"/>
                    <a:pt x="3811" y="386"/>
                    <a:pt x="3811" y="543"/>
                  </a:cubicBezTo>
                  <a:cubicBezTo>
                    <a:pt x="3811" y="618"/>
                    <a:pt x="3782" y="690"/>
                    <a:pt x="3728" y="742"/>
                  </a:cubicBezTo>
                  <a:cubicBezTo>
                    <a:pt x="3675" y="795"/>
                    <a:pt x="3603" y="825"/>
                    <a:pt x="3527" y="825"/>
                  </a:cubicBezTo>
                  <a:lnTo>
                    <a:pt x="544" y="825"/>
                  </a:lnTo>
                  <a:cubicBezTo>
                    <a:pt x="387" y="825"/>
                    <a:pt x="260" y="699"/>
                    <a:pt x="260" y="543"/>
                  </a:cubicBezTo>
                  <a:cubicBezTo>
                    <a:pt x="260" y="465"/>
                    <a:pt x="291" y="395"/>
                    <a:pt x="345" y="342"/>
                  </a:cubicBezTo>
                  <a:cubicBezTo>
                    <a:pt x="396" y="288"/>
                    <a:pt x="468" y="259"/>
                    <a:pt x="544" y="259"/>
                  </a:cubicBezTo>
                  <a:lnTo>
                    <a:pt x="820" y="259"/>
                  </a:lnTo>
                  <a:cubicBezTo>
                    <a:pt x="892" y="259"/>
                    <a:pt x="949" y="202"/>
                    <a:pt x="949" y="130"/>
                  </a:cubicBezTo>
                  <a:cubicBezTo>
                    <a:pt x="949" y="58"/>
                    <a:pt x="89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1"/>
            <p:cNvSpPr/>
            <p:nvPr/>
          </p:nvSpPr>
          <p:spPr>
            <a:xfrm>
              <a:off x="3017764" y="2251027"/>
              <a:ext cx="98206" cy="90602"/>
            </a:xfrm>
            <a:custGeom>
              <a:avLst/>
              <a:gdLst/>
              <a:ahLst/>
              <a:cxnLst/>
              <a:rect l="l" t="t" r="r" b="b"/>
              <a:pathLst>
                <a:path w="1834" h="1692" extrusionOk="0">
                  <a:moveTo>
                    <a:pt x="142" y="0"/>
                  </a:moveTo>
                  <a:cubicBezTo>
                    <a:pt x="107" y="0"/>
                    <a:pt x="73" y="14"/>
                    <a:pt x="48" y="42"/>
                  </a:cubicBezTo>
                  <a:cubicBezTo>
                    <a:pt x="0" y="94"/>
                    <a:pt x="2" y="175"/>
                    <a:pt x="55" y="223"/>
                  </a:cubicBezTo>
                  <a:lnTo>
                    <a:pt x="1603" y="1656"/>
                  </a:lnTo>
                  <a:cubicBezTo>
                    <a:pt x="1629" y="1678"/>
                    <a:pt x="1659" y="1691"/>
                    <a:pt x="1690" y="1691"/>
                  </a:cubicBezTo>
                  <a:cubicBezTo>
                    <a:pt x="1725" y="1691"/>
                    <a:pt x="1760" y="1677"/>
                    <a:pt x="1786" y="1649"/>
                  </a:cubicBezTo>
                  <a:cubicBezTo>
                    <a:pt x="1834" y="1596"/>
                    <a:pt x="1832" y="1514"/>
                    <a:pt x="1778" y="1467"/>
                  </a:cubicBezTo>
                  <a:lnTo>
                    <a:pt x="230" y="35"/>
                  </a:lnTo>
                  <a:cubicBezTo>
                    <a:pt x="205" y="12"/>
                    <a:pt x="173"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2962503" y="2234427"/>
              <a:ext cx="65167" cy="60027"/>
            </a:xfrm>
            <a:custGeom>
              <a:avLst/>
              <a:gdLst/>
              <a:ahLst/>
              <a:cxnLst/>
              <a:rect l="l" t="t" r="r" b="b"/>
              <a:pathLst>
                <a:path w="1217" h="1121" extrusionOk="0">
                  <a:moveTo>
                    <a:pt x="142" y="1"/>
                  </a:moveTo>
                  <a:cubicBezTo>
                    <a:pt x="107" y="1"/>
                    <a:pt x="73" y="14"/>
                    <a:pt x="48" y="42"/>
                  </a:cubicBezTo>
                  <a:cubicBezTo>
                    <a:pt x="0" y="96"/>
                    <a:pt x="2" y="177"/>
                    <a:pt x="55" y="225"/>
                  </a:cubicBezTo>
                  <a:lnTo>
                    <a:pt x="986" y="1085"/>
                  </a:lnTo>
                  <a:cubicBezTo>
                    <a:pt x="1010" y="1109"/>
                    <a:pt x="1043" y="1120"/>
                    <a:pt x="1073" y="1120"/>
                  </a:cubicBezTo>
                  <a:cubicBezTo>
                    <a:pt x="1108" y="1120"/>
                    <a:pt x="1143" y="1108"/>
                    <a:pt x="1167" y="1080"/>
                  </a:cubicBezTo>
                  <a:cubicBezTo>
                    <a:pt x="1216" y="1026"/>
                    <a:pt x="1213" y="945"/>
                    <a:pt x="1161" y="897"/>
                  </a:cubicBezTo>
                  <a:lnTo>
                    <a:pt x="230" y="35"/>
                  </a:lnTo>
                  <a:cubicBezTo>
                    <a:pt x="205" y="12"/>
                    <a:pt x="173"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2855409" y="2167975"/>
              <a:ext cx="50495" cy="46372"/>
            </a:xfrm>
            <a:custGeom>
              <a:avLst/>
              <a:gdLst/>
              <a:ahLst/>
              <a:cxnLst/>
              <a:rect l="l" t="t" r="r" b="b"/>
              <a:pathLst>
                <a:path w="943" h="866" extrusionOk="0">
                  <a:moveTo>
                    <a:pt x="144" y="1"/>
                  </a:moveTo>
                  <a:cubicBezTo>
                    <a:pt x="109" y="1"/>
                    <a:pt x="74" y="15"/>
                    <a:pt x="48" y="41"/>
                  </a:cubicBezTo>
                  <a:cubicBezTo>
                    <a:pt x="1" y="95"/>
                    <a:pt x="2" y="176"/>
                    <a:pt x="56" y="224"/>
                  </a:cubicBezTo>
                  <a:lnTo>
                    <a:pt x="712" y="830"/>
                  </a:lnTo>
                  <a:cubicBezTo>
                    <a:pt x="738" y="852"/>
                    <a:pt x="769" y="865"/>
                    <a:pt x="799" y="865"/>
                  </a:cubicBezTo>
                  <a:cubicBezTo>
                    <a:pt x="834" y="865"/>
                    <a:pt x="869" y="850"/>
                    <a:pt x="894" y="823"/>
                  </a:cubicBezTo>
                  <a:cubicBezTo>
                    <a:pt x="942" y="769"/>
                    <a:pt x="940" y="690"/>
                    <a:pt x="887" y="640"/>
                  </a:cubicBezTo>
                  <a:lnTo>
                    <a:pt x="231" y="34"/>
                  </a:lnTo>
                  <a:cubicBezTo>
                    <a:pt x="206" y="12"/>
                    <a:pt x="175"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 name="Google Shape;2124;p71"/>
          <p:cNvGrpSpPr/>
          <p:nvPr/>
        </p:nvGrpSpPr>
        <p:grpSpPr>
          <a:xfrm>
            <a:off x="4013604" y="1876156"/>
            <a:ext cx="443427" cy="440170"/>
            <a:chOff x="3406034" y="1966691"/>
            <a:chExt cx="473949" cy="470468"/>
          </a:xfrm>
        </p:grpSpPr>
        <p:sp>
          <p:nvSpPr>
            <p:cNvPr id="2125" name="Google Shape;2125;p71"/>
            <p:cNvSpPr/>
            <p:nvPr/>
          </p:nvSpPr>
          <p:spPr>
            <a:xfrm>
              <a:off x="3406034" y="2062005"/>
              <a:ext cx="473949" cy="375154"/>
            </a:xfrm>
            <a:custGeom>
              <a:avLst/>
              <a:gdLst/>
              <a:ahLst/>
              <a:cxnLst/>
              <a:rect l="l" t="t" r="r" b="b"/>
              <a:pathLst>
                <a:path w="8851" h="7006" extrusionOk="0">
                  <a:moveTo>
                    <a:pt x="530" y="1"/>
                  </a:moveTo>
                  <a:cubicBezTo>
                    <a:pt x="240" y="1"/>
                    <a:pt x="3" y="238"/>
                    <a:pt x="3" y="528"/>
                  </a:cubicBezTo>
                  <a:lnTo>
                    <a:pt x="3" y="5142"/>
                  </a:lnTo>
                  <a:cubicBezTo>
                    <a:pt x="3" y="5214"/>
                    <a:pt x="60" y="5271"/>
                    <a:pt x="132" y="5271"/>
                  </a:cubicBezTo>
                  <a:cubicBezTo>
                    <a:pt x="203" y="5271"/>
                    <a:pt x="261" y="5214"/>
                    <a:pt x="261" y="5142"/>
                  </a:cubicBezTo>
                  <a:lnTo>
                    <a:pt x="261" y="528"/>
                  </a:lnTo>
                  <a:cubicBezTo>
                    <a:pt x="261" y="380"/>
                    <a:pt x="380" y="260"/>
                    <a:pt x="528" y="260"/>
                  </a:cubicBezTo>
                  <a:lnTo>
                    <a:pt x="952" y="260"/>
                  </a:lnTo>
                  <a:cubicBezTo>
                    <a:pt x="1099" y="260"/>
                    <a:pt x="1219" y="380"/>
                    <a:pt x="1219" y="528"/>
                  </a:cubicBezTo>
                  <a:lnTo>
                    <a:pt x="1219" y="2477"/>
                  </a:lnTo>
                  <a:cubicBezTo>
                    <a:pt x="1219" y="4259"/>
                    <a:pt x="2656" y="5710"/>
                    <a:pt x="4422" y="5712"/>
                  </a:cubicBezTo>
                  <a:lnTo>
                    <a:pt x="4424" y="5712"/>
                  </a:lnTo>
                  <a:cubicBezTo>
                    <a:pt x="5279" y="5712"/>
                    <a:pt x="6084" y="5378"/>
                    <a:pt x="6688" y="4774"/>
                  </a:cubicBezTo>
                  <a:cubicBezTo>
                    <a:pt x="7293" y="4167"/>
                    <a:pt x="7628" y="3364"/>
                    <a:pt x="7628" y="2507"/>
                  </a:cubicBezTo>
                  <a:lnTo>
                    <a:pt x="7628" y="528"/>
                  </a:lnTo>
                  <a:cubicBezTo>
                    <a:pt x="7628" y="380"/>
                    <a:pt x="7748" y="260"/>
                    <a:pt x="7896" y="260"/>
                  </a:cubicBezTo>
                  <a:lnTo>
                    <a:pt x="8319" y="260"/>
                  </a:lnTo>
                  <a:cubicBezTo>
                    <a:pt x="8467" y="260"/>
                    <a:pt x="8587" y="380"/>
                    <a:pt x="8587" y="528"/>
                  </a:cubicBezTo>
                  <a:lnTo>
                    <a:pt x="8587" y="6054"/>
                  </a:lnTo>
                  <a:cubicBezTo>
                    <a:pt x="8587" y="6438"/>
                    <a:pt x="8275" y="6745"/>
                    <a:pt x="7896" y="6745"/>
                  </a:cubicBezTo>
                  <a:lnTo>
                    <a:pt x="950" y="6745"/>
                  </a:lnTo>
                  <a:cubicBezTo>
                    <a:pt x="566" y="6745"/>
                    <a:pt x="259" y="6434"/>
                    <a:pt x="259" y="6054"/>
                  </a:cubicBezTo>
                  <a:lnTo>
                    <a:pt x="259" y="5660"/>
                  </a:lnTo>
                  <a:cubicBezTo>
                    <a:pt x="259" y="5590"/>
                    <a:pt x="202" y="5531"/>
                    <a:pt x="130" y="5531"/>
                  </a:cubicBezTo>
                  <a:cubicBezTo>
                    <a:pt x="58" y="5531"/>
                    <a:pt x="1" y="5590"/>
                    <a:pt x="1" y="5660"/>
                  </a:cubicBezTo>
                  <a:lnTo>
                    <a:pt x="1" y="6054"/>
                  </a:lnTo>
                  <a:cubicBezTo>
                    <a:pt x="1" y="6580"/>
                    <a:pt x="426" y="7005"/>
                    <a:pt x="952" y="7005"/>
                  </a:cubicBezTo>
                  <a:lnTo>
                    <a:pt x="7897" y="7005"/>
                  </a:lnTo>
                  <a:cubicBezTo>
                    <a:pt x="8423" y="7005"/>
                    <a:pt x="8848" y="6580"/>
                    <a:pt x="8848" y="6054"/>
                  </a:cubicBezTo>
                  <a:lnTo>
                    <a:pt x="8848" y="528"/>
                  </a:lnTo>
                  <a:cubicBezTo>
                    <a:pt x="8850" y="238"/>
                    <a:pt x="8616" y="1"/>
                    <a:pt x="8325" y="1"/>
                  </a:cubicBezTo>
                  <a:lnTo>
                    <a:pt x="7901" y="1"/>
                  </a:lnTo>
                  <a:cubicBezTo>
                    <a:pt x="7612" y="1"/>
                    <a:pt x="7374" y="238"/>
                    <a:pt x="7374" y="528"/>
                  </a:cubicBezTo>
                  <a:lnTo>
                    <a:pt x="7374" y="2507"/>
                  </a:lnTo>
                  <a:cubicBezTo>
                    <a:pt x="7374" y="3296"/>
                    <a:pt x="7068" y="4035"/>
                    <a:pt x="6510" y="4589"/>
                  </a:cubicBezTo>
                  <a:cubicBezTo>
                    <a:pt x="5955" y="5144"/>
                    <a:pt x="5216" y="5452"/>
                    <a:pt x="4427" y="5452"/>
                  </a:cubicBezTo>
                  <a:lnTo>
                    <a:pt x="4425" y="5452"/>
                  </a:lnTo>
                  <a:cubicBezTo>
                    <a:pt x="2802" y="5452"/>
                    <a:pt x="1482" y="4116"/>
                    <a:pt x="1482" y="2477"/>
                  </a:cubicBezTo>
                  <a:lnTo>
                    <a:pt x="1482" y="528"/>
                  </a:lnTo>
                  <a:cubicBezTo>
                    <a:pt x="1482" y="238"/>
                    <a:pt x="1245"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3603998" y="1966691"/>
              <a:ext cx="191218" cy="261472"/>
            </a:xfrm>
            <a:custGeom>
              <a:avLst/>
              <a:gdLst/>
              <a:ahLst/>
              <a:cxnLst/>
              <a:rect l="l" t="t" r="r" b="b"/>
              <a:pathLst>
                <a:path w="3571" h="4883" extrusionOk="0">
                  <a:moveTo>
                    <a:pt x="1652" y="1567"/>
                  </a:moveTo>
                  <a:cubicBezTo>
                    <a:pt x="1676" y="1567"/>
                    <a:pt x="1698" y="1576"/>
                    <a:pt x="1714" y="1593"/>
                  </a:cubicBezTo>
                  <a:lnTo>
                    <a:pt x="2457" y="2333"/>
                  </a:lnTo>
                  <a:lnTo>
                    <a:pt x="2332" y="2457"/>
                  </a:lnTo>
                  <a:lnTo>
                    <a:pt x="1591" y="1716"/>
                  </a:lnTo>
                  <a:cubicBezTo>
                    <a:pt x="1574" y="1699"/>
                    <a:pt x="1565" y="1677"/>
                    <a:pt x="1565" y="1653"/>
                  </a:cubicBezTo>
                  <a:cubicBezTo>
                    <a:pt x="1565" y="1631"/>
                    <a:pt x="1574" y="1607"/>
                    <a:pt x="1591" y="1593"/>
                  </a:cubicBezTo>
                  <a:cubicBezTo>
                    <a:pt x="1606" y="1576"/>
                    <a:pt x="1630" y="1567"/>
                    <a:pt x="1652" y="1567"/>
                  </a:cubicBezTo>
                  <a:close/>
                  <a:moveTo>
                    <a:pt x="2949" y="2339"/>
                  </a:moveTo>
                  <a:cubicBezTo>
                    <a:pt x="3030" y="2339"/>
                    <a:pt x="3108" y="2368"/>
                    <a:pt x="3168" y="2427"/>
                  </a:cubicBezTo>
                  <a:cubicBezTo>
                    <a:pt x="3288" y="2547"/>
                    <a:pt x="3288" y="2744"/>
                    <a:pt x="3168" y="2864"/>
                  </a:cubicBezTo>
                  <a:cubicBezTo>
                    <a:pt x="3108" y="2924"/>
                    <a:pt x="3029" y="2954"/>
                    <a:pt x="2950" y="2954"/>
                  </a:cubicBezTo>
                  <a:cubicBezTo>
                    <a:pt x="2871" y="2954"/>
                    <a:pt x="2792" y="2924"/>
                    <a:pt x="2733" y="2864"/>
                  </a:cubicBezTo>
                  <a:cubicBezTo>
                    <a:pt x="2612" y="2744"/>
                    <a:pt x="2612" y="2551"/>
                    <a:pt x="2730" y="2431"/>
                  </a:cubicBezTo>
                  <a:lnTo>
                    <a:pt x="2733" y="2427"/>
                  </a:lnTo>
                  <a:cubicBezTo>
                    <a:pt x="2792" y="2368"/>
                    <a:pt x="2872" y="2339"/>
                    <a:pt x="2949" y="2339"/>
                  </a:cubicBezTo>
                  <a:close/>
                  <a:moveTo>
                    <a:pt x="2398" y="2763"/>
                  </a:moveTo>
                  <a:cubicBezTo>
                    <a:pt x="2411" y="2827"/>
                    <a:pt x="2435" y="2886"/>
                    <a:pt x="2470" y="2942"/>
                  </a:cubicBezTo>
                  <a:lnTo>
                    <a:pt x="1576" y="3835"/>
                  </a:lnTo>
                  <a:cubicBezTo>
                    <a:pt x="1521" y="3800"/>
                    <a:pt x="1458" y="3778"/>
                    <a:pt x="1397" y="3763"/>
                  </a:cubicBezTo>
                  <a:lnTo>
                    <a:pt x="2398" y="2763"/>
                  </a:lnTo>
                  <a:close/>
                  <a:moveTo>
                    <a:pt x="1213" y="3579"/>
                  </a:moveTo>
                  <a:lnTo>
                    <a:pt x="876" y="3916"/>
                  </a:lnTo>
                  <a:cubicBezTo>
                    <a:pt x="800" y="3994"/>
                    <a:pt x="749" y="4090"/>
                    <a:pt x="727" y="4187"/>
                  </a:cubicBezTo>
                  <a:lnTo>
                    <a:pt x="717" y="4187"/>
                  </a:lnTo>
                  <a:cubicBezTo>
                    <a:pt x="673" y="4187"/>
                    <a:pt x="636" y="4167"/>
                    <a:pt x="610" y="4130"/>
                  </a:cubicBezTo>
                  <a:cubicBezTo>
                    <a:pt x="588" y="4093"/>
                    <a:pt x="585" y="4053"/>
                    <a:pt x="601" y="4012"/>
                  </a:cubicBezTo>
                  <a:cubicBezTo>
                    <a:pt x="712" y="3769"/>
                    <a:pt x="948" y="3603"/>
                    <a:pt x="1213" y="3579"/>
                  </a:cubicBezTo>
                  <a:close/>
                  <a:moveTo>
                    <a:pt x="1279" y="4010"/>
                  </a:moveTo>
                  <a:cubicBezTo>
                    <a:pt x="1357" y="4010"/>
                    <a:pt x="1436" y="4040"/>
                    <a:pt x="1495" y="4101"/>
                  </a:cubicBezTo>
                  <a:cubicBezTo>
                    <a:pt x="1613" y="4220"/>
                    <a:pt x="1613" y="4416"/>
                    <a:pt x="1493" y="4536"/>
                  </a:cubicBezTo>
                  <a:cubicBezTo>
                    <a:pt x="1436" y="4593"/>
                    <a:pt x="1357" y="4626"/>
                    <a:pt x="1278" y="4626"/>
                  </a:cubicBezTo>
                  <a:cubicBezTo>
                    <a:pt x="1195" y="4626"/>
                    <a:pt x="1117" y="4593"/>
                    <a:pt x="1060" y="4536"/>
                  </a:cubicBezTo>
                  <a:cubicBezTo>
                    <a:pt x="940" y="4416"/>
                    <a:pt x="940" y="4220"/>
                    <a:pt x="1060" y="4101"/>
                  </a:cubicBezTo>
                  <a:lnTo>
                    <a:pt x="1062" y="4099"/>
                  </a:lnTo>
                  <a:cubicBezTo>
                    <a:pt x="1123" y="4038"/>
                    <a:pt x="1200" y="4010"/>
                    <a:pt x="1279" y="4010"/>
                  </a:cubicBezTo>
                  <a:close/>
                  <a:moveTo>
                    <a:pt x="1220" y="0"/>
                  </a:moveTo>
                  <a:cubicBezTo>
                    <a:pt x="1128" y="0"/>
                    <a:pt x="1042" y="37"/>
                    <a:pt x="975" y="102"/>
                  </a:cubicBezTo>
                  <a:lnTo>
                    <a:pt x="898" y="177"/>
                  </a:lnTo>
                  <a:cubicBezTo>
                    <a:pt x="848" y="229"/>
                    <a:pt x="848" y="312"/>
                    <a:pt x="898" y="362"/>
                  </a:cubicBezTo>
                  <a:cubicBezTo>
                    <a:pt x="924" y="387"/>
                    <a:pt x="957" y="400"/>
                    <a:pt x="991" y="400"/>
                  </a:cubicBezTo>
                  <a:cubicBezTo>
                    <a:pt x="1024" y="400"/>
                    <a:pt x="1057" y="387"/>
                    <a:pt x="1082" y="362"/>
                  </a:cubicBezTo>
                  <a:lnTo>
                    <a:pt x="1160" y="286"/>
                  </a:lnTo>
                  <a:cubicBezTo>
                    <a:pt x="1174" y="269"/>
                    <a:pt x="1198" y="260"/>
                    <a:pt x="1220" y="260"/>
                  </a:cubicBezTo>
                  <a:cubicBezTo>
                    <a:pt x="1244" y="260"/>
                    <a:pt x="1267" y="269"/>
                    <a:pt x="1283" y="286"/>
                  </a:cubicBezTo>
                  <a:cubicBezTo>
                    <a:pt x="1300" y="301"/>
                    <a:pt x="1309" y="325"/>
                    <a:pt x="1309" y="347"/>
                  </a:cubicBezTo>
                  <a:cubicBezTo>
                    <a:pt x="1309" y="371"/>
                    <a:pt x="1300" y="393"/>
                    <a:pt x="1283" y="409"/>
                  </a:cubicBezTo>
                  <a:lnTo>
                    <a:pt x="410" y="1283"/>
                  </a:lnTo>
                  <a:cubicBezTo>
                    <a:pt x="395" y="1300"/>
                    <a:pt x="371" y="1309"/>
                    <a:pt x="349" y="1309"/>
                  </a:cubicBezTo>
                  <a:cubicBezTo>
                    <a:pt x="325" y="1309"/>
                    <a:pt x="303" y="1300"/>
                    <a:pt x="286" y="1283"/>
                  </a:cubicBezTo>
                  <a:cubicBezTo>
                    <a:pt x="270" y="1266"/>
                    <a:pt x="260" y="1244"/>
                    <a:pt x="260" y="1220"/>
                  </a:cubicBezTo>
                  <a:cubicBezTo>
                    <a:pt x="260" y="1198"/>
                    <a:pt x="270" y="1174"/>
                    <a:pt x="286" y="1160"/>
                  </a:cubicBezTo>
                  <a:lnTo>
                    <a:pt x="719" y="725"/>
                  </a:lnTo>
                  <a:cubicBezTo>
                    <a:pt x="769" y="675"/>
                    <a:pt x="769" y="592"/>
                    <a:pt x="719" y="540"/>
                  </a:cubicBezTo>
                  <a:cubicBezTo>
                    <a:pt x="693" y="515"/>
                    <a:pt x="660" y="503"/>
                    <a:pt x="626" y="503"/>
                  </a:cubicBezTo>
                  <a:cubicBezTo>
                    <a:pt x="593" y="503"/>
                    <a:pt x="560" y="515"/>
                    <a:pt x="535" y="540"/>
                  </a:cubicBezTo>
                  <a:lnTo>
                    <a:pt x="102" y="975"/>
                  </a:lnTo>
                  <a:cubicBezTo>
                    <a:pt x="36" y="1042"/>
                    <a:pt x="0" y="1126"/>
                    <a:pt x="0" y="1220"/>
                  </a:cubicBezTo>
                  <a:cubicBezTo>
                    <a:pt x="0" y="1312"/>
                    <a:pt x="37" y="1401"/>
                    <a:pt x="102" y="1467"/>
                  </a:cubicBezTo>
                  <a:cubicBezTo>
                    <a:pt x="166" y="1537"/>
                    <a:pt x="253" y="1570"/>
                    <a:pt x="349" y="1570"/>
                  </a:cubicBezTo>
                  <a:cubicBezTo>
                    <a:pt x="441" y="1570"/>
                    <a:pt x="528" y="1534"/>
                    <a:pt x="596" y="1469"/>
                  </a:cubicBezTo>
                  <a:lnTo>
                    <a:pt x="940" y="1124"/>
                  </a:lnTo>
                  <a:lnTo>
                    <a:pt x="1335" y="1519"/>
                  </a:lnTo>
                  <a:cubicBezTo>
                    <a:pt x="1316" y="1559"/>
                    <a:pt x="1307" y="1607"/>
                    <a:pt x="1307" y="1653"/>
                  </a:cubicBezTo>
                  <a:cubicBezTo>
                    <a:pt x="1307" y="1746"/>
                    <a:pt x="1344" y="1834"/>
                    <a:pt x="1408" y="1900"/>
                  </a:cubicBezTo>
                  <a:lnTo>
                    <a:pt x="2149" y="2641"/>
                  </a:lnTo>
                  <a:lnTo>
                    <a:pt x="1458" y="3332"/>
                  </a:lnTo>
                  <a:cubicBezTo>
                    <a:pt x="1399" y="3321"/>
                    <a:pt x="1338" y="3317"/>
                    <a:pt x="1278" y="3317"/>
                  </a:cubicBezTo>
                  <a:cubicBezTo>
                    <a:pt x="885" y="3317"/>
                    <a:pt x="528" y="3548"/>
                    <a:pt x="367" y="3905"/>
                  </a:cubicBezTo>
                  <a:cubicBezTo>
                    <a:pt x="314" y="4021"/>
                    <a:pt x="323" y="4160"/>
                    <a:pt x="395" y="4268"/>
                  </a:cubicBezTo>
                  <a:cubicBezTo>
                    <a:pt x="467" y="4379"/>
                    <a:pt x="587" y="4443"/>
                    <a:pt x="717" y="4443"/>
                  </a:cubicBezTo>
                  <a:lnTo>
                    <a:pt x="727" y="4443"/>
                  </a:lnTo>
                  <a:cubicBezTo>
                    <a:pt x="749" y="4543"/>
                    <a:pt x="800" y="4637"/>
                    <a:pt x="876" y="4716"/>
                  </a:cubicBezTo>
                  <a:cubicBezTo>
                    <a:pt x="983" y="4821"/>
                    <a:pt x="1125" y="4882"/>
                    <a:pt x="1278" y="4882"/>
                  </a:cubicBezTo>
                  <a:cubicBezTo>
                    <a:pt x="1429" y="4882"/>
                    <a:pt x="1569" y="4821"/>
                    <a:pt x="1677" y="4716"/>
                  </a:cubicBezTo>
                  <a:cubicBezTo>
                    <a:pt x="1867" y="4526"/>
                    <a:pt x="1895" y="4237"/>
                    <a:pt x="1759" y="4018"/>
                  </a:cubicBezTo>
                  <a:lnTo>
                    <a:pt x="2652" y="3124"/>
                  </a:lnTo>
                  <a:cubicBezTo>
                    <a:pt x="2741" y="3179"/>
                    <a:pt x="2846" y="3209"/>
                    <a:pt x="2949" y="3209"/>
                  </a:cubicBezTo>
                  <a:cubicBezTo>
                    <a:pt x="3095" y="3209"/>
                    <a:pt x="3240" y="3153"/>
                    <a:pt x="3349" y="3043"/>
                  </a:cubicBezTo>
                  <a:cubicBezTo>
                    <a:pt x="3570" y="2822"/>
                    <a:pt x="3570" y="2462"/>
                    <a:pt x="3349" y="2241"/>
                  </a:cubicBezTo>
                  <a:cubicBezTo>
                    <a:pt x="3239" y="2131"/>
                    <a:pt x="3094" y="2076"/>
                    <a:pt x="2949" y="2076"/>
                  </a:cubicBezTo>
                  <a:cubicBezTo>
                    <a:pt x="2846" y="2076"/>
                    <a:pt x="2743" y="2104"/>
                    <a:pt x="2652" y="2160"/>
                  </a:cubicBezTo>
                  <a:lnTo>
                    <a:pt x="1899" y="1408"/>
                  </a:lnTo>
                  <a:cubicBezTo>
                    <a:pt x="1832" y="1340"/>
                    <a:pt x="1746" y="1305"/>
                    <a:pt x="1652" y="1305"/>
                  </a:cubicBezTo>
                  <a:cubicBezTo>
                    <a:pt x="1604" y="1305"/>
                    <a:pt x="1558" y="1316"/>
                    <a:pt x="1515" y="1333"/>
                  </a:cubicBezTo>
                  <a:lnTo>
                    <a:pt x="1123" y="940"/>
                  </a:lnTo>
                  <a:lnTo>
                    <a:pt x="1467" y="594"/>
                  </a:lnTo>
                  <a:cubicBezTo>
                    <a:pt x="1534" y="527"/>
                    <a:pt x="1569" y="439"/>
                    <a:pt x="1569" y="347"/>
                  </a:cubicBezTo>
                  <a:cubicBezTo>
                    <a:pt x="1569" y="255"/>
                    <a:pt x="1532" y="168"/>
                    <a:pt x="1467" y="102"/>
                  </a:cubicBezTo>
                  <a:cubicBezTo>
                    <a:pt x="1401" y="34"/>
                    <a:pt x="1316" y="0"/>
                    <a:pt x="1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71"/>
          <p:cNvGrpSpPr/>
          <p:nvPr/>
        </p:nvGrpSpPr>
        <p:grpSpPr>
          <a:xfrm>
            <a:off x="4719652" y="1934872"/>
            <a:ext cx="443577" cy="322888"/>
            <a:chOff x="4084477" y="2029448"/>
            <a:chExt cx="474110" cy="345114"/>
          </a:xfrm>
        </p:grpSpPr>
        <p:sp>
          <p:nvSpPr>
            <p:cNvPr id="2128" name="Google Shape;2128;p71"/>
            <p:cNvSpPr/>
            <p:nvPr/>
          </p:nvSpPr>
          <p:spPr>
            <a:xfrm>
              <a:off x="4084477" y="2029448"/>
              <a:ext cx="474110" cy="345114"/>
            </a:xfrm>
            <a:custGeom>
              <a:avLst/>
              <a:gdLst/>
              <a:ahLst/>
              <a:cxnLst/>
              <a:rect l="l" t="t" r="r" b="b"/>
              <a:pathLst>
                <a:path w="8854" h="6445" extrusionOk="0">
                  <a:moveTo>
                    <a:pt x="4342" y="0"/>
                  </a:moveTo>
                  <a:cubicBezTo>
                    <a:pt x="3200" y="15"/>
                    <a:pt x="2129" y="314"/>
                    <a:pt x="1316" y="846"/>
                  </a:cubicBezTo>
                  <a:cubicBezTo>
                    <a:pt x="468" y="1403"/>
                    <a:pt x="0" y="2147"/>
                    <a:pt x="0" y="2947"/>
                  </a:cubicBezTo>
                  <a:lnTo>
                    <a:pt x="0" y="3500"/>
                  </a:lnTo>
                  <a:cubicBezTo>
                    <a:pt x="0" y="4296"/>
                    <a:pt x="468" y="5042"/>
                    <a:pt x="1316" y="5601"/>
                  </a:cubicBezTo>
                  <a:cubicBezTo>
                    <a:pt x="2147" y="6146"/>
                    <a:pt x="3251" y="6445"/>
                    <a:pt x="4423" y="6445"/>
                  </a:cubicBezTo>
                  <a:cubicBezTo>
                    <a:pt x="5382" y="6445"/>
                    <a:pt x="6292" y="6246"/>
                    <a:pt x="7059" y="5868"/>
                  </a:cubicBezTo>
                  <a:cubicBezTo>
                    <a:pt x="7123" y="5835"/>
                    <a:pt x="7149" y="5759"/>
                    <a:pt x="7117" y="5695"/>
                  </a:cubicBezTo>
                  <a:cubicBezTo>
                    <a:pt x="7095" y="5649"/>
                    <a:pt x="7049" y="5623"/>
                    <a:pt x="7002" y="5623"/>
                  </a:cubicBezTo>
                  <a:cubicBezTo>
                    <a:pt x="6983" y="5623"/>
                    <a:pt x="6964" y="5627"/>
                    <a:pt x="6946" y="5636"/>
                  </a:cubicBezTo>
                  <a:cubicBezTo>
                    <a:pt x="6214" y="5995"/>
                    <a:pt x="5345" y="6185"/>
                    <a:pt x="4425" y="6185"/>
                  </a:cubicBezTo>
                  <a:cubicBezTo>
                    <a:pt x="2129" y="6185"/>
                    <a:pt x="260" y="4982"/>
                    <a:pt x="260" y="3500"/>
                  </a:cubicBezTo>
                  <a:lnTo>
                    <a:pt x="260" y="2947"/>
                  </a:lnTo>
                  <a:cubicBezTo>
                    <a:pt x="260" y="2221"/>
                    <a:pt x="708" y="1565"/>
                    <a:pt x="1432" y="1080"/>
                  </a:cubicBezTo>
                  <a:lnTo>
                    <a:pt x="1432" y="1080"/>
                  </a:lnTo>
                  <a:cubicBezTo>
                    <a:pt x="1266" y="1252"/>
                    <a:pt x="1134" y="1438"/>
                    <a:pt x="1034" y="1637"/>
                  </a:cubicBezTo>
                  <a:cubicBezTo>
                    <a:pt x="1003" y="1701"/>
                    <a:pt x="1031" y="1779"/>
                    <a:pt x="1095" y="1808"/>
                  </a:cubicBezTo>
                  <a:cubicBezTo>
                    <a:pt x="1114" y="1818"/>
                    <a:pt x="1133" y="1822"/>
                    <a:pt x="1153" y="1822"/>
                  </a:cubicBezTo>
                  <a:cubicBezTo>
                    <a:pt x="1200" y="1822"/>
                    <a:pt x="1245" y="1795"/>
                    <a:pt x="1266" y="1749"/>
                  </a:cubicBezTo>
                  <a:cubicBezTo>
                    <a:pt x="1473" y="1329"/>
                    <a:pt x="1889" y="955"/>
                    <a:pt x="2437" y="688"/>
                  </a:cubicBezTo>
                  <a:cubicBezTo>
                    <a:pt x="3015" y="406"/>
                    <a:pt x="3703" y="258"/>
                    <a:pt x="4425" y="258"/>
                  </a:cubicBezTo>
                  <a:lnTo>
                    <a:pt x="4510" y="258"/>
                  </a:lnTo>
                  <a:cubicBezTo>
                    <a:pt x="6296" y="288"/>
                    <a:pt x="7735" y="1231"/>
                    <a:pt x="7735" y="2385"/>
                  </a:cubicBezTo>
                  <a:cubicBezTo>
                    <a:pt x="7735" y="3557"/>
                    <a:pt x="6250" y="4512"/>
                    <a:pt x="4425" y="4512"/>
                  </a:cubicBezTo>
                  <a:cubicBezTo>
                    <a:pt x="2601" y="4512"/>
                    <a:pt x="1115" y="3557"/>
                    <a:pt x="1115" y="2385"/>
                  </a:cubicBezTo>
                  <a:cubicBezTo>
                    <a:pt x="1115" y="2324"/>
                    <a:pt x="1119" y="2263"/>
                    <a:pt x="1126" y="2203"/>
                  </a:cubicBezTo>
                  <a:cubicBezTo>
                    <a:pt x="1136" y="2131"/>
                    <a:pt x="1086" y="2066"/>
                    <a:pt x="1016" y="2057"/>
                  </a:cubicBezTo>
                  <a:cubicBezTo>
                    <a:pt x="1010" y="2056"/>
                    <a:pt x="1005" y="2056"/>
                    <a:pt x="999" y="2056"/>
                  </a:cubicBezTo>
                  <a:cubicBezTo>
                    <a:pt x="934" y="2056"/>
                    <a:pt x="879" y="2105"/>
                    <a:pt x="870" y="2168"/>
                  </a:cubicBezTo>
                  <a:cubicBezTo>
                    <a:pt x="861" y="2239"/>
                    <a:pt x="857" y="2313"/>
                    <a:pt x="857" y="2385"/>
                  </a:cubicBezTo>
                  <a:cubicBezTo>
                    <a:pt x="857" y="3032"/>
                    <a:pt x="1235" y="3638"/>
                    <a:pt x="1924" y="4090"/>
                  </a:cubicBezTo>
                  <a:cubicBezTo>
                    <a:pt x="2593" y="4530"/>
                    <a:pt x="3483" y="4772"/>
                    <a:pt x="4427" y="4772"/>
                  </a:cubicBezTo>
                  <a:cubicBezTo>
                    <a:pt x="5372" y="4772"/>
                    <a:pt x="6261" y="4530"/>
                    <a:pt x="6931" y="4090"/>
                  </a:cubicBezTo>
                  <a:cubicBezTo>
                    <a:pt x="7619" y="3638"/>
                    <a:pt x="7998" y="3034"/>
                    <a:pt x="7998" y="2385"/>
                  </a:cubicBezTo>
                  <a:cubicBezTo>
                    <a:pt x="7998" y="1913"/>
                    <a:pt x="7796" y="1462"/>
                    <a:pt x="7420" y="1078"/>
                  </a:cubicBezTo>
                  <a:lnTo>
                    <a:pt x="7420" y="1078"/>
                  </a:lnTo>
                  <a:cubicBezTo>
                    <a:pt x="8146" y="1563"/>
                    <a:pt x="8592" y="2221"/>
                    <a:pt x="8592" y="2945"/>
                  </a:cubicBezTo>
                  <a:lnTo>
                    <a:pt x="8592" y="3498"/>
                  </a:lnTo>
                  <a:cubicBezTo>
                    <a:pt x="8592" y="4208"/>
                    <a:pt x="8164" y="4880"/>
                    <a:pt x="7385" y="5387"/>
                  </a:cubicBezTo>
                  <a:cubicBezTo>
                    <a:pt x="7326" y="5426"/>
                    <a:pt x="7309" y="5507"/>
                    <a:pt x="7348" y="5566"/>
                  </a:cubicBezTo>
                  <a:cubicBezTo>
                    <a:pt x="7373" y="5604"/>
                    <a:pt x="7414" y="5624"/>
                    <a:pt x="7456" y="5624"/>
                  </a:cubicBezTo>
                  <a:cubicBezTo>
                    <a:pt x="7481" y="5624"/>
                    <a:pt x="7506" y="5617"/>
                    <a:pt x="7528" y="5603"/>
                  </a:cubicBezTo>
                  <a:cubicBezTo>
                    <a:pt x="8384" y="5046"/>
                    <a:pt x="8853" y="4296"/>
                    <a:pt x="8853" y="3498"/>
                  </a:cubicBezTo>
                  <a:lnTo>
                    <a:pt x="8853" y="2945"/>
                  </a:lnTo>
                  <a:cubicBezTo>
                    <a:pt x="8848" y="2147"/>
                    <a:pt x="8380" y="1403"/>
                    <a:pt x="7530" y="846"/>
                  </a:cubicBezTo>
                  <a:cubicBezTo>
                    <a:pt x="6699" y="301"/>
                    <a:pt x="5595" y="0"/>
                    <a:pt x="4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4247475" y="2090546"/>
              <a:ext cx="148112" cy="117804"/>
            </a:xfrm>
            <a:custGeom>
              <a:avLst/>
              <a:gdLst/>
              <a:ahLst/>
              <a:cxnLst/>
              <a:rect l="l" t="t" r="r" b="b"/>
              <a:pathLst>
                <a:path w="2766" h="2200" extrusionOk="0">
                  <a:moveTo>
                    <a:pt x="1387" y="253"/>
                  </a:moveTo>
                  <a:cubicBezTo>
                    <a:pt x="1401" y="253"/>
                    <a:pt x="1442" y="258"/>
                    <a:pt x="1466" y="297"/>
                  </a:cubicBezTo>
                  <a:lnTo>
                    <a:pt x="1718" y="675"/>
                  </a:lnTo>
                  <a:cubicBezTo>
                    <a:pt x="1775" y="763"/>
                    <a:pt x="1869" y="820"/>
                    <a:pt x="1976" y="831"/>
                  </a:cubicBezTo>
                  <a:lnTo>
                    <a:pt x="2396" y="877"/>
                  </a:lnTo>
                  <a:cubicBezTo>
                    <a:pt x="2459" y="885"/>
                    <a:pt x="2476" y="933"/>
                    <a:pt x="2479" y="949"/>
                  </a:cubicBezTo>
                  <a:cubicBezTo>
                    <a:pt x="2485" y="964"/>
                    <a:pt x="2494" y="1016"/>
                    <a:pt x="2443" y="1052"/>
                  </a:cubicBezTo>
                  <a:lnTo>
                    <a:pt x="2234" y="1200"/>
                  </a:lnTo>
                  <a:cubicBezTo>
                    <a:pt x="2116" y="1283"/>
                    <a:pt x="2063" y="1428"/>
                    <a:pt x="2096" y="1568"/>
                  </a:cubicBezTo>
                  <a:lnTo>
                    <a:pt x="2155" y="1825"/>
                  </a:lnTo>
                  <a:cubicBezTo>
                    <a:pt x="2166" y="1874"/>
                    <a:pt x="2137" y="1907"/>
                    <a:pt x="2126" y="1919"/>
                  </a:cubicBezTo>
                  <a:cubicBezTo>
                    <a:pt x="2115" y="1927"/>
                    <a:pt x="2094" y="1943"/>
                    <a:pt x="2064" y="1943"/>
                  </a:cubicBezTo>
                  <a:cubicBezTo>
                    <a:pt x="2053" y="1943"/>
                    <a:pt x="2041" y="1941"/>
                    <a:pt x="2028" y="1935"/>
                  </a:cubicBezTo>
                  <a:lnTo>
                    <a:pt x="1512" y="1734"/>
                  </a:lnTo>
                  <a:cubicBezTo>
                    <a:pt x="1471" y="1718"/>
                    <a:pt x="1427" y="1710"/>
                    <a:pt x="1383" y="1710"/>
                  </a:cubicBezTo>
                  <a:cubicBezTo>
                    <a:pt x="1341" y="1710"/>
                    <a:pt x="1296" y="1721"/>
                    <a:pt x="1254" y="1734"/>
                  </a:cubicBezTo>
                  <a:lnTo>
                    <a:pt x="738" y="1935"/>
                  </a:lnTo>
                  <a:cubicBezTo>
                    <a:pt x="725" y="1940"/>
                    <a:pt x="714" y="1942"/>
                    <a:pt x="703" y="1942"/>
                  </a:cubicBezTo>
                  <a:cubicBezTo>
                    <a:pt x="672" y="1942"/>
                    <a:pt x="650" y="1927"/>
                    <a:pt x="642" y="1919"/>
                  </a:cubicBezTo>
                  <a:cubicBezTo>
                    <a:pt x="627" y="1907"/>
                    <a:pt x="600" y="1874"/>
                    <a:pt x="613" y="1825"/>
                  </a:cubicBezTo>
                  <a:lnTo>
                    <a:pt x="672" y="1568"/>
                  </a:lnTo>
                  <a:cubicBezTo>
                    <a:pt x="705" y="1428"/>
                    <a:pt x="651" y="1283"/>
                    <a:pt x="533" y="1200"/>
                  </a:cubicBezTo>
                  <a:lnTo>
                    <a:pt x="329" y="1052"/>
                  </a:lnTo>
                  <a:cubicBezTo>
                    <a:pt x="277" y="1016"/>
                    <a:pt x="286" y="964"/>
                    <a:pt x="292" y="949"/>
                  </a:cubicBezTo>
                  <a:cubicBezTo>
                    <a:pt x="296" y="933"/>
                    <a:pt x="312" y="885"/>
                    <a:pt x="375" y="877"/>
                  </a:cubicBezTo>
                  <a:lnTo>
                    <a:pt x="797" y="831"/>
                  </a:lnTo>
                  <a:cubicBezTo>
                    <a:pt x="902" y="820"/>
                    <a:pt x="994" y="765"/>
                    <a:pt x="1055" y="675"/>
                  </a:cubicBezTo>
                  <a:lnTo>
                    <a:pt x="1306" y="297"/>
                  </a:lnTo>
                  <a:cubicBezTo>
                    <a:pt x="1331" y="258"/>
                    <a:pt x="1370" y="253"/>
                    <a:pt x="1387" y="253"/>
                  </a:cubicBezTo>
                  <a:close/>
                  <a:moveTo>
                    <a:pt x="1381" y="0"/>
                  </a:moveTo>
                  <a:cubicBezTo>
                    <a:pt x="1263" y="0"/>
                    <a:pt x="1153" y="59"/>
                    <a:pt x="1086" y="157"/>
                  </a:cubicBezTo>
                  <a:lnTo>
                    <a:pt x="836" y="533"/>
                  </a:lnTo>
                  <a:cubicBezTo>
                    <a:pt x="819" y="555"/>
                    <a:pt x="793" y="571"/>
                    <a:pt x="766" y="573"/>
                  </a:cubicBezTo>
                  <a:lnTo>
                    <a:pt x="345" y="619"/>
                  </a:lnTo>
                  <a:cubicBezTo>
                    <a:pt x="198" y="636"/>
                    <a:pt x="78" y="739"/>
                    <a:pt x="38" y="883"/>
                  </a:cubicBezTo>
                  <a:cubicBezTo>
                    <a:pt x="1" y="1025"/>
                    <a:pt x="54" y="1174"/>
                    <a:pt x="174" y="1262"/>
                  </a:cubicBezTo>
                  <a:lnTo>
                    <a:pt x="379" y="1410"/>
                  </a:lnTo>
                  <a:cubicBezTo>
                    <a:pt x="412" y="1432"/>
                    <a:pt x="425" y="1473"/>
                    <a:pt x="415" y="1509"/>
                  </a:cubicBezTo>
                  <a:lnTo>
                    <a:pt x="356" y="1764"/>
                  </a:lnTo>
                  <a:cubicBezTo>
                    <a:pt x="327" y="1893"/>
                    <a:pt x="369" y="2027"/>
                    <a:pt x="469" y="2112"/>
                  </a:cubicBezTo>
                  <a:cubicBezTo>
                    <a:pt x="534" y="2170"/>
                    <a:pt x="616" y="2199"/>
                    <a:pt x="699" y="2199"/>
                  </a:cubicBezTo>
                  <a:cubicBezTo>
                    <a:pt x="743" y="2199"/>
                    <a:pt x="787" y="2191"/>
                    <a:pt x="830" y="2175"/>
                  </a:cubicBezTo>
                  <a:lnTo>
                    <a:pt x="1346" y="1974"/>
                  </a:lnTo>
                  <a:cubicBezTo>
                    <a:pt x="1358" y="1969"/>
                    <a:pt x="1370" y="1967"/>
                    <a:pt x="1381" y="1967"/>
                  </a:cubicBezTo>
                  <a:cubicBezTo>
                    <a:pt x="1393" y="1967"/>
                    <a:pt x="1404" y="1969"/>
                    <a:pt x="1416" y="1974"/>
                  </a:cubicBezTo>
                  <a:lnTo>
                    <a:pt x="1932" y="2175"/>
                  </a:lnTo>
                  <a:cubicBezTo>
                    <a:pt x="1973" y="2191"/>
                    <a:pt x="2017" y="2197"/>
                    <a:pt x="2061" y="2197"/>
                  </a:cubicBezTo>
                  <a:cubicBezTo>
                    <a:pt x="2146" y="2197"/>
                    <a:pt x="2227" y="2167"/>
                    <a:pt x="2293" y="2110"/>
                  </a:cubicBezTo>
                  <a:cubicBezTo>
                    <a:pt x="2393" y="2022"/>
                    <a:pt x="2437" y="1889"/>
                    <a:pt x="2406" y="1762"/>
                  </a:cubicBezTo>
                  <a:lnTo>
                    <a:pt x="2347" y="1506"/>
                  </a:lnTo>
                  <a:cubicBezTo>
                    <a:pt x="2339" y="1473"/>
                    <a:pt x="2354" y="1432"/>
                    <a:pt x="2385" y="1410"/>
                  </a:cubicBezTo>
                  <a:lnTo>
                    <a:pt x="2590" y="1262"/>
                  </a:lnTo>
                  <a:cubicBezTo>
                    <a:pt x="2710" y="1174"/>
                    <a:pt x="2765" y="1027"/>
                    <a:pt x="2726" y="883"/>
                  </a:cubicBezTo>
                  <a:cubicBezTo>
                    <a:pt x="2690" y="739"/>
                    <a:pt x="2568" y="636"/>
                    <a:pt x="2420" y="619"/>
                  </a:cubicBezTo>
                  <a:lnTo>
                    <a:pt x="1998" y="573"/>
                  </a:lnTo>
                  <a:cubicBezTo>
                    <a:pt x="1971" y="571"/>
                    <a:pt x="1945" y="555"/>
                    <a:pt x="1930" y="533"/>
                  </a:cubicBezTo>
                  <a:lnTo>
                    <a:pt x="1676" y="157"/>
                  </a:lnTo>
                  <a:cubicBezTo>
                    <a:pt x="1610" y="57"/>
                    <a:pt x="1499" y="0"/>
                    <a:pt x="1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71"/>
          <p:cNvGrpSpPr/>
          <p:nvPr/>
        </p:nvGrpSpPr>
        <p:grpSpPr>
          <a:xfrm>
            <a:off x="5493083" y="1874854"/>
            <a:ext cx="245636" cy="442926"/>
            <a:chOff x="4834941" y="1965299"/>
            <a:chExt cx="262543" cy="473413"/>
          </a:xfrm>
        </p:grpSpPr>
        <p:sp>
          <p:nvSpPr>
            <p:cNvPr id="2131" name="Google Shape;2131;p71"/>
            <p:cNvSpPr/>
            <p:nvPr/>
          </p:nvSpPr>
          <p:spPr>
            <a:xfrm>
              <a:off x="4834941" y="1965299"/>
              <a:ext cx="262543" cy="473413"/>
            </a:xfrm>
            <a:custGeom>
              <a:avLst/>
              <a:gdLst/>
              <a:ahLst/>
              <a:cxnLst/>
              <a:rect l="l" t="t" r="r" b="b"/>
              <a:pathLst>
                <a:path w="4903" h="8841" extrusionOk="0">
                  <a:moveTo>
                    <a:pt x="3216" y="257"/>
                  </a:moveTo>
                  <a:cubicBezTo>
                    <a:pt x="3375" y="257"/>
                    <a:pt x="3528" y="325"/>
                    <a:pt x="3631" y="445"/>
                  </a:cubicBezTo>
                  <a:lnTo>
                    <a:pt x="4445" y="1390"/>
                  </a:lnTo>
                  <a:cubicBezTo>
                    <a:pt x="4620" y="1593"/>
                    <a:pt x="4620" y="1901"/>
                    <a:pt x="4445" y="2103"/>
                  </a:cubicBezTo>
                  <a:lnTo>
                    <a:pt x="3590" y="3093"/>
                  </a:lnTo>
                  <a:cubicBezTo>
                    <a:pt x="3465" y="3240"/>
                    <a:pt x="3395" y="3426"/>
                    <a:pt x="3395" y="3620"/>
                  </a:cubicBezTo>
                  <a:lnTo>
                    <a:pt x="3395" y="3729"/>
                  </a:lnTo>
                  <a:cubicBezTo>
                    <a:pt x="3395" y="3876"/>
                    <a:pt x="3275" y="3996"/>
                    <a:pt x="3128" y="3996"/>
                  </a:cubicBezTo>
                  <a:lnTo>
                    <a:pt x="1771" y="3996"/>
                  </a:lnTo>
                  <a:cubicBezTo>
                    <a:pt x="1626" y="3996"/>
                    <a:pt x="1506" y="3876"/>
                    <a:pt x="1506" y="3729"/>
                  </a:cubicBezTo>
                  <a:lnTo>
                    <a:pt x="1506" y="3620"/>
                  </a:lnTo>
                  <a:cubicBezTo>
                    <a:pt x="1506" y="3426"/>
                    <a:pt x="1438" y="3240"/>
                    <a:pt x="1311" y="3093"/>
                  </a:cubicBezTo>
                  <a:lnTo>
                    <a:pt x="455" y="2103"/>
                  </a:lnTo>
                  <a:cubicBezTo>
                    <a:pt x="280" y="1901"/>
                    <a:pt x="280" y="1593"/>
                    <a:pt x="455" y="1390"/>
                  </a:cubicBezTo>
                  <a:lnTo>
                    <a:pt x="1272" y="445"/>
                  </a:lnTo>
                  <a:cubicBezTo>
                    <a:pt x="1375" y="325"/>
                    <a:pt x="1528" y="257"/>
                    <a:pt x="1687" y="257"/>
                  </a:cubicBezTo>
                  <a:close/>
                  <a:moveTo>
                    <a:pt x="2787" y="4254"/>
                  </a:moveTo>
                  <a:lnTo>
                    <a:pt x="2787" y="4586"/>
                  </a:lnTo>
                  <a:lnTo>
                    <a:pt x="2114" y="4586"/>
                  </a:lnTo>
                  <a:lnTo>
                    <a:pt x="2114" y="4254"/>
                  </a:lnTo>
                  <a:close/>
                  <a:moveTo>
                    <a:pt x="1687" y="1"/>
                  </a:moveTo>
                  <a:cubicBezTo>
                    <a:pt x="1451" y="1"/>
                    <a:pt x="1229" y="102"/>
                    <a:pt x="1077" y="279"/>
                  </a:cubicBezTo>
                  <a:lnTo>
                    <a:pt x="260" y="1224"/>
                  </a:lnTo>
                  <a:cubicBezTo>
                    <a:pt x="0" y="1523"/>
                    <a:pt x="0" y="1976"/>
                    <a:pt x="260" y="2276"/>
                  </a:cubicBezTo>
                  <a:lnTo>
                    <a:pt x="1115" y="3264"/>
                  </a:lnTo>
                  <a:cubicBezTo>
                    <a:pt x="1200" y="3364"/>
                    <a:pt x="1248" y="3491"/>
                    <a:pt x="1248" y="3622"/>
                  </a:cubicBezTo>
                  <a:lnTo>
                    <a:pt x="1248" y="3730"/>
                  </a:lnTo>
                  <a:cubicBezTo>
                    <a:pt x="1248" y="4020"/>
                    <a:pt x="1484" y="4256"/>
                    <a:pt x="1773" y="4256"/>
                  </a:cubicBezTo>
                  <a:lnTo>
                    <a:pt x="1856" y="4256"/>
                  </a:lnTo>
                  <a:lnTo>
                    <a:pt x="1856" y="4587"/>
                  </a:lnTo>
                  <a:lnTo>
                    <a:pt x="1773" y="4587"/>
                  </a:lnTo>
                  <a:cubicBezTo>
                    <a:pt x="1484" y="4587"/>
                    <a:pt x="1248" y="4821"/>
                    <a:pt x="1248" y="5113"/>
                  </a:cubicBezTo>
                  <a:lnTo>
                    <a:pt x="1248" y="5221"/>
                  </a:lnTo>
                  <a:cubicBezTo>
                    <a:pt x="1248" y="5352"/>
                    <a:pt x="1202" y="5478"/>
                    <a:pt x="1115" y="5577"/>
                  </a:cubicBezTo>
                  <a:lnTo>
                    <a:pt x="260" y="6567"/>
                  </a:lnTo>
                  <a:cubicBezTo>
                    <a:pt x="0" y="6865"/>
                    <a:pt x="0" y="7319"/>
                    <a:pt x="260" y="7619"/>
                  </a:cubicBezTo>
                  <a:lnTo>
                    <a:pt x="443" y="7827"/>
                  </a:lnTo>
                  <a:cubicBezTo>
                    <a:pt x="468" y="7858"/>
                    <a:pt x="504" y="7874"/>
                    <a:pt x="540" y="7874"/>
                  </a:cubicBezTo>
                  <a:cubicBezTo>
                    <a:pt x="570" y="7874"/>
                    <a:pt x="601" y="7863"/>
                    <a:pt x="625" y="7842"/>
                  </a:cubicBezTo>
                  <a:cubicBezTo>
                    <a:pt x="680" y="7796"/>
                    <a:pt x="684" y="7713"/>
                    <a:pt x="638" y="7659"/>
                  </a:cubicBezTo>
                  <a:lnTo>
                    <a:pt x="455" y="7449"/>
                  </a:lnTo>
                  <a:cubicBezTo>
                    <a:pt x="280" y="7247"/>
                    <a:pt x="280" y="6939"/>
                    <a:pt x="455" y="6736"/>
                  </a:cubicBezTo>
                  <a:lnTo>
                    <a:pt x="1311" y="5748"/>
                  </a:lnTo>
                  <a:cubicBezTo>
                    <a:pt x="1438" y="5603"/>
                    <a:pt x="1506" y="5413"/>
                    <a:pt x="1506" y="5220"/>
                  </a:cubicBezTo>
                  <a:lnTo>
                    <a:pt x="1506" y="5113"/>
                  </a:lnTo>
                  <a:cubicBezTo>
                    <a:pt x="1506" y="4965"/>
                    <a:pt x="1626" y="4845"/>
                    <a:pt x="1773" y="4845"/>
                  </a:cubicBezTo>
                  <a:lnTo>
                    <a:pt x="3131" y="4845"/>
                  </a:lnTo>
                  <a:cubicBezTo>
                    <a:pt x="3279" y="4845"/>
                    <a:pt x="3399" y="4965"/>
                    <a:pt x="3399" y="5113"/>
                  </a:cubicBezTo>
                  <a:lnTo>
                    <a:pt x="3399" y="5220"/>
                  </a:lnTo>
                  <a:cubicBezTo>
                    <a:pt x="3399" y="5413"/>
                    <a:pt x="3467" y="5601"/>
                    <a:pt x="3594" y="5748"/>
                  </a:cubicBezTo>
                  <a:lnTo>
                    <a:pt x="4449" y="6736"/>
                  </a:lnTo>
                  <a:cubicBezTo>
                    <a:pt x="4624" y="6939"/>
                    <a:pt x="4624" y="7247"/>
                    <a:pt x="4449" y="7449"/>
                  </a:cubicBezTo>
                  <a:lnTo>
                    <a:pt x="3633" y="8395"/>
                  </a:lnTo>
                  <a:cubicBezTo>
                    <a:pt x="3529" y="8515"/>
                    <a:pt x="3376" y="8583"/>
                    <a:pt x="3218" y="8583"/>
                  </a:cubicBezTo>
                  <a:lnTo>
                    <a:pt x="1688" y="8583"/>
                  </a:lnTo>
                  <a:cubicBezTo>
                    <a:pt x="1530" y="8583"/>
                    <a:pt x="1381" y="8515"/>
                    <a:pt x="1274" y="8395"/>
                  </a:cubicBezTo>
                  <a:lnTo>
                    <a:pt x="979" y="8052"/>
                  </a:lnTo>
                  <a:cubicBezTo>
                    <a:pt x="954" y="8022"/>
                    <a:pt x="917" y="8006"/>
                    <a:pt x="880" y="8006"/>
                  </a:cubicBezTo>
                  <a:cubicBezTo>
                    <a:pt x="850" y="8006"/>
                    <a:pt x="820" y="8016"/>
                    <a:pt x="796" y="8037"/>
                  </a:cubicBezTo>
                  <a:cubicBezTo>
                    <a:pt x="741" y="8083"/>
                    <a:pt x="737" y="8166"/>
                    <a:pt x="784" y="8220"/>
                  </a:cubicBezTo>
                  <a:lnTo>
                    <a:pt x="1078" y="8562"/>
                  </a:lnTo>
                  <a:cubicBezTo>
                    <a:pt x="1233" y="8739"/>
                    <a:pt x="1454" y="8841"/>
                    <a:pt x="1688" y="8841"/>
                  </a:cubicBezTo>
                  <a:lnTo>
                    <a:pt x="3218" y="8841"/>
                  </a:lnTo>
                  <a:cubicBezTo>
                    <a:pt x="3454" y="8841"/>
                    <a:pt x="3675" y="8739"/>
                    <a:pt x="3828" y="8562"/>
                  </a:cubicBezTo>
                  <a:lnTo>
                    <a:pt x="4644" y="7619"/>
                  </a:lnTo>
                  <a:cubicBezTo>
                    <a:pt x="4902" y="7319"/>
                    <a:pt x="4902" y="6865"/>
                    <a:pt x="4642" y="6567"/>
                  </a:cubicBezTo>
                  <a:lnTo>
                    <a:pt x="3787" y="5577"/>
                  </a:lnTo>
                  <a:cubicBezTo>
                    <a:pt x="3703" y="5478"/>
                    <a:pt x="3653" y="5352"/>
                    <a:pt x="3653" y="5221"/>
                  </a:cubicBezTo>
                  <a:lnTo>
                    <a:pt x="3653" y="5113"/>
                  </a:lnTo>
                  <a:cubicBezTo>
                    <a:pt x="3653" y="4821"/>
                    <a:pt x="3419" y="4587"/>
                    <a:pt x="3128" y="4587"/>
                  </a:cubicBezTo>
                  <a:lnTo>
                    <a:pt x="3045" y="4587"/>
                  </a:lnTo>
                  <a:lnTo>
                    <a:pt x="3045" y="4256"/>
                  </a:lnTo>
                  <a:lnTo>
                    <a:pt x="3128" y="4256"/>
                  </a:lnTo>
                  <a:cubicBezTo>
                    <a:pt x="3419" y="4256"/>
                    <a:pt x="3653" y="4020"/>
                    <a:pt x="3653" y="3730"/>
                  </a:cubicBezTo>
                  <a:lnTo>
                    <a:pt x="3653" y="3622"/>
                  </a:lnTo>
                  <a:cubicBezTo>
                    <a:pt x="3653" y="3491"/>
                    <a:pt x="3699" y="3364"/>
                    <a:pt x="3787" y="3264"/>
                  </a:cubicBezTo>
                  <a:lnTo>
                    <a:pt x="4642" y="2276"/>
                  </a:lnTo>
                  <a:cubicBezTo>
                    <a:pt x="4902" y="1976"/>
                    <a:pt x="4902" y="1523"/>
                    <a:pt x="4642" y="1224"/>
                  </a:cubicBezTo>
                  <a:lnTo>
                    <a:pt x="3826" y="279"/>
                  </a:lnTo>
                  <a:cubicBezTo>
                    <a:pt x="3671" y="102"/>
                    <a:pt x="3450" y="1"/>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4905195" y="2004656"/>
              <a:ext cx="122410" cy="126854"/>
            </a:xfrm>
            <a:custGeom>
              <a:avLst/>
              <a:gdLst/>
              <a:ahLst/>
              <a:cxnLst/>
              <a:rect l="l" t="t" r="r" b="b"/>
              <a:pathLst>
                <a:path w="2286" h="2369" extrusionOk="0">
                  <a:moveTo>
                    <a:pt x="1300" y="257"/>
                  </a:moveTo>
                  <a:cubicBezTo>
                    <a:pt x="1436" y="257"/>
                    <a:pt x="1545" y="368"/>
                    <a:pt x="1545" y="500"/>
                  </a:cubicBezTo>
                  <a:lnTo>
                    <a:pt x="1545" y="1252"/>
                  </a:lnTo>
                  <a:cubicBezTo>
                    <a:pt x="1545" y="1387"/>
                    <a:pt x="1434" y="1495"/>
                    <a:pt x="1300" y="1495"/>
                  </a:cubicBezTo>
                  <a:lnTo>
                    <a:pt x="977" y="1495"/>
                  </a:lnTo>
                  <a:cubicBezTo>
                    <a:pt x="843" y="1495"/>
                    <a:pt x="734" y="1385"/>
                    <a:pt x="734" y="1252"/>
                  </a:cubicBezTo>
                  <a:lnTo>
                    <a:pt x="734" y="500"/>
                  </a:lnTo>
                  <a:cubicBezTo>
                    <a:pt x="734" y="364"/>
                    <a:pt x="844" y="257"/>
                    <a:pt x="977" y="257"/>
                  </a:cubicBezTo>
                  <a:close/>
                  <a:moveTo>
                    <a:pt x="983" y="1"/>
                  </a:moveTo>
                  <a:cubicBezTo>
                    <a:pt x="797" y="1"/>
                    <a:pt x="634" y="102"/>
                    <a:pt x="548" y="251"/>
                  </a:cubicBezTo>
                  <a:cubicBezTo>
                    <a:pt x="209" y="458"/>
                    <a:pt x="0" y="826"/>
                    <a:pt x="0" y="1226"/>
                  </a:cubicBezTo>
                  <a:cubicBezTo>
                    <a:pt x="0" y="1855"/>
                    <a:pt x="513" y="2369"/>
                    <a:pt x="1143" y="2369"/>
                  </a:cubicBezTo>
                  <a:cubicBezTo>
                    <a:pt x="1434" y="2363"/>
                    <a:pt x="1712" y="2253"/>
                    <a:pt x="1926" y="2050"/>
                  </a:cubicBezTo>
                  <a:cubicBezTo>
                    <a:pt x="1978" y="2002"/>
                    <a:pt x="1980" y="1919"/>
                    <a:pt x="1932" y="1866"/>
                  </a:cubicBezTo>
                  <a:cubicBezTo>
                    <a:pt x="1907" y="1840"/>
                    <a:pt x="1873" y="1827"/>
                    <a:pt x="1839" y="1827"/>
                  </a:cubicBezTo>
                  <a:cubicBezTo>
                    <a:pt x="1806" y="1827"/>
                    <a:pt x="1773" y="1839"/>
                    <a:pt x="1747" y="1862"/>
                  </a:cubicBezTo>
                  <a:cubicBezTo>
                    <a:pt x="1582" y="2019"/>
                    <a:pt x="1368" y="2105"/>
                    <a:pt x="1139" y="2105"/>
                  </a:cubicBezTo>
                  <a:cubicBezTo>
                    <a:pt x="653" y="2105"/>
                    <a:pt x="257" y="1709"/>
                    <a:pt x="257" y="1225"/>
                  </a:cubicBezTo>
                  <a:cubicBezTo>
                    <a:pt x="257" y="1007"/>
                    <a:pt x="338" y="802"/>
                    <a:pt x="476" y="644"/>
                  </a:cubicBezTo>
                  <a:lnTo>
                    <a:pt x="476" y="1254"/>
                  </a:lnTo>
                  <a:cubicBezTo>
                    <a:pt x="476" y="1532"/>
                    <a:pt x="701" y="1759"/>
                    <a:pt x="981" y="1759"/>
                  </a:cubicBezTo>
                  <a:lnTo>
                    <a:pt x="1303" y="1759"/>
                  </a:lnTo>
                  <a:cubicBezTo>
                    <a:pt x="1582" y="1759"/>
                    <a:pt x="1806" y="1532"/>
                    <a:pt x="1806" y="1254"/>
                  </a:cubicBezTo>
                  <a:lnTo>
                    <a:pt x="1806" y="644"/>
                  </a:lnTo>
                  <a:cubicBezTo>
                    <a:pt x="1945" y="802"/>
                    <a:pt x="2026" y="1007"/>
                    <a:pt x="2026" y="1225"/>
                  </a:cubicBezTo>
                  <a:cubicBezTo>
                    <a:pt x="2026" y="1313"/>
                    <a:pt x="2013" y="1403"/>
                    <a:pt x="1985" y="1488"/>
                  </a:cubicBezTo>
                  <a:cubicBezTo>
                    <a:pt x="1963" y="1558"/>
                    <a:pt x="2000" y="1630"/>
                    <a:pt x="2070" y="1652"/>
                  </a:cubicBezTo>
                  <a:cubicBezTo>
                    <a:pt x="2083" y="1656"/>
                    <a:pt x="2096" y="1659"/>
                    <a:pt x="2109" y="1659"/>
                  </a:cubicBezTo>
                  <a:cubicBezTo>
                    <a:pt x="2164" y="1659"/>
                    <a:pt x="2216" y="1624"/>
                    <a:pt x="2234" y="1569"/>
                  </a:cubicBezTo>
                  <a:cubicBezTo>
                    <a:pt x="2267" y="1459"/>
                    <a:pt x="2286" y="1344"/>
                    <a:pt x="2286" y="1226"/>
                  </a:cubicBezTo>
                  <a:cubicBezTo>
                    <a:pt x="2286" y="830"/>
                    <a:pt x="2079" y="458"/>
                    <a:pt x="1740" y="251"/>
                  </a:cubicBezTo>
                  <a:cubicBezTo>
                    <a:pt x="1653" y="102"/>
                    <a:pt x="1491" y="1"/>
                    <a:pt x="1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4902518" y="2272713"/>
              <a:ext cx="124980" cy="124766"/>
            </a:xfrm>
            <a:custGeom>
              <a:avLst/>
              <a:gdLst/>
              <a:ahLst/>
              <a:cxnLst/>
              <a:rect l="l" t="t" r="r" b="b"/>
              <a:pathLst>
                <a:path w="2334" h="2330" extrusionOk="0">
                  <a:moveTo>
                    <a:pt x="1189" y="258"/>
                  </a:moveTo>
                  <a:cubicBezTo>
                    <a:pt x="1676" y="258"/>
                    <a:pt x="2072" y="654"/>
                    <a:pt x="2072" y="1141"/>
                  </a:cubicBezTo>
                  <a:cubicBezTo>
                    <a:pt x="2072" y="1609"/>
                    <a:pt x="1705" y="1992"/>
                    <a:pt x="1245" y="2023"/>
                  </a:cubicBezTo>
                  <a:lnTo>
                    <a:pt x="1617" y="1649"/>
                  </a:lnTo>
                  <a:cubicBezTo>
                    <a:pt x="1713" y="1555"/>
                    <a:pt x="1764" y="1428"/>
                    <a:pt x="1764" y="1292"/>
                  </a:cubicBezTo>
                  <a:cubicBezTo>
                    <a:pt x="1764" y="1159"/>
                    <a:pt x="1713" y="1032"/>
                    <a:pt x="1617" y="936"/>
                  </a:cubicBezTo>
                  <a:lnTo>
                    <a:pt x="1390" y="708"/>
                  </a:lnTo>
                  <a:cubicBezTo>
                    <a:pt x="1294" y="614"/>
                    <a:pt x="1169" y="560"/>
                    <a:pt x="1033" y="560"/>
                  </a:cubicBezTo>
                  <a:cubicBezTo>
                    <a:pt x="898" y="560"/>
                    <a:pt x="773" y="614"/>
                    <a:pt x="675" y="708"/>
                  </a:cubicBezTo>
                  <a:lnTo>
                    <a:pt x="305" y="1078"/>
                  </a:lnTo>
                  <a:cubicBezTo>
                    <a:pt x="342" y="623"/>
                    <a:pt x="723" y="258"/>
                    <a:pt x="1189" y="258"/>
                  </a:cubicBezTo>
                  <a:close/>
                  <a:moveTo>
                    <a:pt x="1036" y="820"/>
                  </a:moveTo>
                  <a:cubicBezTo>
                    <a:pt x="1101" y="820"/>
                    <a:pt x="1164" y="846"/>
                    <a:pt x="1210" y="892"/>
                  </a:cubicBezTo>
                  <a:lnTo>
                    <a:pt x="1438" y="1120"/>
                  </a:lnTo>
                  <a:cubicBezTo>
                    <a:pt x="1484" y="1167"/>
                    <a:pt x="1510" y="1227"/>
                    <a:pt x="1510" y="1292"/>
                  </a:cubicBezTo>
                  <a:cubicBezTo>
                    <a:pt x="1510" y="1356"/>
                    <a:pt x="1484" y="1419"/>
                    <a:pt x="1438" y="1465"/>
                  </a:cubicBezTo>
                  <a:lnTo>
                    <a:pt x="906" y="1998"/>
                  </a:lnTo>
                  <a:cubicBezTo>
                    <a:pt x="859" y="2044"/>
                    <a:pt x="797" y="2070"/>
                    <a:pt x="732" y="2070"/>
                  </a:cubicBezTo>
                  <a:cubicBezTo>
                    <a:pt x="668" y="2070"/>
                    <a:pt x="605" y="2044"/>
                    <a:pt x="559" y="1998"/>
                  </a:cubicBezTo>
                  <a:lnTo>
                    <a:pt x="332" y="1769"/>
                  </a:lnTo>
                  <a:cubicBezTo>
                    <a:pt x="286" y="1723"/>
                    <a:pt x="261" y="1660"/>
                    <a:pt x="261" y="1596"/>
                  </a:cubicBezTo>
                  <a:cubicBezTo>
                    <a:pt x="261" y="1531"/>
                    <a:pt x="286" y="1471"/>
                    <a:pt x="332" y="1425"/>
                  </a:cubicBezTo>
                  <a:lnTo>
                    <a:pt x="865" y="892"/>
                  </a:lnTo>
                  <a:cubicBezTo>
                    <a:pt x="911" y="846"/>
                    <a:pt x="972" y="820"/>
                    <a:pt x="1036" y="820"/>
                  </a:cubicBezTo>
                  <a:close/>
                  <a:moveTo>
                    <a:pt x="1191" y="0"/>
                  </a:moveTo>
                  <a:cubicBezTo>
                    <a:pt x="563" y="0"/>
                    <a:pt x="49" y="512"/>
                    <a:pt x="49" y="1143"/>
                  </a:cubicBezTo>
                  <a:cubicBezTo>
                    <a:pt x="49" y="1213"/>
                    <a:pt x="56" y="1281"/>
                    <a:pt x="67" y="1347"/>
                  </a:cubicBezTo>
                  <a:cubicBezTo>
                    <a:pt x="23" y="1425"/>
                    <a:pt x="1" y="1509"/>
                    <a:pt x="1" y="1596"/>
                  </a:cubicBezTo>
                  <a:cubicBezTo>
                    <a:pt x="1" y="1732"/>
                    <a:pt x="52" y="1859"/>
                    <a:pt x="148" y="1953"/>
                  </a:cubicBezTo>
                  <a:lnTo>
                    <a:pt x="375" y="2182"/>
                  </a:lnTo>
                  <a:cubicBezTo>
                    <a:pt x="471" y="2276"/>
                    <a:pt x="598" y="2329"/>
                    <a:pt x="732" y="2329"/>
                  </a:cubicBezTo>
                  <a:cubicBezTo>
                    <a:pt x="821" y="2329"/>
                    <a:pt x="906" y="2305"/>
                    <a:pt x="979" y="2265"/>
                  </a:cubicBezTo>
                  <a:cubicBezTo>
                    <a:pt x="1049" y="2278"/>
                    <a:pt x="1119" y="2285"/>
                    <a:pt x="1191" y="2285"/>
                  </a:cubicBezTo>
                  <a:cubicBezTo>
                    <a:pt x="1820" y="2285"/>
                    <a:pt x="2334" y="1775"/>
                    <a:pt x="2334" y="1143"/>
                  </a:cubicBezTo>
                  <a:cubicBezTo>
                    <a:pt x="2334" y="514"/>
                    <a:pt x="1823"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4" name="Google Shape;2134;p71"/>
          <p:cNvSpPr/>
          <p:nvPr/>
        </p:nvSpPr>
        <p:spPr>
          <a:xfrm>
            <a:off x="6087118" y="1874598"/>
            <a:ext cx="442956" cy="443708"/>
          </a:xfrm>
          <a:custGeom>
            <a:avLst/>
            <a:gdLst/>
            <a:ahLst/>
            <a:cxnLst/>
            <a:rect l="l" t="t" r="r" b="b"/>
            <a:pathLst>
              <a:path w="8841" h="8856" extrusionOk="0">
                <a:moveTo>
                  <a:pt x="2564" y="1231"/>
                </a:moveTo>
                <a:cubicBezTo>
                  <a:pt x="2580" y="1231"/>
                  <a:pt x="2595" y="1240"/>
                  <a:pt x="2606" y="1257"/>
                </a:cubicBezTo>
                <a:cubicBezTo>
                  <a:pt x="2615" y="1272"/>
                  <a:pt x="2613" y="1286"/>
                  <a:pt x="2611" y="1292"/>
                </a:cubicBezTo>
                <a:cubicBezTo>
                  <a:pt x="2610" y="1299"/>
                  <a:pt x="2604" y="1314"/>
                  <a:pt x="2589" y="1323"/>
                </a:cubicBezTo>
                <a:lnTo>
                  <a:pt x="2254" y="1506"/>
                </a:lnTo>
                <a:cubicBezTo>
                  <a:pt x="2246" y="1510"/>
                  <a:pt x="2238" y="1512"/>
                  <a:pt x="2232" y="1512"/>
                </a:cubicBezTo>
                <a:cubicBezTo>
                  <a:pt x="2226" y="1512"/>
                  <a:pt x="2221" y="1510"/>
                  <a:pt x="2217" y="1509"/>
                </a:cubicBezTo>
                <a:cubicBezTo>
                  <a:pt x="2211" y="1508"/>
                  <a:pt x="2197" y="1502"/>
                  <a:pt x="2188" y="1487"/>
                </a:cubicBezTo>
                <a:cubicBezTo>
                  <a:pt x="2178" y="1471"/>
                  <a:pt x="2180" y="1456"/>
                  <a:pt x="2184" y="1451"/>
                </a:cubicBezTo>
                <a:cubicBezTo>
                  <a:pt x="2186" y="1443"/>
                  <a:pt x="2189" y="1428"/>
                  <a:pt x="2206" y="1419"/>
                </a:cubicBezTo>
                <a:lnTo>
                  <a:pt x="2540" y="1237"/>
                </a:lnTo>
                <a:cubicBezTo>
                  <a:pt x="2548" y="1233"/>
                  <a:pt x="2556" y="1231"/>
                  <a:pt x="2564" y="1231"/>
                </a:cubicBezTo>
                <a:close/>
                <a:moveTo>
                  <a:pt x="3738" y="1232"/>
                </a:moveTo>
                <a:cubicBezTo>
                  <a:pt x="3747" y="1232"/>
                  <a:pt x="3756" y="1234"/>
                  <a:pt x="3763" y="1239"/>
                </a:cubicBezTo>
                <a:lnTo>
                  <a:pt x="4097" y="1419"/>
                </a:lnTo>
                <a:cubicBezTo>
                  <a:pt x="4113" y="1428"/>
                  <a:pt x="4119" y="1441"/>
                  <a:pt x="4121" y="1451"/>
                </a:cubicBezTo>
                <a:cubicBezTo>
                  <a:pt x="4123" y="1456"/>
                  <a:pt x="4124" y="1471"/>
                  <a:pt x="4115" y="1487"/>
                </a:cubicBezTo>
                <a:cubicBezTo>
                  <a:pt x="4106" y="1502"/>
                  <a:pt x="4095" y="1508"/>
                  <a:pt x="4086" y="1509"/>
                </a:cubicBezTo>
                <a:cubicBezTo>
                  <a:pt x="4082" y="1510"/>
                  <a:pt x="4077" y="1512"/>
                  <a:pt x="4071" y="1512"/>
                </a:cubicBezTo>
                <a:cubicBezTo>
                  <a:pt x="4064" y="1512"/>
                  <a:pt x="4057" y="1510"/>
                  <a:pt x="4049" y="1506"/>
                </a:cubicBezTo>
                <a:lnTo>
                  <a:pt x="3715" y="1323"/>
                </a:lnTo>
                <a:cubicBezTo>
                  <a:pt x="3691" y="1309"/>
                  <a:pt x="3682" y="1281"/>
                  <a:pt x="3697" y="1257"/>
                </a:cubicBezTo>
                <a:cubicBezTo>
                  <a:pt x="3706" y="1240"/>
                  <a:pt x="3717" y="1235"/>
                  <a:pt x="3726" y="1233"/>
                </a:cubicBezTo>
                <a:cubicBezTo>
                  <a:pt x="3730" y="1232"/>
                  <a:pt x="3734" y="1232"/>
                  <a:pt x="3738" y="1232"/>
                </a:cubicBezTo>
                <a:close/>
                <a:moveTo>
                  <a:pt x="2807" y="2129"/>
                </a:moveTo>
                <a:cubicBezTo>
                  <a:pt x="2834" y="2129"/>
                  <a:pt x="2856" y="2151"/>
                  <a:pt x="2856" y="2178"/>
                </a:cubicBezTo>
                <a:cubicBezTo>
                  <a:pt x="2856" y="2206"/>
                  <a:pt x="2834" y="2226"/>
                  <a:pt x="2807" y="2226"/>
                </a:cubicBezTo>
                <a:lnTo>
                  <a:pt x="2427" y="2226"/>
                </a:lnTo>
                <a:cubicBezTo>
                  <a:pt x="2401" y="2226"/>
                  <a:pt x="2379" y="2206"/>
                  <a:pt x="2379" y="2178"/>
                </a:cubicBezTo>
                <a:cubicBezTo>
                  <a:pt x="2379" y="2151"/>
                  <a:pt x="2399" y="2129"/>
                  <a:pt x="2427" y="2129"/>
                </a:cubicBezTo>
                <a:close/>
                <a:moveTo>
                  <a:pt x="3876" y="2129"/>
                </a:moveTo>
                <a:cubicBezTo>
                  <a:pt x="3903" y="2129"/>
                  <a:pt x="3925" y="2151"/>
                  <a:pt x="3925" y="2178"/>
                </a:cubicBezTo>
                <a:cubicBezTo>
                  <a:pt x="3925" y="2204"/>
                  <a:pt x="3903" y="2226"/>
                  <a:pt x="3876" y="2226"/>
                </a:cubicBezTo>
                <a:lnTo>
                  <a:pt x="3496" y="2226"/>
                </a:lnTo>
                <a:cubicBezTo>
                  <a:pt x="3468" y="2226"/>
                  <a:pt x="3448" y="2204"/>
                  <a:pt x="3448" y="2178"/>
                </a:cubicBezTo>
                <a:cubicBezTo>
                  <a:pt x="3448" y="2151"/>
                  <a:pt x="3468" y="2129"/>
                  <a:pt x="3496" y="2129"/>
                </a:cubicBezTo>
                <a:close/>
                <a:moveTo>
                  <a:pt x="2249" y="2872"/>
                </a:moveTo>
                <a:cubicBezTo>
                  <a:pt x="2257" y="2872"/>
                  <a:pt x="2265" y="2874"/>
                  <a:pt x="2272" y="2879"/>
                </a:cubicBezTo>
                <a:lnTo>
                  <a:pt x="2602" y="3065"/>
                </a:lnTo>
                <a:cubicBezTo>
                  <a:pt x="2626" y="3078"/>
                  <a:pt x="2635" y="3109"/>
                  <a:pt x="2621" y="3131"/>
                </a:cubicBezTo>
                <a:cubicBezTo>
                  <a:pt x="2611" y="3148"/>
                  <a:pt x="2598" y="3151"/>
                  <a:pt x="2591" y="3155"/>
                </a:cubicBezTo>
                <a:cubicBezTo>
                  <a:pt x="2588" y="3156"/>
                  <a:pt x="2584" y="3157"/>
                  <a:pt x="2579" y="3157"/>
                </a:cubicBezTo>
                <a:cubicBezTo>
                  <a:pt x="2573" y="3157"/>
                  <a:pt x="2564" y="3155"/>
                  <a:pt x="2554" y="3150"/>
                </a:cubicBezTo>
                <a:lnTo>
                  <a:pt x="2224" y="2963"/>
                </a:lnTo>
                <a:cubicBezTo>
                  <a:pt x="2202" y="2949"/>
                  <a:pt x="2193" y="2919"/>
                  <a:pt x="2206" y="2897"/>
                </a:cubicBezTo>
                <a:cubicBezTo>
                  <a:pt x="2216" y="2881"/>
                  <a:pt x="2232" y="2872"/>
                  <a:pt x="2249" y="2872"/>
                </a:cubicBezTo>
                <a:close/>
                <a:moveTo>
                  <a:pt x="4056" y="2871"/>
                </a:moveTo>
                <a:cubicBezTo>
                  <a:pt x="4073" y="2871"/>
                  <a:pt x="4088" y="2881"/>
                  <a:pt x="4097" y="2897"/>
                </a:cubicBezTo>
                <a:cubicBezTo>
                  <a:pt x="4106" y="2912"/>
                  <a:pt x="4104" y="2927"/>
                  <a:pt x="4102" y="2934"/>
                </a:cubicBezTo>
                <a:cubicBezTo>
                  <a:pt x="4100" y="2940"/>
                  <a:pt x="4095" y="2954"/>
                  <a:pt x="4078" y="2963"/>
                </a:cubicBezTo>
                <a:lnTo>
                  <a:pt x="3750" y="3150"/>
                </a:lnTo>
                <a:cubicBezTo>
                  <a:pt x="3740" y="3155"/>
                  <a:pt x="3731" y="3157"/>
                  <a:pt x="3724" y="3157"/>
                </a:cubicBezTo>
                <a:cubicBezTo>
                  <a:pt x="3719" y="3157"/>
                  <a:pt x="3716" y="3156"/>
                  <a:pt x="3713" y="3155"/>
                </a:cubicBezTo>
                <a:cubicBezTo>
                  <a:pt x="3706" y="3151"/>
                  <a:pt x="3691" y="3148"/>
                  <a:pt x="3682" y="3131"/>
                </a:cubicBezTo>
                <a:cubicBezTo>
                  <a:pt x="3671" y="3109"/>
                  <a:pt x="3680" y="3078"/>
                  <a:pt x="3704" y="3065"/>
                </a:cubicBezTo>
                <a:lnTo>
                  <a:pt x="4032" y="2879"/>
                </a:lnTo>
                <a:cubicBezTo>
                  <a:pt x="4040" y="2873"/>
                  <a:pt x="4049" y="2871"/>
                  <a:pt x="4056" y="2871"/>
                </a:cubicBezTo>
                <a:close/>
                <a:moveTo>
                  <a:pt x="4272" y="1076"/>
                </a:moveTo>
                <a:cubicBezTo>
                  <a:pt x="4556" y="1369"/>
                  <a:pt x="4736" y="1767"/>
                  <a:pt x="4736" y="2206"/>
                </a:cubicBezTo>
                <a:cubicBezTo>
                  <a:pt x="4736" y="2643"/>
                  <a:pt x="4556" y="3041"/>
                  <a:pt x="4268" y="3330"/>
                </a:cubicBezTo>
                <a:cubicBezTo>
                  <a:pt x="4231" y="3293"/>
                  <a:pt x="4196" y="3257"/>
                  <a:pt x="4165" y="3214"/>
                </a:cubicBezTo>
                <a:lnTo>
                  <a:pt x="4211" y="3188"/>
                </a:lnTo>
                <a:cubicBezTo>
                  <a:pt x="4281" y="3148"/>
                  <a:pt x="4333" y="3083"/>
                  <a:pt x="4355" y="3002"/>
                </a:cubicBezTo>
                <a:cubicBezTo>
                  <a:pt x="4379" y="2925"/>
                  <a:pt x="4368" y="2842"/>
                  <a:pt x="4327" y="2770"/>
                </a:cubicBezTo>
                <a:cubicBezTo>
                  <a:pt x="4271" y="2670"/>
                  <a:pt x="4166" y="2613"/>
                  <a:pt x="4058" y="2613"/>
                </a:cubicBezTo>
                <a:cubicBezTo>
                  <a:pt x="4007" y="2613"/>
                  <a:pt x="3956" y="2626"/>
                  <a:pt x="3909" y="2652"/>
                </a:cubicBezTo>
                <a:lnTo>
                  <a:pt x="3872" y="2672"/>
                </a:lnTo>
                <a:cubicBezTo>
                  <a:pt x="3853" y="2612"/>
                  <a:pt x="3837" y="2549"/>
                  <a:pt x="3826" y="2484"/>
                </a:cubicBezTo>
                <a:lnTo>
                  <a:pt x="3877" y="2484"/>
                </a:lnTo>
                <a:cubicBezTo>
                  <a:pt x="4049" y="2484"/>
                  <a:pt x="4187" y="2346"/>
                  <a:pt x="4187" y="2175"/>
                </a:cubicBezTo>
                <a:cubicBezTo>
                  <a:pt x="4187" y="2005"/>
                  <a:pt x="4049" y="1867"/>
                  <a:pt x="3877" y="1867"/>
                </a:cubicBezTo>
                <a:lnTo>
                  <a:pt x="3837" y="1867"/>
                </a:lnTo>
                <a:cubicBezTo>
                  <a:pt x="3848" y="1812"/>
                  <a:pt x="3865" y="1756"/>
                  <a:pt x="3883" y="1703"/>
                </a:cubicBezTo>
                <a:lnTo>
                  <a:pt x="3929" y="1729"/>
                </a:lnTo>
                <a:cubicBezTo>
                  <a:pt x="3975" y="1755"/>
                  <a:pt x="4027" y="1766"/>
                  <a:pt x="4076" y="1766"/>
                </a:cubicBezTo>
                <a:cubicBezTo>
                  <a:pt x="4106" y="1766"/>
                  <a:pt x="4134" y="1760"/>
                  <a:pt x="4163" y="1751"/>
                </a:cubicBezTo>
                <a:cubicBezTo>
                  <a:pt x="4242" y="1729"/>
                  <a:pt x="4307" y="1675"/>
                  <a:pt x="4347" y="1603"/>
                </a:cubicBezTo>
                <a:cubicBezTo>
                  <a:pt x="4388" y="1533"/>
                  <a:pt x="4397" y="1451"/>
                  <a:pt x="4373" y="1369"/>
                </a:cubicBezTo>
                <a:cubicBezTo>
                  <a:pt x="4351" y="1290"/>
                  <a:pt x="4298" y="1226"/>
                  <a:pt x="4226" y="1185"/>
                </a:cubicBezTo>
                <a:lnTo>
                  <a:pt x="4189" y="1165"/>
                </a:lnTo>
                <a:cubicBezTo>
                  <a:pt x="4215" y="1134"/>
                  <a:pt x="4242" y="1104"/>
                  <a:pt x="4272" y="1076"/>
                </a:cubicBezTo>
                <a:close/>
                <a:moveTo>
                  <a:pt x="3148" y="618"/>
                </a:moveTo>
                <a:cubicBezTo>
                  <a:pt x="3489" y="618"/>
                  <a:pt x="3804" y="726"/>
                  <a:pt x="4064" y="911"/>
                </a:cubicBezTo>
                <a:cubicBezTo>
                  <a:pt x="4021" y="953"/>
                  <a:pt x="3984" y="995"/>
                  <a:pt x="3947" y="1040"/>
                </a:cubicBezTo>
                <a:lnTo>
                  <a:pt x="3883" y="1005"/>
                </a:lnTo>
                <a:cubicBezTo>
                  <a:pt x="3837" y="980"/>
                  <a:pt x="3786" y="967"/>
                  <a:pt x="3734" y="967"/>
                </a:cubicBezTo>
                <a:cubicBezTo>
                  <a:pt x="3706" y="967"/>
                  <a:pt x="3677" y="971"/>
                  <a:pt x="3649" y="979"/>
                </a:cubicBezTo>
                <a:cubicBezTo>
                  <a:pt x="3570" y="1003"/>
                  <a:pt x="3505" y="1056"/>
                  <a:pt x="3465" y="1128"/>
                </a:cubicBezTo>
                <a:cubicBezTo>
                  <a:pt x="3384" y="1277"/>
                  <a:pt x="3439" y="1463"/>
                  <a:pt x="3586" y="1544"/>
                </a:cubicBezTo>
                <a:lnTo>
                  <a:pt x="3642" y="1574"/>
                </a:lnTo>
                <a:cubicBezTo>
                  <a:pt x="3607" y="1668"/>
                  <a:pt x="3581" y="1766"/>
                  <a:pt x="3562" y="1865"/>
                </a:cubicBezTo>
                <a:lnTo>
                  <a:pt x="3489" y="1865"/>
                </a:lnTo>
                <a:cubicBezTo>
                  <a:pt x="3319" y="1865"/>
                  <a:pt x="3181" y="2003"/>
                  <a:pt x="3181" y="2173"/>
                </a:cubicBezTo>
                <a:cubicBezTo>
                  <a:pt x="3181" y="2344"/>
                  <a:pt x="3319" y="2483"/>
                  <a:pt x="3489" y="2483"/>
                </a:cubicBezTo>
                <a:lnTo>
                  <a:pt x="3551" y="2483"/>
                </a:lnTo>
                <a:cubicBezTo>
                  <a:pt x="3568" y="2589"/>
                  <a:pt x="3592" y="2696"/>
                  <a:pt x="3629" y="2799"/>
                </a:cubicBezTo>
                <a:lnTo>
                  <a:pt x="3566" y="2836"/>
                </a:lnTo>
                <a:cubicBezTo>
                  <a:pt x="3419" y="2919"/>
                  <a:pt x="3365" y="3109"/>
                  <a:pt x="3448" y="3257"/>
                </a:cubicBezTo>
                <a:cubicBezTo>
                  <a:pt x="3489" y="3327"/>
                  <a:pt x="3553" y="3378"/>
                  <a:pt x="3634" y="3400"/>
                </a:cubicBezTo>
                <a:cubicBezTo>
                  <a:pt x="3662" y="3408"/>
                  <a:pt x="3689" y="3413"/>
                  <a:pt x="3717" y="3413"/>
                </a:cubicBezTo>
                <a:cubicBezTo>
                  <a:pt x="3771" y="3413"/>
                  <a:pt x="3820" y="3398"/>
                  <a:pt x="3870" y="3373"/>
                </a:cubicBezTo>
                <a:lnTo>
                  <a:pt x="3925" y="3343"/>
                </a:lnTo>
                <a:cubicBezTo>
                  <a:pt x="3966" y="3397"/>
                  <a:pt x="4012" y="3446"/>
                  <a:pt x="4058" y="3496"/>
                </a:cubicBezTo>
                <a:cubicBezTo>
                  <a:pt x="3800" y="3680"/>
                  <a:pt x="3485" y="3787"/>
                  <a:pt x="3144" y="3787"/>
                </a:cubicBezTo>
                <a:cubicBezTo>
                  <a:pt x="2809" y="3787"/>
                  <a:pt x="2492" y="3684"/>
                  <a:pt x="2226" y="3498"/>
                </a:cubicBezTo>
                <a:cubicBezTo>
                  <a:pt x="2276" y="3450"/>
                  <a:pt x="2318" y="3398"/>
                  <a:pt x="2363" y="3343"/>
                </a:cubicBezTo>
                <a:lnTo>
                  <a:pt x="2427" y="3376"/>
                </a:lnTo>
                <a:cubicBezTo>
                  <a:pt x="2473" y="3400"/>
                  <a:pt x="2527" y="3415"/>
                  <a:pt x="2576" y="3415"/>
                </a:cubicBezTo>
                <a:cubicBezTo>
                  <a:pt x="2604" y="3415"/>
                  <a:pt x="2632" y="3409"/>
                  <a:pt x="2659" y="3404"/>
                </a:cubicBezTo>
                <a:cubicBezTo>
                  <a:pt x="2739" y="3380"/>
                  <a:pt x="2805" y="3330"/>
                  <a:pt x="2847" y="3258"/>
                </a:cubicBezTo>
                <a:cubicBezTo>
                  <a:pt x="2930" y="3111"/>
                  <a:pt x="2879" y="2921"/>
                  <a:pt x="2729" y="2838"/>
                </a:cubicBezTo>
                <a:lnTo>
                  <a:pt x="2667" y="2801"/>
                </a:lnTo>
                <a:cubicBezTo>
                  <a:pt x="2702" y="2698"/>
                  <a:pt x="2729" y="2593"/>
                  <a:pt x="2744" y="2484"/>
                </a:cubicBezTo>
                <a:lnTo>
                  <a:pt x="2807" y="2484"/>
                </a:lnTo>
                <a:cubicBezTo>
                  <a:pt x="2978" y="2484"/>
                  <a:pt x="3116" y="2346"/>
                  <a:pt x="3116" y="2175"/>
                </a:cubicBezTo>
                <a:cubicBezTo>
                  <a:pt x="3116" y="2005"/>
                  <a:pt x="2978" y="1867"/>
                  <a:pt x="2807" y="1867"/>
                </a:cubicBezTo>
                <a:lnTo>
                  <a:pt x="2733" y="1867"/>
                </a:lnTo>
                <a:cubicBezTo>
                  <a:pt x="2715" y="1767"/>
                  <a:pt x="2691" y="1672"/>
                  <a:pt x="2656" y="1576"/>
                </a:cubicBezTo>
                <a:lnTo>
                  <a:pt x="2711" y="1546"/>
                </a:lnTo>
                <a:cubicBezTo>
                  <a:pt x="2783" y="1508"/>
                  <a:pt x="2834" y="1443"/>
                  <a:pt x="2858" y="1362"/>
                </a:cubicBezTo>
                <a:cubicBezTo>
                  <a:pt x="2880" y="1283"/>
                  <a:pt x="2871" y="1200"/>
                  <a:pt x="2833" y="1128"/>
                </a:cubicBezTo>
                <a:cubicBezTo>
                  <a:pt x="2794" y="1056"/>
                  <a:pt x="2729" y="1003"/>
                  <a:pt x="2648" y="979"/>
                </a:cubicBezTo>
                <a:cubicBezTo>
                  <a:pt x="2620" y="971"/>
                  <a:pt x="2591" y="967"/>
                  <a:pt x="2563" y="967"/>
                </a:cubicBezTo>
                <a:cubicBezTo>
                  <a:pt x="2511" y="967"/>
                  <a:pt x="2460" y="980"/>
                  <a:pt x="2412" y="1005"/>
                </a:cubicBezTo>
                <a:lnTo>
                  <a:pt x="2348" y="1040"/>
                </a:lnTo>
                <a:cubicBezTo>
                  <a:pt x="2311" y="995"/>
                  <a:pt x="2274" y="951"/>
                  <a:pt x="2234" y="911"/>
                </a:cubicBezTo>
                <a:cubicBezTo>
                  <a:pt x="2492" y="726"/>
                  <a:pt x="2807" y="618"/>
                  <a:pt x="3148" y="618"/>
                </a:cubicBezTo>
                <a:close/>
                <a:moveTo>
                  <a:pt x="2280" y="5923"/>
                </a:moveTo>
                <a:lnTo>
                  <a:pt x="2923" y="6566"/>
                </a:lnTo>
                <a:lnTo>
                  <a:pt x="2694" y="6795"/>
                </a:lnTo>
                <a:lnTo>
                  <a:pt x="1930" y="6273"/>
                </a:lnTo>
                <a:lnTo>
                  <a:pt x="2280" y="5923"/>
                </a:lnTo>
                <a:close/>
                <a:moveTo>
                  <a:pt x="1747" y="6456"/>
                </a:moveTo>
                <a:lnTo>
                  <a:pt x="2510" y="6979"/>
                </a:lnTo>
                <a:lnTo>
                  <a:pt x="2060" y="7427"/>
                </a:lnTo>
                <a:lnTo>
                  <a:pt x="1541" y="6662"/>
                </a:lnTo>
                <a:lnTo>
                  <a:pt x="1747" y="6456"/>
                </a:lnTo>
                <a:close/>
                <a:moveTo>
                  <a:pt x="1355" y="6850"/>
                </a:moveTo>
                <a:lnTo>
                  <a:pt x="1874" y="7615"/>
                </a:lnTo>
                <a:lnTo>
                  <a:pt x="1683" y="7805"/>
                </a:lnTo>
                <a:lnTo>
                  <a:pt x="1041" y="7163"/>
                </a:lnTo>
                <a:lnTo>
                  <a:pt x="1355" y="6850"/>
                </a:lnTo>
                <a:close/>
                <a:moveTo>
                  <a:pt x="531" y="7130"/>
                </a:moveTo>
                <a:cubicBezTo>
                  <a:pt x="605" y="7130"/>
                  <a:pt x="675" y="7158"/>
                  <a:pt x="728" y="7211"/>
                </a:cubicBezTo>
                <a:lnTo>
                  <a:pt x="1635" y="8118"/>
                </a:lnTo>
                <a:cubicBezTo>
                  <a:pt x="1738" y="8229"/>
                  <a:pt x="1738" y="8402"/>
                  <a:pt x="1633" y="8510"/>
                </a:cubicBezTo>
                <a:cubicBezTo>
                  <a:pt x="1578" y="8564"/>
                  <a:pt x="1508" y="8591"/>
                  <a:pt x="1437" y="8591"/>
                </a:cubicBezTo>
                <a:cubicBezTo>
                  <a:pt x="1367" y="8591"/>
                  <a:pt x="1296" y="8564"/>
                  <a:pt x="1244" y="8510"/>
                </a:cubicBezTo>
                <a:lnTo>
                  <a:pt x="335" y="7602"/>
                </a:lnTo>
                <a:cubicBezTo>
                  <a:pt x="282" y="7549"/>
                  <a:pt x="254" y="7480"/>
                  <a:pt x="254" y="7407"/>
                </a:cubicBezTo>
                <a:cubicBezTo>
                  <a:pt x="254" y="7333"/>
                  <a:pt x="282" y="7265"/>
                  <a:pt x="335" y="7211"/>
                </a:cubicBezTo>
                <a:cubicBezTo>
                  <a:pt x="389" y="7158"/>
                  <a:pt x="457" y="7130"/>
                  <a:pt x="531" y="7130"/>
                </a:cubicBezTo>
                <a:close/>
                <a:moveTo>
                  <a:pt x="7344" y="0"/>
                </a:moveTo>
                <a:cubicBezTo>
                  <a:pt x="6940" y="8"/>
                  <a:pt x="6566" y="172"/>
                  <a:pt x="6290" y="466"/>
                </a:cubicBezTo>
                <a:lnTo>
                  <a:pt x="4963" y="1878"/>
                </a:lnTo>
                <a:cubicBezTo>
                  <a:pt x="4810" y="1017"/>
                  <a:pt x="4056" y="363"/>
                  <a:pt x="3151" y="363"/>
                </a:cubicBezTo>
                <a:cubicBezTo>
                  <a:pt x="2134" y="363"/>
                  <a:pt x="1308" y="1189"/>
                  <a:pt x="1308" y="2202"/>
                </a:cubicBezTo>
                <a:cubicBezTo>
                  <a:pt x="1308" y="2368"/>
                  <a:pt x="1331" y="2534"/>
                  <a:pt x="1375" y="2694"/>
                </a:cubicBezTo>
                <a:cubicBezTo>
                  <a:pt x="1390" y="2750"/>
                  <a:pt x="1440" y="2789"/>
                  <a:pt x="1496" y="2789"/>
                </a:cubicBezTo>
                <a:cubicBezTo>
                  <a:pt x="1508" y="2789"/>
                  <a:pt x="1521" y="2787"/>
                  <a:pt x="1533" y="2783"/>
                </a:cubicBezTo>
                <a:cubicBezTo>
                  <a:pt x="1601" y="2764"/>
                  <a:pt x="1644" y="2694"/>
                  <a:pt x="1624" y="2624"/>
                </a:cubicBezTo>
                <a:cubicBezTo>
                  <a:pt x="1587" y="2488"/>
                  <a:pt x="1565" y="2346"/>
                  <a:pt x="1565" y="2202"/>
                </a:cubicBezTo>
                <a:cubicBezTo>
                  <a:pt x="1565" y="1766"/>
                  <a:pt x="1745" y="1368"/>
                  <a:pt x="2035" y="1078"/>
                </a:cubicBezTo>
                <a:cubicBezTo>
                  <a:pt x="2062" y="1106"/>
                  <a:pt x="2090" y="1137"/>
                  <a:pt x="2117" y="1167"/>
                </a:cubicBezTo>
                <a:lnTo>
                  <a:pt x="2081" y="1187"/>
                </a:lnTo>
                <a:cubicBezTo>
                  <a:pt x="2011" y="1226"/>
                  <a:pt x="1957" y="1290"/>
                  <a:pt x="1933" y="1371"/>
                </a:cubicBezTo>
                <a:cubicBezTo>
                  <a:pt x="1911" y="1451"/>
                  <a:pt x="1920" y="1533"/>
                  <a:pt x="1959" y="1607"/>
                </a:cubicBezTo>
                <a:cubicBezTo>
                  <a:pt x="2000" y="1677"/>
                  <a:pt x="2062" y="1731"/>
                  <a:pt x="2143" y="1755"/>
                </a:cubicBezTo>
                <a:cubicBezTo>
                  <a:pt x="2171" y="1764"/>
                  <a:pt x="2200" y="1767"/>
                  <a:pt x="2232" y="1767"/>
                </a:cubicBezTo>
                <a:cubicBezTo>
                  <a:pt x="2282" y="1767"/>
                  <a:pt x="2333" y="1755"/>
                  <a:pt x="2379" y="1731"/>
                </a:cubicBezTo>
                <a:lnTo>
                  <a:pt x="2427" y="1705"/>
                </a:lnTo>
                <a:cubicBezTo>
                  <a:pt x="2446" y="1758"/>
                  <a:pt x="2458" y="1814"/>
                  <a:pt x="2473" y="1869"/>
                </a:cubicBezTo>
                <a:lnTo>
                  <a:pt x="2431" y="1869"/>
                </a:lnTo>
                <a:cubicBezTo>
                  <a:pt x="2261" y="1869"/>
                  <a:pt x="2123" y="2007"/>
                  <a:pt x="2123" y="2178"/>
                </a:cubicBezTo>
                <a:cubicBezTo>
                  <a:pt x="2123" y="2348"/>
                  <a:pt x="2261" y="2486"/>
                  <a:pt x="2431" y="2486"/>
                </a:cubicBezTo>
                <a:lnTo>
                  <a:pt x="2484" y="2486"/>
                </a:lnTo>
                <a:cubicBezTo>
                  <a:pt x="2473" y="2551"/>
                  <a:pt x="2457" y="2613"/>
                  <a:pt x="2438" y="2676"/>
                </a:cubicBezTo>
                <a:lnTo>
                  <a:pt x="2401" y="2654"/>
                </a:lnTo>
                <a:cubicBezTo>
                  <a:pt x="2354" y="2627"/>
                  <a:pt x="2302" y="2614"/>
                  <a:pt x="2251" y="2614"/>
                </a:cubicBezTo>
                <a:cubicBezTo>
                  <a:pt x="2144" y="2614"/>
                  <a:pt x="2039" y="2671"/>
                  <a:pt x="1983" y="2772"/>
                </a:cubicBezTo>
                <a:cubicBezTo>
                  <a:pt x="1900" y="2919"/>
                  <a:pt x="1950" y="3109"/>
                  <a:pt x="2099" y="3192"/>
                </a:cubicBezTo>
                <a:lnTo>
                  <a:pt x="2145" y="3216"/>
                </a:lnTo>
                <a:cubicBezTo>
                  <a:pt x="2114" y="3257"/>
                  <a:pt x="2077" y="3295"/>
                  <a:pt x="2040" y="3332"/>
                </a:cubicBezTo>
                <a:cubicBezTo>
                  <a:pt x="1957" y="3251"/>
                  <a:pt x="1883" y="3159"/>
                  <a:pt x="1821" y="3059"/>
                </a:cubicBezTo>
                <a:cubicBezTo>
                  <a:pt x="1796" y="3021"/>
                  <a:pt x="1754" y="3000"/>
                  <a:pt x="1711" y="3000"/>
                </a:cubicBezTo>
                <a:cubicBezTo>
                  <a:pt x="1687" y="3000"/>
                  <a:pt x="1663" y="3007"/>
                  <a:pt x="1642" y="3021"/>
                </a:cubicBezTo>
                <a:cubicBezTo>
                  <a:pt x="1581" y="3059"/>
                  <a:pt x="1563" y="3140"/>
                  <a:pt x="1601" y="3201"/>
                </a:cubicBezTo>
                <a:cubicBezTo>
                  <a:pt x="1904" y="3673"/>
                  <a:pt x="2394" y="3977"/>
                  <a:pt x="2943" y="4040"/>
                </a:cubicBezTo>
                <a:lnTo>
                  <a:pt x="2818" y="4172"/>
                </a:lnTo>
                <a:cubicBezTo>
                  <a:pt x="2600" y="4405"/>
                  <a:pt x="2475" y="4707"/>
                  <a:pt x="2464" y="5026"/>
                </a:cubicBezTo>
                <a:cubicBezTo>
                  <a:pt x="2455" y="5262"/>
                  <a:pt x="2357" y="5486"/>
                  <a:pt x="2191" y="5652"/>
                </a:cubicBezTo>
                <a:lnTo>
                  <a:pt x="855" y="6988"/>
                </a:lnTo>
                <a:cubicBezTo>
                  <a:pt x="763" y="6916"/>
                  <a:pt x="651" y="6880"/>
                  <a:pt x="533" y="6880"/>
                </a:cubicBezTo>
                <a:cubicBezTo>
                  <a:pt x="391" y="6880"/>
                  <a:pt x="256" y="6935"/>
                  <a:pt x="157" y="7036"/>
                </a:cubicBezTo>
                <a:cubicBezTo>
                  <a:pt x="55" y="7138"/>
                  <a:pt x="0" y="7270"/>
                  <a:pt x="0" y="7414"/>
                </a:cubicBezTo>
                <a:cubicBezTo>
                  <a:pt x="0" y="7556"/>
                  <a:pt x="55" y="7690"/>
                  <a:pt x="157" y="7792"/>
                </a:cubicBezTo>
                <a:lnTo>
                  <a:pt x="1063" y="8698"/>
                </a:lnTo>
                <a:cubicBezTo>
                  <a:pt x="1167" y="8803"/>
                  <a:pt x="1305" y="8855"/>
                  <a:pt x="1441" y="8855"/>
                </a:cubicBezTo>
                <a:cubicBezTo>
                  <a:pt x="1578" y="8855"/>
                  <a:pt x="1716" y="8803"/>
                  <a:pt x="1819" y="8698"/>
                </a:cubicBezTo>
                <a:cubicBezTo>
                  <a:pt x="2011" y="8509"/>
                  <a:pt x="2025" y="8206"/>
                  <a:pt x="1867" y="7996"/>
                </a:cubicBezTo>
                <a:lnTo>
                  <a:pt x="3203" y="6660"/>
                </a:lnTo>
                <a:cubicBezTo>
                  <a:pt x="3369" y="6494"/>
                  <a:pt x="3592" y="6399"/>
                  <a:pt x="3830" y="6389"/>
                </a:cubicBezTo>
                <a:cubicBezTo>
                  <a:pt x="4148" y="6376"/>
                  <a:pt x="4449" y="6251"/>
                  <a:pt x="4683" y="6034"/>
                </a:cubicBezTo>
                <a:lnTo>
                  <a:pt x="8381" y="2560"/>
                </a:lnTo>
                <a:cubicBezTo>
                  <a:pt x="8544" y="2409"/>
                  <a:pt x="8667" y="2226"/>
                  <a:pt x="8746" y="2022"/>
                </a:cubicBezTo>
                <a:cubicBezTo>
                  <a:pt x="8772" y="1954"/>
                  <a:pt x="8739" y="1878"/>
                  <a:pt x="8673" y="1852"/>
                </a:cubicBezTo>
                <a:cubicBezTo>
                  <a:pt x="8657" y="1847"/>
                  <a:pt x="8641" y="1844"/>
                  <a:pt x="8626" y="1844"/>
                </a:cubicBezTo>
                <a:cubicBezTo>
                  <a:pt x="8573" y="1844"/>
                  <a:pt x="8523" y="1875"/>
                  <a:pt x="8503" y="1926"/>
                </a:cubicBezTo>
                <a:cubicBezTo>
                  <a:pt x="8437" y="2096"/>
                  <a:pt x="8337" y="2245"/>
                  <a:pt x="8203" y="2372"/>
                </a:cubicBezTo>
                <a:lnTo>
                  <a:pt x="4502" y="5846"/>
                </a:lnTo>
                <a:cubicBezTo>
                  <a:pt x="4316" y="6021"/>
                  <a:pt x="4075" y="6122"/>
                  <a:pt x="3818" y="6131"/>
                </a:cubicBezTo>
                <a:cubicBezTo>
                  <a:pt x="3559" y="6141"/>
                  <a:pt x="3314" y="6233"/>
                  <a:pt x="3113" y="6393"/>
                </a:cubicBezTo>
                <a:lnTo>
                  <a:pt x="2462" y="5741"/>
                </a:lnTo>
                <a:cubicBezTo>
                  <a:pt x="2622" y="5543"/>
                  <a:pt x="2715" y="5297"/>
                  <a:pt x="2724" y="5037"/>
                </a:cubicBezTo>
                <a:cubicBezTo>
                  <a:pt x="2729" y="4773"/>
                  <a:pt x="2831" y="4532"/>
                  <a:pt x="3006" y="4346"/>
                </a:cubicBezTo>
                <a:lnTo>
                  <a:pt x="3290" y="4042"/>
                </a:lnTo>
                <a:cubicBezTo>
                  <a:pt x="4233" y="3972"/>
                  <a:pt x="4979" y="3186"/>
                  <a:pt x="4994" y="2228"/>
                </a:cubicBezTo>
                <a:lnTo>
                  <a:pt x="6480" y="645"/>
                </a:lnTo>
                <a:cubicBezTo>
                  <a:pt x="6706" y="404"/>
                  <a:pt x="7014" y="267"/>
                  <a:pt x="7346" y="264"/>
                </a:cubicBezTo>
                <a:cubicBezTo>
                  <a:pt x="7353" y="264"/>
                  <a:pt x="7360" y="264"/>
                  <a:pt x="7366" y="264"/>
                </a:cubicBezTo>
                <a:cubicBezTo>
                  <a:pt x="7690" y="264"/>
                  <a:pt x="7996" y="390"/>
                  <a:pt x="8223" y="618"/>
                </a:cubicBezTo>
                <a:cubicBezTo>
                  <a:pt x="8450" y="844"/>
                  <a:pt x="8575" y="1146"/>
                  <a:pt x="8580" y="1465"/>
                </a:cubicBezTo>
                <a:cubicBezTo>
                  <a:pt x="8580" y="1537"/>
                  <a:pt x="8638" y="1594"/>
                  <a:pt x="8709" y="1594"/>
                </a:cubicBezTo>
                <a:lnTo>
                  <a:pt x="8711" y="1594"/>
                </a:lnTo>
                <a:cubicBezTo>
                  <a:pt x="8783" y="1594"/>
                  <a:pt x="8840" y="1535"/>
                  <a:pt x="8840" y="1463"/>
                </a:cubicBezTo>
                <a:cubicBezTo>
                  <a:pt x="8837" y="1075"/>
                  <a:pt x="8684" y="710"/>
                  <a:pt x="8407" y="433"/>
                </a:cubicBezTo>
                <a:cubicBezTo>
                  <a:pt x="8129" y="155"/>
                  <a:pt x="7760" y="0"/>
                  <a:pt x="7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5" name="Google Shape;2135;p71"/>
          <p:cNvGrpSpPr/>
          <p:nvPr/>
        </p:nvGrpSpPr>
        <p:grpSpPr>
          <a:xfrm>
            <a:off x="6857484" y="1874854"/>
            <a:ext cx="208913" cy="443026"/>
            <a:chOff x="6140850" y="1965299"/>
            <a:chExt cx="223293" cy="473521"/>
          </a:xfrm>
        </p:grpSpPr>
        <p:sp>
          <p:nvSpPr>
            <p:cNvPr id="2136" name="Google Shape;2136;p71"/>
            <p:cNvSpPr/>
            <p:nvPr/>
          </p:nvSpPr>
          <p:spPr>
            <a:xfrm>
              <a:off x="6140850" y="1965299"/>
              <a:ext cx="223293" cy="473521"/>
            </a:xfrm>
            <a:custGeom>
              <a:avLst/>
              <a:gdLst/>
              <a:ahLst/>
              <a:cxnLst/>
              <a:rect l="l" t="t" r="r" b="b"/>
              <a:pathLst>
                <a:path w="4170" h="8843" extrusionOk="0">
                  <a:moveTo>
                    <a:pt x="2078" y="257"/>
                  </a:moveTo>
                  <a:cubicBezTo>
                    <a:pt x="2142" y="257"/>
                    <a:pt x="2203" y="284"/>
                    <a:pt x="2243" y="332"/>
                  </a:cubicBezTo>
                  <a:cubicBezTo>
                    <a:pt x="2461" y="577"/>
                    <a:pt x="2658" y="839"/>
                    <a:pt x="2833" y="1114"/>
                  </a:cubicBezTo>
                  <a:cubicBezTo>
                    <a:pt x="2833" y="1125"/>
                    <a:pt x="2831" y="1139"/>
                    <a:pt x="2831" y="1150"/>
                  </a:cubicBezTo>
                  <a:lnTo>
                    <a:pt x="2831" y="1152"/>
                  </a:lnTo>
                  <a:lnTo>
                    <a:pt x="2548" y="1152"/>
                  </a:lnTo>
                  <a:lnTo>
                    <a:pt x="2548" y="1145"/>
                  </a:lnTo>
                  <a:cubicBezTo>
                    <a:pt x="2548" y="885"/>
                    <a:pt x="2337" y="675"/>
                    <a:pt x="2078" y="675"/>
                  </a:cubicBezTo>
                  <a:cubicBezTo>
                    <a:pt x="1818" y="675"/>
                    <a:pt x="1608" y="887"/>
                    <a:pt x="1608" y="1145"/>
                  </a:cubicBezTo>
                  <a:lnTo>
                    <a:pt x="1608" y="1152"/>
                  </a:lnTo>
                  <a:lnTo>
                    <a:pt x="1324" y="1152"/>
                  </a:lnTo>
                  <a:lnTo>
                    <a:pt x="1324" y="1150"/>
                  </a:lnTo>
                  <a:cubicBezTo>
                    <a:pt x="1324" y="1139"/>
                    <a:pt x="1324" y="1125"/>
                    <a:pt x="1322" y="1114"/>
                  </a:cubicBezTo>
                  <a:cubicBezTo>
                    <a:pt x="1497" y="839"/>
                    <a:pt x="1696" y="577"/>
                    <a:pt x="1912" y="332"/>
                  </a:cubicBezTo>
                  <a:cubicBezTo>
                    <a:pt x="1956" y="284"/>
                    <a:pt x="2013" y="257"/>
                    <a:pt x="2078" y="257"/>
                  </a:cubicBezTo>
                  <a:close/>
                  <a:moveTo>
                    <a:pt x="1608" y="1410"/>
                  </a:moveTo>
                  <a:lnTo>
                    <a:pt x="1608" y="1639"/>
                  </a:lnTo>
                  <a:lnTo>
                    <a:pt x="1324" y="1639"/>
                  </a:lnTo>
                  <a:lnTo>
                    <a:pt x="1324" y="1410"/>
                  </a:lnTo>
                  <a:close/>
                  <a:moveTo>
                    <a:pt x="2831" y="1410"/>
                  </a:moveTo>
                  <a:lnTo>
                    <a:pt x="2831" y="1639"/>
                  </a:lnTo>
                  <a:lnTo>
                    <a:pt x="2548" y="1639"/>
                  </a:lnTo>
                  <a:lnTo>
                    <a:pt x="2548" y="1410"/>
                  </a:lnTo>
                  <a:close/>
                  <a:moveTo>
                    <a:pt x="2078" y="933"/>
                  </a:moveTo>
                  <a:cubicBezTo>
                    <a:pt x="2196" y="933"/>
                    <a:pt x="2290" y="1029"/>
                    <a:pt x="2290" y="1145"/>
                  </a:cubicBezTo>
                  <a:lnTo>
                    <a:pt x="2290" y="1906"/>
                  </a:lnTo>
                  <a:cubicBezTo>
                    <a:pt x="2290" y="2024"/>
                    <a:pt x="2196" y="2118"/>
                    <a:pt x="2078" y="2118"/>
                  </a:cubicBezTo>
                  <a:cubicBezTo>
                    <a:pt x="1960" y="2118"/>
                    <a:pt x="1866" y="2024"/>
                    <a:pt x="1866" y="1906"/>
                  </a:cubicBezTo>
                  <a:lnTo>
                    <a:pt x="1866" y="1145"/>
                  </a:lnTo>
                  <a:cubicBezTo>
                    <a:pt x="1866" y="1029"/>
                    <a:pt x="1960" y="933"/>
                    <a:pt x="2078" y="933"/>
                  </a:cubicBezTo>
                  <a:close/>
                  <a:moveTo>
                    <a:pt x="821" y="905"/>
                  </a:moveTo>
                  <a:cubicBezTo>
                    <a:pt x="955" y="905"/>
                    <a:pt x="1064" y="1016"/>
                    <a:pt x="1064" y="1150"/>
                  </a:cubicBezTo>
                  <a:lnTo>
                    <a:pt x="1064" y="1901"/>
                  </a:lnTo>
                  <a:cubicBezTo>
                    <a:pt x="1064" y="2037"/>
                    <a:pt x="953" y="2146"/>
                    <a:pt x="821" y="2146"/>
                  </a:cubicBezTo>
                  <a:lnTo>
                    <a:pt x="498" y="2146"/>
                  </a:lnTo>
                  <a:cubicBezTo>
                    <a:pt x="362" y="2146"/>
                    <a:pt x="253" y="2035"/>
                    <a:pt x="253" y="1901"/>
                  </a:cubicBezTo>
                  <a:lnTo>
                    <a:pt x="253" y="1150"/>
                  </a:lnTo>
                  <a:cubicBezTo>
                    <a:pt x="253" y="1014"/>
                    <a:pt x="364" y="905"/>
                    <a:pt x="498" y="905"/>
                  </a:cubicBezTo>
                  <a:close/>
                  <a:moveTo>
                    <a:pt x="3659" y="905"/>
                  </a:moveTo>
                  <a:cubicBezTo>
                    <a:pt x="3793" y="905"/>
                    <a:pt x="3902" y="1016"/>
                    <a:pt x="3902" y="1150"/>
                  </a:cubicBezTo>
                  <a:lnTo>
                    <a:pt x="3902" y="1901"/>
                  </a:lnTo>
                  <a:cubicBezTo>
                    <a:pt x="3902" y="2037"/>
                    <a:pt x="3791" y="2146"/>
                    <a:pt x="3659" y="2146"/>
                  </a:cubicBezTo>
                  <a:lnTo>
                    <a:pt x="3336" y="2146"/>
                  </a:lnTo>
                  <a:cubicBezTo>
                    <a:pt x="3202" y="2146"/>
                    <a:pt x="3091" y="2035"/>
                    <a:pt x="3091" y="1901"/>
                  </a:cubicBezTo>
                  <a:lnTo>
                    <a:pt x="3091" y="1150"/>
                  </a:lnTo>
                  <a:cubicBezTo>
                    <a:pt x="3091" y="1014"/>
                    <a:pt x="3202" y="905"/>
                    <a:pt x="3336" y="905"/>
                  </a:cubicBezTo>
                  <a:close/>
                  <a:moveTo>
                    <a:pt x="1608" y="7202"/>
                  </a:moveTo>
                  <a:lnTo>
                    <a:pt x="1608" y="7429"/>
                  </a:lnTo>
                  <a:lnTo>
                    <a:pt x="1324" y="7429"/>
                  </a:lnTo>
                  <a:lnTo>
                    <a:pt x="1324" y="7202"/>
                  </a:lnTo>
                  <a:close/>
                  <a:moveTo>
                    <a:pt x="2833" y="7202"/>
                  </a:moveTo>
                  <a:lnTo>
                    <a:pt x="2833" y="7429"/>
                  </a:lnTo>
                  <a:lnTo>
                    <a:pt x="2549" y="7429"/>
                  </a:lnTo>
                  <a:lnTo>
                    <a:pt x="2549" y="7202"/>
                  </a:lnTo>
                  <a:close/>
                  <a:moveTo>
                    <a:pt x="2079" y="6723"/>
                  </a:moveTo>
                  <a:cubicBezTo>
                    <a:pt x="2197" y="6723"/>
                    <a:pt x="2291" y="6817"/>
                    <a:pt x="2291" y="6935"/>
                  </a:cubicBezTo>
                  <a:lnTo>
                    <a:pt x="2291" y="7694"/>
                  </a:lnTo>
                  <a:cubicBezTo>
                    <a:pt x="2291" y="7812"/>
                    <a:pt x="2197" y="7906"/>
                    <a:pt x="2079" y="7906"/>
                  </a:cubicBezTo>
                  <a:cubicBezTo>
                    <a:pt x="1963" y="7906"/>
                    <a:pt x="1868" y="7812"/>
                    <a:pt x="1868" y="7694"/>
                  </a:cubicBezTo>
                  <a:lnTo>
                    <a:pt x="1868" y="6935"/>
                  </a:lnTo>
                  <a:cubicBezTo>
                    <a:pt x="1868" y="6817"/>
                    <a:pt x="1963" y="6723"/>
                    <a:pt x="2079" y="6723"/>
                  </a:cubicBezTo>
                  <a:close/>
                  <a:moveTo>
                    <a:pt x="821" y="6696"/>
                  </a:moveTo>
                  <a:cubicBezTo>
                    <a:pt x="955" y="6696"/>
                    <a:pt x="1064" y="6806"/>
                    <a:pt x="1064" y="6939"/>
                  </a:cubicBezTo>
                  <a:lnTo>
                    <a:pt x="1064" y="7691"/>
                  </a:lnTo>
                  <a:cubicBezTo>
                    <a:pt x="1064" y="7825"/>
                    <a:pt x="953" y="7934"/>
                    <a:pt x="821" y="7934"/>
                  </a:cubicBezTo>
                  <a:lnTo>
                    <a:pt x="498" y="7934"/>
                  </a:lnTo>
                  <a:cubicBezTo>
                    <a:pt x="362" y="7934"/>
                    <a:pt x="253" y="7823"/>
                    <a:pt x="253" y="7691"/>
                  </a:cubicBezTo>
                  <a:lnTo>
                    <a:pt x="253" y="6939"/>
                  </a:lnTo>
                  <a:cubicBezTo>
                    <a:pt x="253" y="6803"/>
                    <a:pt x="364" y="6696"/>
                    <a:pt x="498" y="6696"/>
                  </a:cubicBezTo>
                  <a:close/>
                  <a:moveTo>
                    <a:pt x="2831" y="7687"/>
                  </a:moveTo>
                  <a:lnTo>
                    <a:pt x="2831" y="7691"/>
                  </a:lnTo>
                  <a:cubicBezTo>
                    <a:pt x="2831" y="7702"/>
                    <a:pt x="2831" y="7715"/>
                    <a:pt x="2833" y="7728"/>
                  </a:cubicBezTo>
                  <a:cubicBezTo>
                    <a:pt x="2658" y="8000"/>
                    <a:pt x="2463" y="8264"/>
                    <a:pt x="2243" y="8507"/>
                  </a:cubicBezTo>
                  <a:cubicBezTo>
                    <a:pt x="2199" y="8557"/>
                    <a:pt x="2142" y="8585"/>
                    <a:pt x="2078" y="8585"/>
                  </a:cubicBezTo>
                  <a:cubicBezTo>
                    <a:pt x="2013" y="8585"/>
                    <a:pt x="1954" y="8557"/>
                    <a:pt x="1912" y="8507"/>
                  </a:cubicBezTo>
                  <a:cubicBezTo>
                    <a:pt x="1694" y="8264"/>
                    <a:pt x="1497" y="8000"/>
                    <a:pt x="1322" y="7728"/>
                  </a:cubicBezTo>
                  <a:cubicBezTo>
                    <a:pt x="1322" y="7715"/>
                    <a:pt x="1324" y="7702"/>
                    <a:pt x="1324" y="7691"/>
                  </a:cubicBezTo>
                  <a:lnTo>
                    <a:pt x="1324" y="7687"/>
                  </a:lnTo>
                  <a:lnTo>
                    <a:pt x="1608" y="7687"/>
                  </a:lnTo>
                  <a:lnTo>
                    <a:pt x="1608" y="7694"/>
                  </a:lnTo>
                  <a:cubicBezTo>
                    <a:pt x="1608" y="7954"/>
                    <a:pt x="1820" y="8164"/>
                    <a:pt x="2078" y="8164"/>
                  </a:cubicBezTo>
                  <a:cubicBezTo>
                    <a:pt x="2336" y="8164"/>
                    <a:pt x="2548" y="7952"/>
                    <a:pt x="2548" y="7694"/>
                  </a:cubicBezTo>
                  <a:lnTo>
                    <a:pt x="2548" y="7687"/>
                  </a:lnTo>
                  <a:close/>
                  <a:moveTo>
                    <a:pt x="2083" y="1"/>
                  </a:moveTo>
                  <a:cubicBezTo>
                    <a:pt x="1945" y="1"/>
                    <a:pt x="1812" y="60"/>
                    <a:pt x="1724" y="163"/>
                  </a:cubicBezTo>
                  <a:cubicBezTo>
                    <a:pt x="1536" y="371"/>
                    <a:pt x="1366" y="592"/>
                    <a:pt x="1210" y="826"/>
                  </a:cubicBezTo>
                  <a:cubicBezTo>
                    <a:pt x="1117" y="717"/>
                    <a:pt x="979" y="647"/>
                    <a:pt x="826" y="647"/>
                  </a:cubicBezTo>
                  <a:lnTo>
                    <a:pt x="504" y="647"/>
                  </a:lnTo>
                  <a:cubicBezTo>
                    <a:pt x="226" y="647"/>
                    <a:pt x="1" y="874"/>
                    <a:pt x="1" y="1152"/>
                  </a:cubicBezTo>
                  <a:lnTo>
                    <a:pt x="1" y="1904"/>
                  </a:lnTo>
                  <a:cubicBezTo>
                    <a:pt x="1" y="2157"/>
                    <a:pt x="189" y="2367"/>
                    <a:pt x="434" y="2402"/>
                  </a:cubicBezTo>
                  <a:cubicBezTo>
                    <a:pt x="393" y="2518"/>
                    <a:pt x="356" y="2638"/>
                    <a:pt x="327" y="2757"/>
                  </a:cubicBezTo>
                  <a:cubicBezTo>
                    <a:pt x="308" y="2827"/>
                    <a:pt x="349" y="2899"/>
                    <a:pt x="419" y="2918"/>
                  </a:cubicBezTo>
                  <a:cubicBezTo>
                    <a:pt x="430" y="2920"/>
                    <a:pt x="441" y="2921"/>
                    <a:pt x="454" y="2921"/>
                  </a:cubicBezTo>
                  <a:cubicBezTo>
                    <a:pt x="511" y="2921"/>
                    <a:pt x="565" y="2883"/>
                    <a:pt x="578" y="2826"/>
                  </a:cubicBezTo>
                  <a:cubicBezTo>
                    <a:pt x="614" y="2684"/>
                    <a:pt x="659" y="2544"/>
                    <a:pt x="707" y="2405"/>
                  </a:cubicBezTo>
                  <a:lnTo>
                    <a:pt x="828" y="2405"/>
                  </a:lnTo>
                  <a:cubicBezTo>
                    <a:pt x="1108" y="2405"/>
                    <a:pt x="1333" y="2181"/>
                    <a:pt x="1333" y="1901"/>
                  </a:cubicBezTo>
                  <a:lnTo>
                    <a:pt x="1333" y="1899"/>
                  </a:lnTo>
                  <a:lnTo>
                    <a:pt x="1617" y="1899"/>
                  </a:lnTo>
                  <a:lnTo>
                    <a:pt x="1617" y="1906"/>
                  </a:lnTo>
                  <a:cubicBezTo>
                    <a:pt x="1617" y="2166"/>
                    <a:pt x="1829" y="2376"/>
                    <a:pt x="2087" y="2376"/>
                  </a:cubicBezTo>
                  <a:cubicBezTo>
                    <a:pt x="2345" y="2376"/>
                    <a:pt x="2557" y="2164"/>
                    <a:pt x="2557" y="1906"/>
                  </a:cubicBezTo>
                  <a:lnTo>
                    <a:pt x="2557" y="1899"/>
                  </a:lnTo>
                  <a:lnTo>
                    <a:pt x="2841" y="1899"/>
                  </a:lnTo>
                  <a:lnTo>
                    <a:pt x="2841" y="1901"/>
                  </a:lnTo>
                  <a:cubicBezTo>
                    <a:pt x="2841" y="2181"/>
                    <a:pt x="3065" y="2405"/>
                    <a:pt x="3344" y="2405"/>
                  </a:cubicBezTo>
                  <a:lnTo>
                    <a:pt x="3467" y="2405"/>
                  </a:lnTo>
                  <a:cubicBezTo>
                    <a:pt x="3690" y="3052"/>
                    <a:pt x="3804" y="3730"/>
                    <a:pt x="3804" y="4422"/>
                  </a:cubicBezTo>
                  <a:cubicBezTo>
                    <a:pt x="3804" y="5113"/>
                    <a:pt x="3692" y="5789"/>
                    <a:pt x="3467" y="6438"/>
                  </a:cubicBezTo>
                  <a:lnTo>
                    <a:pt x="3344" y="6438"/>
                  </a:lnTo>
                  <a:cubicBezTo>
                    <a:pt x="3065" y="6438"/>
                    <a:pt x="2841" y="6662"/>
                    <a:pt x="2841" y="6941"/>
                  </a:cubicBezTo>
                  <a:lnTo>
                    <a:pt x="2841" y="6944"/>
                  </a:lnTo>
                  <a:lnTo>
                    <a:pt x="2557" y="6944"/>
                  </a:lnTo>
                  <a:lnTo>
                    <a:pt x="2557" y="6937"/>
                  </a:lnTo>
                  <a:cubicBezTo>
                    <a:pt x="2557" y="6677"/>
                    <a:pt x="2345" y="6467"/>
                    <a:pt x="2087" y="6467"/>
                  </a:cubicBezTo>
                  <a:cubicBezTo>
                    <a:pt x="1829" y="6467"/>
                    <a:pt x="1617" y="6679"/>
                    <a:pt x="1617" y="6937"/>
                  </a:cubicBezTo>
                  <a:lnTo>
                    <a:pt x="1617" y="6944"/>
                  </a:lnTo>
                  <a:lnTo>
                    <a:pt x="1333" y="6944"/>
                  </a:lnTo>
                  <a:lnTo>
                    <a:pt x="1333" y="6941"/>
                  </a:lnTo>
                  <a:cubicBezTo>
                    <a:pt x="1333" y="6662"/>
                    <a:pt x="1108" y="6438"/>
                    <a:pt x="828" y="6438"/>
                  </a:cubicBezTo>
                  <a:lnTo>
                    <a:pt x="707" y="6438"/>
                  </a:lnTo>
                  <a:cubicBezTo>
                    <a:pt x="484" y="5789"/>
                    <a:pt x="367" y="5113"/>
                    <a:pt x="367" y="4422"/>
                  </a:cubicBezTo>
                  <a:cubicBezTo>
                    <a:pt x="367" y="4051"/>
                    <a:pt x="401" y="3677"/>
                    <a:pt x="467" y="3316"/>
                  </a:cubicBezTo>
                  <a:cubicBezTo>
                    <a:pt x="482" y="3244"/>
                    <a:pt x="432" y="3178"/>
                    <a:pt x="364" y="3167"/>
                  </a:cubicBezTo>
                  <a:cubicBezTo>
                    <a:pt x="355" y="3165"/>
                    <a:pt x="346" y="3164"/>
                    <a:pt x="338" y="3164"/>
                  </a:cubicBezTo>
                  <a:cubicBezTo>
                    <a:pt x="276" y="3164"/>
                    <a:pt x="224" y="3208"/>
                    <a:pt x="214" y="3270"/>
                  </a:cubicBezTo>
                  <a:cubicBezTo>
                    <a:pt x="144" y="3648"/>
                    <a:pt x="109" y="4035"/>
                    <a:pt x="109" y="4422"/>
                  </a:cubicBezTo>
                  <a:cubicBezTo>
                    <a:pt x="109" y="5114"/>
                    <a:pt x="220" y="5793"/>
                    <a:pt x="436" y="6441"/>
                  </a:cubicBezTo>
                  <a:cubicBezTo>
                    <a:pt x="191" y="6476"/>
                    <a:pt x="4" y="6686"/>
                    <a:pt x="4" y="6939"/>
                  </a:cubicBezTo>
                  <a:lnTo>
                    <a:pt x="4" y="7691"/>
                  </a:lnTo>
                  <a:cubicBezTo>
                    <a:pt x="4" y="7969"/>
                    <a:pt x="229" y="8194"/>
                    <a:pt x="509" y="8194"/>
                  </a:cubicBezTo>
                  <a:lnTo>
                    <a:pt x="832" y="8194"/>
                  </a:lnTo>
                  <a:cubicBezTo>
                    <a:pt x="983" y="8194"/>
                    <a:pt x="1121" y="8126"/>
                    <a:pt x="1213" y="8017"/>
                  </a:cubicBezTo>
                  <a:cubicBezTo>
                    <a:pt x="1370" y="8247"/>
                    <a:pt x="1543" y="8470"/>
                    <a:pt x="1727" y="8680"/>
                  </a:cubicBezTo>
                  <a:cubicBezTo>
                    <a:pt x="1820" y="8784"/>
                    <a:pt x="1950" y="8843"/>
                    <a:pt x="2087" y="8843"/>
                  </a:cubicBezTo>
                  <a:cubicBezTo>
                    <a:pt x="2225" y="8843"/>
                    <a:pt x="2356" y="8782"/>
                    <a:pt x="2446" y="8680"/>
                  </a:cubicBezTo>
                  <a:cubicBezTo>
                    <a:pt x="2632" y="8470"/>
                    <a:pt x="2804" y="8249"/>
                    <a:pt x="2960" y="8017"/>
                  </a:cubicBezTo>
                  <a:cubicBezTo>
                    <a:pt x="3052" y="8126"/>
                    <a:pt x="3191" y="8194"/>
                    <a:pt x="3342" y="8194"/>
                  </a:cubicBezTo>
                  <a:lnTo>
                    <a:pt x="3406" y="8194"/>
                  </a:lnTo>
                  <a:cubicBezTo>
                    <a:pt x="3478" y="8194"/>
                    <a:pt x="3535" y="8137"/>
                    <a:pt x="3535" y="8065"/>
                  </a:cubicBezTo>
                  <a:cubicBezTo>
                    <a:pt x="3535" y="7995"/>
                    <a:pt x="3478" y="7936"/>
                    <a:pt x="3406" y="7936"/>
                  </a:cubicBezTo>
                  <a:lnTo>
                    <a:pt x="3342" y="7936"/>
                  </a:lnTo>
                  <a:cubicBezTo>
                    <a:pt x="3205" y="7936"/>
                    <a:pt x="3099" y="7825"/>
                    <a:pt x="3099" y="7693"/>
                  </a:cubicBezTo>
                  <a:lnTo>
                    <a:pt x="3099" y="6941"/>
                  </a:lnTo>
                  <a:cubicBezTo>
                    <a:pt x="3099" y="6806"/>
                    <a:pt x="3209" y="6697"/>
                    <a:pt x="3342" y="6697"/>
                  </a:cubicBezTo>
                  <a:lnTo>
                    <a:pt x="3664" y="6697"/>
                  </a:lnTo>
                  <a:cubicBezTo>
                    <a:pt x="3801" y="6697"/>
                    <a:pt x="3909" y="6808"/>
                    <a:pt x="3909" y="6941"/>
                  </a:cubicBezTo>
                  <a:lnTo>
                    <a:pt x="3909" y="7693"/>
                  </a:lnTo>
                  <a:cubicBezTo>
                    <a:pt x="3909" y="7764"/>
                    <a:pt x="3876" y="7831"/>
                    <a:pt x="3823" y="7879"/>
                  </a:cubicBezTo>
                  <a:cubicBezTo>
                    <a:pt x="3768" y="7925"/>
                    <a:pt x="3764" y="8008"/>
                    <a:pt x="3810" y="8061"/>
                  </a:cubicBezTo>
                  <a:cubicBezTo>
                    <a:pt x="3835" y="8091"/>
                    <a:pt x="3871" y="8107"/>
                    <a:pt x="3908" y="8107"/>
                  </a:cubicBezTo>
                  <a:cubicBezTo>
                    <a:pt x="3938" y="8107"/>
                    <a:pt x="3968" y="8097"/>
                    <a:pt x="3992" y="8074"/>
                  </a:cubicBezTo>
                  <a:cubicBezTo>
                    <a:pt x="4105" y="7980"/>
                    <a:pt x="4169" y="7840"/>
                    <a:pt x="4169" y="7693"/>
                  </a:cubicBezTo>
                  <a:lnTo>
                    <a:pt x="4169" y="6941"/>
                  </a:lnTo>
                  <a:cubicBezTo>
                    <a:pt x="4162" y="6686"/>
                    <a:pt x="3974" y="6476"/>
                    <a:pt x="3732" y="6441"/>
                  </a:cubicBezTo>
                  <a:cubicBezTo>
                    <a:pt x="3948" y="5793"/>
                    <a:pt x="4057" y="5113"/>
                    <a:pt x="4057" y="4422"/>
                  </a:cubicBezTo>
                  <a:cubicBezTo>
                    <a:pt x="4057" y="3730"/>
                    <a:pt x="3946" y="3050"/>
                    <a:pt x="3732" y="2402"/>
                  </a:cubicBezTo>
                  <a:cubicBezTo>
                    <a:pt x="3976" y="2367"/>
                    <a:pt x="4166" y="2157"/>
                    <a:pt x="4166" y="1904"/>
                  </a:cubicBezTo>
                  <a:lnTo>
                    <a:pt x="4166" y="1152"/>
                  </a:lnTo>
                  <a:cubicBezTo>
                    <a:pt x="4166" y="874"/>
                    <a:pt x="3939" y="647"/>
                    <a:pt x="3661" y="647"/>
                  </a:cubicBezTo>
                  <a:lnTo>
                    <a:pt x="3338" y="647"/>
                  </a:lnTo>
                  <a:cubicBezTo>
                    <a:pt x="3185" y="647"/>
                    <a:pt x="3047" y="717"/>
                    <a:pt x="2955" y="826"/>
                  </a:cubicBezTo>
                  <a:cubicBezTo>
                    <a:pt x="2798" y="596"/>
                    <a:pt x="2627" y="371"/>
                    <a:pt x="2442" y="163"/>
                  </a:cubicBezTo>
                  <a:cubicBezTo>
                    <a:pt x="2350" y="58"/>
                    <a:pt x="2218" y="1"/>
                    <a:pt x="2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6202215" y="2152179"/>
              <a:ext cx="45248" cy="45194"/>
            </a:xfrm>
            <a:custGeom>
              <a:avLst/>
              <a:gdLst/>
              <a:ahLst/>
              <a:cxnLst/>
              <a:rect l="l" t="t" r="r" b="b"/>
              <a:pathLst>
                <a:path w="845" h="844" extrusionOk="0">
                  <a:moveTo>
                    <a:pt x="423" y="259"/>
                  </a:moveTo>
                  <a:cubicBezTo>
                    <a:pt x="513" y="259"/>
                    <a:pt x="587" y="333"/>
                    <a:pt x="587" y="423"/>
                  </a:cubicBezTo>
                  <a:cubicBezTo>
                    <a:pt x="587" y="511"/>
                    <a:pt x="513" y="585"/>
                    <a:pt x="423" y="585"/>
                  </a:cubicBezTo>
                  <a:cubicBezTo>
                    <a:pt x="333" y="585"/>
                    <a:pt x="259" y="511"/>
                    <a:pt x="259" y="423"/>
                  </a:cubicBezTo>
                  <a:cubicBezTo>
                    <a:pt x="261" y="333"/>
                    <a:pt x="333" y="259"/>
                    <a:pt x="423" y="259"/>
                  </a:cubicBezTo>
                  <a:close/>
                  <a:moveTo>
                    <a:pt x="423" y="1"/>
                  </a:moveTo>
                  <a:cubicBezTo>
                    <a:pt x="191" y="1"/>
                    <a:pt x="1" y="189"/>
                    <a:pt x="1" y="421"/>
                  </a:cubicBezTo>
                  <a:cubicBezTo>
                    <a:pt x="1" y="655"/>
                    <a:pt x="191" y="843"/>
                    <a:pt x="423" y="843"/>
                  </a:cubicBezTo>
                  <a:cubicBezTo>
                    <a:pt x="655" y="843"/>
                    <a:pt x="845" y="655"/>
                    <a:pt x="845" y="421"/>
                  </a:cubicBezTo>
                  <a:cubicBezTo>
                    <a:pt x="845" y="189"/>
                    <a:pt x="655"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6256619" y="2152179"/>
              <a:ext cx="45355" cy="45194"/>
            </a:xfrm>
            <a:custGeom>
              <a:avLst/>
              <a:gdLst/>
              <a:ahLst/>
              <a:cxnLst/>
              <a:rect l="l" t="t" r="r" b="b"/>
              <a:pathLst>
                <a:path w="847" h="844" extrusionOk="0">
                  <a:moveTo>
                    <a:pt x="424" y="259"/>
                  </a:moveTo>
                  <a:cubicBezTo>
                    <a:pt x="515" y="259"/>
                    <a:pt x="588" y="333"/>
                    <a:pt x="588" y="423"/>
                  </a:cubicBezTo>
                  <a:cubicBezTo>
                    <a:pt x="588" y="511"/>
                    <a:pt x="515" y="585"/>
                    <a:pt x="424" y="585"/>
                  </a:cubicBezTo>
                  <a:cubicBezTo>
                    <a:pt x="336" y="585"/>
                    <a:pt x="262" y="511"/>
                    <a:pt x="262" y="423"/>
                  </a:cubicBezTo>
                  <a:cubicBezTo>
                    <a:pt x="262" y="333"/>
                    <a:pt x="336" y="259"/>
                    <a:pt x="424" y="259"/>
                  </a:cubicBezTo>
                  <a:close/>
                  <a:moveTo>
                    <a:pt x="424" y="1"/>
                  </a:moveTo>
                  <a:cubicBezTo>
                    <a:pt x="192" y="1"/>
                    <a:pt x="4" y="189"/>
                    <a:pt x="4" y="421"/>
                  </a:cubicBezTo>
                  <a:cubicBezTo>
                    <a:pt x="0" y="655"/>
                    <a:pt x="192" y="843"/>
                    <a:pt x="424" y="843"/>
                  </a:cubicBezTo>
                  <a:cubicBezTo>
                    <a:pt x="658" y="843"/>
                    <a:pt x="846" y="655"/>
                    <a:pt x="846" y="421"/>
                  </a:cubicBezTo>
                  <a:cubicBezTo>
                    <a:pt x="846" y="189"/>
                    <a:pt x="65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6202215" y="2206690"/>
              <a:ext cx="45248" cy="45248"/>
            </a:xfrm>
            <a:custGeom>
              <a:avLst/>
              <a:gdLst/>
              <a:ahLst/>
              <a:cxnLst/>
              <a:rect l="l" t="t" r="r" b="b"/>
              <a:pathLst>
                <a:path w="845" h="845" extrusionOk="0">
                  <a:moveTo>
                    <a:pt x="423" y="256"/>
                  </a:moveTo>
                  <a:cubicBezTo>
                    <a:pt x="513" y="256"/>
                    <a:pt x="587" y="330"/>
                    <a:pt x="587" y="420"/>
                  </a:cubicBezTo>
                  <a:cubicBezTo>
                    <a:pt x="587" y="511"/>
                    <a:pt x="513" y="584"/>
                    <a:pt x="423" y="584"/>
                  </a:cubicBezTo>
                  <a:cubicBezTo>
                    <a:pt x="333" y="584"/>
                    <a:pt x="259" y="511"/>
                    <a:pt x="259" y="420"/>
                  </a:cubicBezTo>
                  <a:cubicBezTo>
                    <a:pt x="261" y="330"/>
                    <a:pt x="333" y="256"/>
                    <a:pt x="423" y="256"/>
                  </a:cubicBezTo>
                  <a:close/>
                  <a:moveTo>
                    <a:pt x="423" y="0"/>
                  </a:moveTo>
                  <a:cubicBezTo>
                    <a:pt x="191" y="0"/>
                    <a:pt x="1" y="190"/>
                    <a:pt x="1" y="422"/>
                  </a:cubicBezTo>
                  <a:cubicBezTo>
                    <a:pt x="1" y="653"/>
                    <a:pt x="191" y="844"/>
                    <a:pt x="423" y="844"/>
                  </a:cubicBezTo>
                  <a:cubicBezTo>
                    <a:pt x="655" y="844"/>
                    <a:pt x="845" y="654"/>
                    <a:pt x="845" y="422"/>
                  </a:cubicBezTo>
                  <a:cubicBezTo>
                    <a:pt x="845" y="190"/>
                    <a:pt x="655" y="0"/>
                    <a:pt x="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6256619" y="2206690"/>
              <a:ext cx="45355" cy="45248"/>
            </a:xfrm>
            <a:custGeom>
              <a:avLst/>
              <a:gdLst/>
              <a:ahLst/>
              <a:cxnLst/>
              <a:rect l="l" t="t" r="r" b="b"/>
              <a:pathLst>
                <a:path w="847" h="845" extrusionOk="0">
                  <a:moveTo>
                    <a:pt x="424" y="256"/>
                  </a:moveTo>
                  <a:cubicBezTo>
                    <a:pt x="515" y="256"/>
                    <a:pt x="588" y="330"/>
                    <a:pt x="588" y="420"/>
                  </a:cubicBezTo>
                  <a:cubicBezTo>
                    <a:pt x="588" y="511"/>
                    <a:pt x="515" y="584"/>
                    <a:pt x="424" y="584"/>
                  </a:cubicBezTo>
                  <a:cubicBezTo>
                    <a:pt x="336" y="584"/>
                    <a:pt x="262" y="511"/>
                    <a:pt x="262" y="420"/>
                  </a:cubicBezTo>
                  <a:cubicBezTo>
                    <a:pt x="262" y="330"/>
                    <a:pt x="336" y="256"/>
                    <a:pt x="424" y="256"/>
                  </a:cubicBezTo>
                  <a:close/>
                  <a:moveTo>
                    <a:pt x="424" y="0"/>
                  </a:moveTo>
                  <a:cubicBezTo>
                    <a:pt x="192" y="0"/>
                    <a:pt x="4" y="190"/>
                    <a:pt x="4" y="422"/>
                  </a:cubicBezTo>
                  <a:cubicBezTo>
                    <a:pt x="0" y="653"/>
                    <a:pt x="192" y="844"/>
                    <a:pt x="424" y="844"/>
                  </a:cubicBezTo>
                  <a:cubicBezTo>
                    <a:pt x="658" y="844"/>
                    <a:pt x="846" y="654"/>
                    <a:pt x="846" y="422"/>
                  </a:cubicBezTo>
                  <a:cubicBezTo>
                    <a:pt x="846" y="190"/>
                    <a:pt x="658"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71"/>
          <p:cNvGrpSpPr/>
          <p:nvPr/>
        </p:nvGrpSpPr>
        <p:grpSpPr>
          <a:xfrm>
            <a:off x="7484125" y="1885124"/>
            <a:ext cx="443928" cy="422034"/>
            <a:chOff x="6734421" y="1976276"/>
            <a:chExt cx="474484" cy="451084"/>
          </a:xfrm>
        </p:grpSpPr>
        <p:sp>
          <p:nvSpPr>
            <p:cNvPr id="2142" name="Google Shape;2142;p71"/>
            <p:cNvSpPr/>
            <p:nvPr/>
          </p:nvSpPr>
          <p:spPr>
            <a:xfrm>
              <a:off x="6829253" y="1989234"/>
              <a:ext cx="59759" cy="68755"/>
            </a:xfrm>
            <a:custGeom>
              <a:avLst/>
              <a:gdLst/>
              <a:ahLst/>
              <a:cxnLst/>
              <a:rect l="l" t="t" r="r" b="b"/>
              <a:pathLst>
                <a:path w="1116" h="1284" extrusionOk="0">
                  <a:moveTo>
                    <a:pt x="529" y="261"/>
                  </a:moveTo>
                  <a:cubicBezTo>
                    <a:pt x="554" y="261"/>
                    <a:pt x="578" y="267"/>
                    <a:pt x="601" y="278"/>
                  </a:cubicBezTo>
                  <a:cubicBezTo>
                    <a:pt x="640" y="296"/>
                    <a:pt x="668" y="329"/>
                    <a:pt x="679" y="372"/>
                  </a:cubicBezTo>
                  <a:lnTo>
                    <a:pt x="808" y="814"/>
                  </a:lnTo>
                  <a:cubicBezTo>
                    <a:pt x="832" y="891"/>
                    <a:pt x="791" y="974"/>
                    <a:pt x="714" y="1002"/>
                  </a:cubicBezTo>
                  <a:lnTo>
                    <a:pt x="675" y="1017"/>
                  </a:lnTo>
                  <a:cubicBezTo>
                    <a:pt x="658" y="1023"/>
                    <a:pt x="640" y="1026"/>
                    <a:pt x="622" y="1026"/>
                  </a:cubicBezTo>
                  <a:cubicBezTo>
                    <a:pt x="562" y="1026"/>
                    <a:pt x="505" y="992"/>
                    <a:pt x="480" y="934"/>
                  </a:cubicBezTo>
                  <a:lnTo>
                    <a:pt x="290" y="514"/>
                  </a:lnTo>
                  <a:cubicBezTo>
                    <a:pt x="270" y="475"/>
                    <a:pt x="270" y="431"/>
                    <a:pt x="288" y="392"/>
                  </a:cubicBezTo>
                  <a:cubicBezTo>
                    <a:pt x="305" y="353"/>
                    <a:pt x="336" y="320"/>
                    <a:pt x="378" y="307"/>
                  </a:cubicBezTo>
                  <a:lnTo>
                    <a:pt x="478" y="270"/>
                  </a:lnTo>
                  <a:cubicBezTo>
                    <a:pt x="494" y="264"/>
                    <a:pt x="512" y="261"/>
                    <a:pt x="529" y="261"/>
                  </a:cubicBezTo>
                  <a:close/>
                  <a:moveTo>
                    <a:pt x="525" y="1"/>
                  </a:moveTo>
                  <a:cubicBezTo>
                    <a:pt x="477" y="1"/>
                    <a:pt x="428" y="9"/>
                    <a:pt x="382" y="25"/>
                  </a:cubicBezTo>
                  <a:lnTo>
                    <a:pt x="284" y="62"/>
                  </a:lnTo>
                  <a:cubicBezTo>
                    <a:pt x="176" y="101"/>
                    <a:pt x="91" y="186"/>
                    <a:pt x="45" y="291"/>
                  </a:cubicBezTo>
                  <a:cubicBezTo>
                    <a:pt x="0" y="396"/>
                    <a:pt x="0" y="517"/>
                    <a:pt x="48" y="621"/>
                  </a:cubicBezTo>
                  <a:lnTo>
                    <a:pt x="240" y="1039"/>
                  </a:lnTo>
                  <a:cubicBezTo>
                    <a:pt x="308" y="1192"/>
                    <a:pt x="459" y="1284"/>
                    <a:pt x="618" y="1284"/>
                  </a:cubicBezTo>
                  <a:cubicBezTo>
                    <a:pt x="666" y="1284"/>
                    <a:pt x="712" y="1275"/>
                    <a:pt x="760" y="1258"/>
                  </a:cubicBezTo>
                  <a:lnTo>
                    <a:pt x="800" y="1245"/>
                  </a:lnTo>
                  <a:cubicBezTo>
                    <a:pt x="1003" y="1168"/>
                    <a:pt x="1115" y="947"/>
                    <a:pt x="1053" y="740"/>
                  </a:cubicBezTo>
                  <a:lnTo>
                    <a:pt x="924" y="298"/>
                  </a:lnTo>
                  <a:cubicBezTo>
                    <a:pt x="892" y="187"/>
                    <a:pt x="815" y="95"/>
                    <a:pt x="712" y="44"/>
                  </a:cubicBezTo>
                  <a:cubicBezTo>
                    <a:pt x="654" y="15"/>
                    <a:pt x="590" y="1"/>
                    <a:pt x="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6767192" y="2033946"/>
              <a:ext cx="68541" cy="63133"/>
            </a:xfrm>
            <a:custGeom>
              <a:avLst/>
              <a:gdLst/>
              <a:ahLst/>
              <a:cxnLst/>
              <a:rect l="l" t="t" r="r" b="b"/>
              <a:pathLst>
                <a:path w="1280" h="1179" extrusionOk="0">
                  <a:moveTo>
                    <a:pt x="495" y="262"/>
                  </a:moveTo>
                  <a:cubicBezTo>
                    <a:pt x="534" y="262"/>
                    <a:pt x="571" y="277"/>
                    <a:pt x="597" y="303"/>
                  </a:cubicBezTo>
                  <a:lnTo>
                    <a:pt x="929" y="622"/>
                  </a:lnTo>
                  <a:cubicBezTo>
                    <a:pt x="986" y="678"/>
                    <a:pt x="994" y="771"/>
                    <a:pt x="940" y="834"/>
                  </a:cubicBezTo>
                  <a:lnTo>
                    <a:pt x="913" y="865"/>
                  </a:lnTo>
                  <a:cubicBezTo>
                    <a:pt x="882" y="902"/>
                    <a:pt x="839" y="921"/>
                    <a:pt x="794" y="921"/>
                  </a:cubicBezTo>
                  <a:cubicBezTo>
                    <a:pt x="762" y="921"/>
                    <a:pt x="730" y="911"/>
                    <a:pt x="702" y="891"/>
                  </a:cubicBezTo>
                  <a:lnTo>
                    <a:pt x="330" y="622"/>
                  </a:lnTo>
                  <a:cubicBezTo>
                    <a:pt x="295" y="596"/>
                    <a:pt x="271" y="560"/>
                    <a:pt x="268" y="515"/>
                  </a:cubicBezTo>
                  <a:cubicBezTo>
                    <a:pt x="264" y="471"/>
                    <a:pt x="277" y="431"/>
                    <a:pt x="304" y="397"/>
                  </a:cubicBezTo>
                  <a:lnTo>
                    <a:pt x="371" y="318"/>
                  </a:lnTo>
                  <a:cubicBezTo>
                    <a:pt x="398" y="285"/>
                    <a:pt x="439" y="265"/>
                    <a:pt x="481" y="263"/>
                  </a:cubicBezTo>
                  <a:cubicBezTo>
                    <a:pt x="486" y="262"/>
                    <a:pt x="490" y="262"/>
                    <a:pt x="495" y="262"/>
                  </a:cubicBezTo>
                  <a:close/>
                  <a:moveTo>
                    <a:pt x="489" y="1"/>
                  </a:moveTo>
                  <a:cubicBezTo>
                    <a:pt x="482" y="1"/>
                    <a:pt x="475" y="1"/>
                    <a:pt x="468" y="1"/>
                  </a:cubicBezTo>
                  <a:cubicBezTo>
                    <a:pt x="352" y="9"/>
                    <a:pt x="247" y="62"/>
                    <a:pt x="174" y="149"/>
                  </a:cubicBezTo>
                  <a:lnTo>
                    <a:pt x="107" y="230"/>
                  </a:lnTo>
                  <a:cubicBezTo>
                    <a:pt x="34" y="318"/>
                    <a:pt x="0" y="432"/>
                    <a:pt x="15" y="549"/>
                  </a:cubicBezTo>
                  <a:cubicBezTo>
                    <a:pt x="26" y="661"/>
                    <a:pt x="89" y="764"/>
                    <a:pt x="181" y="830"/>
                  </a:cubicBezTo>
                  <a:lnTo>
                    <a:pt x="553" y="1101"/>
                  </a:lnTo>
                  <a:cubicBezTo>
                    <a:pt x="627" y="1153"/>
                    <a:pt x="710" y="1179"/>
                    <a:pt x="795" y="1179"/>
                  </a:cubicBezTo>
                  <a:cubicBezTo>
                    <a:pt x="914" y="1179"/>
                    <a:pt x="1032" y="1129"/>
                    <a:pt x="1113" y="1029"/>
                  </a:cubicBezTo>
                  <a:lnTo>
                    <a:pt x="1141" y="996"/>
                  </a:lnTo>
                  <a:cubicBezTo>
                    <a:pt x="1279" y="830"/>
                    <a:pt x="1265" y="582"/>
                    <a:pt x="1108" y="432"/>
                  </a:cubicBezTo>
                  <a:lnTo>
                    <a:pt x="776" y="115"/>
                  </a:lnTo>
                  <a:cubicBezTo>
                    <a:pt x="698" y="41"/>
                    <a:pt x="594"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6734421" y="2103932"/>
              <a:ext cx="71700" cy="52369"/>
            </a:xfrm>
            <a:custGeom>
              <a:avLst/>
              <a:gdLst/>
              <a:ahLst/>
              <a:cxnLst/>
              <a:rect l="l" t="t" r="r" b="b"/>
              <a:pathLst>
                <a:path w="1339" h="978" extrusionOk="0">
                  <a:moveTo>
                    <a:pt x="445" y="258"/>
                  </a:moveTo>
                  <a:cubicBezTo>
                    <a:pt x="458" y="258"/>
                    <a:pt x="471" y="260"/>
                    <a:pt x="483" y="264"/>
                  </a:cubicBezTo>
                  <a:lnTo>
                    <a:pt x="929" y="371"/>
                  </a:lnTo>
                  <a:cubicBezTo>
                    <a:pt x="1009" y="390"/>
                    <a:pt x="1058" y="469"/>
                    <a:pt x="1045" y="550"/>
                  </a:cubicBezTo>
                  <a:lnTo>
                    <a:pt x="1038" y="590"/>
                  </a:lnTo>
                  <a:cubicBezTo>
                    <a:pt x="1026" y="667"/>
                    <a:pt x="960" y="720"/>
                    <a:pt x="885" y="720"/>
                  </a:cubicBezTo>
                  <a:cubicBezTo>
                    <a:pt x="880" y="720"/>
                    <a:pt x="875" y="720"/>
                    <a:pt x="870" y="719"/>
                  </a:cubicBezTo>
                  <a:lnTo>
                    <a:pt x="411" y="673"/>
                  </a:lnTo>
                  <a:cubicBezTo>
                    <a:pt x="371" y="666"/>
                    <a:pt x="332" y="646"/>
                    <a:pt x="306" y="611"/>
                  </a:cubicBezTo>
                  <a:cubicBezTo>
                    <a:pt x="281" y="578"/>
                    <a:pt x="270" y="533"/>
                    <a:pt x="277" y="491"/>
                  </a:cubicBezTo>
                  <a:lnTo>
                    <a:pt x="295" y="388"/>
                  </a:lnTo>
                  <a:cubicBezTo>
                    <a:pt x="301" y="344"/>
                    <a:pt x="327" y="310"/>
                    <a:pt x="362" y="285"/>
                  </a:cubicBezTo>
                  <a:cubicBezTo>
                    <a:pt x="387" y="268"/>
                    <a:pt x="416" y="258"/>
                    <a:pt x="445" y="258"/>
                  </a:cubicBezTo>
                  <a:close/>
                  <a:moveTo>
                    <a:pt x="447" y="0"/>
                  </a:moveTo>
                  <a:cubicBezTo>
                    <a:pt x="367" y="0"/>
                    <a:pt x="286" y="24"/>
                    <a:pt x="218" y="67"/>
                  </a:cubicBezTo>
                  <a:cubicBezTo>
                    <a:pt x="124" y="130"/>
                    <a:pt x="58" y="231"/>
                    <a:pt x="37" y="344"/>
                  </a:cubicBezTo>
                  <a:lnTo>
                    <a:pt x="19" y="449"/>
                  </a:lnTo>
                  <a:cubicBezTo>
                    <a:pt x="1" y="561"/>
                    <a:pt x="28" y="679"/>
                    <a:pt x="96" y="767"/>
                  </a:cubicBezTo>
                  <a:cubicBezTo>
                    <a:pt x="166" y="860"/>
                    <a:pt x="271" y="918"/>
                    <a:pt x="384" y="930"/>
                  </a:cubicBezTo>
                  <a:lnTo>
                    <a:pt x="845" y="976"/>
                  </a:lnTo>
                  <a:cubicBezTo>
                    <a:pt x="859" y="977"/>
                    <a:pt x="872" y="977"/>
                    <a:pt x="887" y="977"/>
                  </a:cubicBezTo>
                  <a:cubicBezTo>
                    <a:pt x="1084" y="977"/>
                    <a:pt x="1259" y="832"/>
                    <a:pt x="1294" y="635"/>
                  </a:cubicBezTo>
                  <a:lnTo>
                    <a:pt x="1302" y="592"/>
                  </a:lnTo>
                  <a:cubicBezTo>
                    <a:pt x="1338" y="379"/>
                    <a:pt x="1202" y="170"/>
                    <a:pt x="990" y="121"/>
                  </a:cubicBezTo>
                  <a:lnTo>
                    <a:pt x="544" y="12"/>
                  </a:lnTo>
                  <a:cubicBezTo>
                    <a:pt x="512" y="4"/>
                    <a:pt x="480"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6752199" y="1976276"/>
              <a:ext cx="456707" cy="451084"/>
            </a:xfrm>
            <a:custGeom>
              <a:avLst/>
              <a:gdLst/>
              <a:ahLst/>
              <a:cxnLst/>
              <a:rect l="l" t="t" r="r" b="b"/>
              <a:pathLst>
                <a:path w="8529" h="8424" extrusionOk="0">
                  <a:moveTo>
                    <a:pt x="6395" y="258"/>
                  </a:moveTo>
                  <a:cubicBezTo>
                    <a:pt x="6806" y="258"/>
                    <a:pt x="7151" y="562"/>
                    <a:pt x="7211" y="957"/>
                  </a:cubicBezTo>
                  <a:lnTo>
                    <a:pt x="5267" y="957"/>
                  </a:lnTo>
                  <a:cubicBezTo>
                    <a:pt x="4856" y="957"/>
                    <a:pt x="4515" y="652"/>
                    <a:pt x="4451" y="258"/>
                  </a:cubicBezTo>
                  <a:close/>
                  <a:moveTo>
                    <a:pt x="7392" y="1216"/>
                  </a:moveTo>
                  <a:cubicBezTo>
                    <a:pt x="7464" y="1216"/>
                    <a:pt x="7521" y="1275"/>
                    <a:pt x="7521" y="1345"/>
                  </a:cubicBezTo>
                  <a:cubicBezTo>
                    <a:pt x="7521" y="1417"/>
                    <a:pt x="7464" y="1474"/>
                    <a:pt x="7392" y="1474"/>
                  </a:cubicBezTo>
                  <a:lnTo>
                    <a:pt x="5400" y="1474"/>
                  </a:lnTo>
                  <a:cubicBezTo>
                    <a:pt x="5328" y="1474"/>
                    <a:pt x="5271" y="1417"/>
                    <a:pt x="5271" y="1345"/>
                  </a:cubicBezTo>
                  <a:cubicBezTo>
                    <a:pt x="5273" y="1275"/>
                    <a:pt x="5330" y="1216"/>
                    <a:pt x="5400" y="1216"/>
                  </a:cubicBezTo>
                  <a:close/>
                  <a:moveTo>
                    <a:pt x="7226" y="1731"/>
                  </a:moveTo>
                  <a:lnTo>
                    <a:pt x="7226" y="2512"/>
                  </a:lnTo>
                  <a:lnTo>
                    <a:pt x="7224" y="2512"/>
                  </a:lnTo>
                  <a:cubicBezTo>
                    <a:pt x="7224" y="2733"/>
                    <a:pt x="7138" y="2939"/>
                    <a:pt x="6981" y="3096"/>
                  </a:cubicBezTo>
                  <a:cubicBezTo>
                    <a:pt x="6824" y="3253"/>
                    <a:pt x="6618" y="3339"/>
                    <a:pt x="6397" y="3339"/>
                  </a:cubicBezTo>
                  <a:cubicBezTo>
                    <a:pt x="5940" y="3339"/>
                    <a:pt x="5569" y="2967"/>
                    <a:pt x="5569" y="2512"/>
                  </a:cubicBezTo>
                  <a:lnTo>
                    <a:pt x="5569" y="1731"/>
                  </a:lnTo>
                  <a:close/>
                  <a:moveTo>
                    <a:pt x="5109" y="2420"/>
                  </a:moveTo>
                  <a:lnTo>
                    <a:pt x="5317" y="2626"/>
                  </a:lnTo>
                  <a:cubicBezTo>
                    <a:pt x="5357" y="3026"/>
                    <a:pt x="5617" y="3361"/>
                    <a:pt x="5973" y="3511"/>
                  </a:cubicBezTo>
                  <a:cubicBezTo>
                    <a:pt x="6082" y="3920"/>
                    <a:pt x="5966" y="4349"/>
                    <a:pt x="5663" y="4650"/>
                  </a:cubicBezTo>
                  <a:lnTo>
                    <a:pt x="5203" y="5110"/>
                  </a:lnTo>
                  <a:lnTo>
                    <a:pt x="4231" y="4137"/>
                  </a:lnTo>
                  <a:lnTo>
                    <a:pt x="4856" y="3514"/>
                  </a:lnTo>
                  <a:lnTo>
                    <a:pt x="5153" y="3813"/>
                  </a:lnTo>
                  <a:cubicBezTo>
                    <a:pt x="5179" y="3839"/>
                    <a:pt x="5210" y="3850"/>
                    <a:pt x="5245" y="3850"/>
                  </a:cubicBezTo>
                  <a:cubicBezTo>
                    <a:pt x="5276" y="3850"/>
                    <a:pt x="5311" y="3837"/>
                    <a:pt x="5337" y="3813"/>
                  </a:cubicBezTo>
                  <a:cubicBezTo>
                    <a:pt x="5387" y="3763"/>
                    <a:pt x="5387" y="3680"/>
                    <a:pt x="5337" y="3629"/>
                  </a:cubicBezTo>
                  <a:lnTo>
                    <a:pt x="4618" y="2910"/>
                  </a:lnTo>
                  <a:lnTo>
                    <a:pt x="5109" y="2420"/>
                  </a:lnTo>
                  <a:close/>
                  <a:moveTo>
                    <a:pt x="7925" y="3505"/>
                  </a:moveTo>
                  <a:cubicBezTo>
                    <a:pt x="8017" y="3505"/>
                    <a:pt x="8103" y="3542"/>
                    <a:pt x="8170" y="3607"/>
                  </a:cubicBezTo>
                  <a:cubicBezTo>
                    <a:pt x="8234" y="3671"/>
                    <a:pt x="8271" y="3758"/>
                    <a:pt x="8271" y="3852"/>
                  </a:cubicBezTo>
                  <a:cubicBezTo>
                    <a:pt x="8271" y="3944"/>
                    <a:pt x="8234" y="4032"/>
                    <a:pt x="8170" y="4099"/>
                  </a:cubicBezTo>
                  <a:lnTo>
                    <a:pt x="6968" y="5300"/>
                  </a:lnTo>
                  <a:cubicBezTo>
                    <a:pt x="6904" y="5365"/>
                    <a:pt x="6815" y="5402"/>
                    <a:pt x="6721" y="5402"/>
                  </a:cubicBezTo>
                  <a:cubicBezTo>
                    <a:pt x="6627" y="5402"/>
                    <a:pt x="6542" y="5365"/>
                    <a:pt x="6474" y="5300"/>
                  </a:cubicBezTo>
                  <a:lnTo>
                    <a:pt x="5927" y="4753"/>
                  </a:lnTo>
                  <a:cubicBezTo>
                    <a:pt x="6091" y="4559"/>
                    <a:pt x="6198" y="4331"/>
                    <a:pt x="6244" y="4089"/>
                  </a:cubicBezTo>
                  <a:lnTo>
                    <a:pt x="6629" y="4475"/>
                  </a:lnTo>
                  <a:cubicBezTo>
                    <a:pt x="6654" y="4497"/>
                    <a:pt x="6687" y="4508"/>
                    <a:pt x="6719" y="4508"/>
                  </a:cubicBezTo>
                  <a:cubicBezTo>
                    <a:pt x="6753" y="4508"/>
                    <a:pt x="6788" y="4496"/>
                    <a:pt x="6813" y="4469"/>
                  </a:cubicBezTo>
                  <a:lnTo>
                    <a:pt x="7678" y="3607"/>
                  </a:lnTo>
                  <a:cubicBezTo>
                    <a:pt x="7742" y="3538"/>
                    <a:pt x="7829" y="3505"/>
                    <a:pt x="7925" y="3505"/>
                  </a:cubicBezTo>
                  <a:close/>
                  <a:moveTo>
                    <a:pt x="3660" y="4714"/>
                  </a:moveTo>
                  <a:lnTo>
                    <a:pt x="3660" y="4714"/>
                  </a:lnTo>
                  <a:cubicBezTo>
                    <a:pt x="3655" y="4751"/>
                    <a:pt x="3653" y="4790"/>
                    <a:pt x="3653" y="4828"/>
                  </a:cubicBezTo>
                  <a:cubicBezTo>
                    <a:pt x="3653" y="5068"/>
                    <a:pt x="3732" y="5296"/>
                    <a:pt x="3872" y="5483"/>
                  </a:cubicBezTo>
                  <a:lnTo>
                    <a:pt x="3723" y="5634"/>
                  </a:lnTo>
                  <a:lnTo>
                    <a:pt x="3231" y="5142"/>
                  </a:lnTo>
                  <a:lnTo>
                    <a:pt x="3660" y="4714"/>
                  </a:lnTo>
                  <a:close/>
                  <a:moveTo>
                    <a:pt x="1391" y="4257"/>
                  </a:moveTo>
                  <a:cubicBezTo>
                    <a:pt x="1395" y="4257"/>
                    <a:pt x="1398" y="4257"/>
                    <a:pt x="1401" y="4257"/>
                  </a:cubicBezTo>
                  <a:cubicBezTo>
                    <a:pt x="1417" y="4259"/>
                    <a:pt x="1456" y="4266"/>
                    <a:pt x="1480" y="4303"/>
                  </a:cubicBezTo>
                  <a:lnTo>
                    <a:pt x="1845" y="4823"/>
                  </a:lnTo>
                  <a:lnTo>
                    <a:pt x="1471" y="5195"/>
                  </a:lnTo>
                  <a:lnTo>
                    <a:pt x="1443" y="5223"/>
                  </a:lnTo>
                  <a:lnTo>
                    <a:pt x="1395" y="5055"/>
                  </a:lnTo>
                  <a:cubicBezTo>
                    <a:pt x="1379" y="4998"/>
                    <a:pt x="1327" y="4961"/>
                    <a:pt x="1271" y="4961"/>
                  </a:cubicBezTo>
                  <a:cubicBezTo>
                    <a:pt x="1258" y="4961"/>
                    <a:pt x="1246" y="4963"/>
                    <a:pt x="1233" y="4967"/>
                  </a:cubicBezTo>
                  <a:cubicBezTo>
                    <a:pt x="1165" y="4987"/>
                    <a:pt x="1126" y="5059"/>
                    <a:pt x="1146" y="5129"/>
                  </a:cubicBezTo>
                  <a:lnTo>
                    <a:pt x="1233" y="5435"/>
                  </a:lnTo>
                  <a:lnTo>
                    <a:pt x="1148" y="5519"/>
                  </a:lnTo>
                  <a:lnTo>
                    <a:pt x="1100" y="5352"/>
                  </a:lnTo>
                  <a:cubicBezTo>
                    <a:pt x="1084" y="5294"/>
                    <a:pt x="1032" y="5258"/>
                    <a:pt x="976" y="5258"/>
                  </a:cubicBezTo>
                  <a:cubicBezTo>
                    <a:pt x="963" y="5258"/>
                    <a:pt x="951" y="5260"/>
                    <a:pt x="938" y="5263"/>
                  </a:cubicBezTo>
                  <a:cubicBezTo>
                    <a:pt x="870" y="5285"/>
                    <a:pt x="831" y="5355"/>
                    <a:pt x="852" y="5425"/>
                  </a:cubicBezTo>
                  <a:lnTo>
                    <a:pt x="923" y="5669"/>
                  </a:lnTo>
                  <a:cubicBezTo>
                    <a:pt x="882" y="5680"/>
                    <a:pt x="838" y="5685"/>
                    <a:pt x="795" y="5685"/>
                  </a:cubicBezTo>
                  <a:cubicBezTo>
                    <a:pt x="669" y="5685"/>
                    <a:pt x="542" y="5639"/>
                    <a:pt x="446" y="5543"/>
                  </a:cubicBezTo>
                  <a:lnTo>
                    <a:pt x="319" y="5416"/>
                  </a:lnTo>
                  <a:cubicBezTo>
                    <a:pt x="282" y="5379"/>
                    <a:pt x="282" y="5320"/>
                    <a:pt x="319" y="5284"/>
                  </a:cubicBezTo>
                  <a:lnTo>
                    <a:pt x="1312" y="4290"/>
                  </a:lnTo>
                  <a:cubicBezTo>
                    <a:pt x="1340" y="4262"/>
                    <a:pt x="1371" y="4257"/>
                    <a:pt x="1391" y="4257"/>
                  </a:cubicBezTo>
                  <a:close/>
                  <a:moveTo>
                    <a:pt x="1563" y="5468"/>
                  </a:moveTo>
                  <a:lnTo>
                    <a:pt x="1793" y="5698"/>
                  </a:lnTo>
                  <a:cubicBezTo>
                    <a:pt x="1839" y="5744"/>
                    <a:pt x="1839" y="5818"/>
                    <a:pt x="1793" y="5864"/>
                  </a:cubicBezTo>
                  <a:cubicBezTo>
                    <a:pt x="1772" y="5887"/>
                    <a:pt x="1742" y="5899"/>
                    <a:pt x="1712" y="5899"/>
                  </a:cubicBezTo>
                  <a:cubicBezTo>
                    <a:pt x="1681" y="5899"/>
                    <a:pt x="1651" y="5887"/>
                    <a:pt x="1627" y="5864"/>
                  </a:cubicBezTo>
                  <a:lnTo>
                    <a:pt x="1397" y="5634"/>
                  </a:lnTo>
                  <a:lnTo>
                    <a:pt x="1563" y="5468"/>
                  </a:lnTo>
                  <a:close/>
                  <a:moveTo>
                    <a:pt x="4069" y="4346"/>
                  </a:moveTo>
                  <a:lnTo>
                    <a:pt x="5171" y="5446"/>
                  </a:lnTo>
                  <a:lnTo>
                    <a:pt x="4681" y="5938"/>
                  </a:lnTo>
                  <a:lnTo>
                    <a:pt x="4152" y="5409"/>
                  </a:lnTo>
                  <a:cubicBezTo>
                    <a:pt x="3999" y="5256"/>
                    <a:pt x="3913" y="5048"/>
                    <a:pt x="3913" y="4828"/>
                  </a:cubicBezTo>
                  <a:cubicBezTo>
                    <a:pt x="3913" y="4651"/>
                    <a:pt x="3968" y="4486"/>
                    <a:pt x="4069" y="4346"/>
                  </a:cubicBezTo>
                  <a:close/>
                  <a:moveTo>
                    <a:pt x="2013" y="5018"/>
                  </a:moveTo>
                  <a:lnTo>
                    <a:pt x="2591" y="5597"/>
                  </a:lnTo>
                  <a:cubicBezTo>
                    <a:pt x="2617" y="5621"/>
                    <a:pt x="2648" y="5634"/>
                    <a:pt x="2683" y="5634"/>
                  </a:cubicBezTo>
                  <a:cubicBezTo>
                    <a:pt x="2715" y="5634"/>
                    <a:pt x="2750" y="5619"/>
                    <a:pt x="2776" y="5597"/>
                  </a:cubicBezTo>
                  <a:lnTo>
                    <a:pt x="3050" y="5322"/>
                  </a:lnTo>
                  <a:lnTo>
                    <a:pt x="3540" y="5812"/>
                  </a:lnTo>
                  <a:lnTo>
                    <a:pt x="2930" y="6426"/>
                  </a:lnTo>
                  <a:cubicBezTo>
                    <a:pt x="2866" y="6491"/>
                    <a:pt x="2777" y="6527"/>
                    <a:pt x="2683" y="6527"/>
                  </a:cubicBezTo>
                  <a:cubicBezTo>
                    <a:pt x="2591" y="6527"/>
                    <a:pt x="2503" y="6491"/>
                    <a:pt x="2436" y="6426"/>
                  </a:cubicBezTo>
                  <a:lnTo>
                    <a:pt x="2014" y="6002"/>
                  </a:lnTo>
                  <a:cubicBezTo>
                    <a:pt x="2123" y="5855"/>
                    <a:pt x="2110" y="5647"/>
                    <a:pt x="1978" y="5514"/>
                  </a:cubicBezTo>
                  <a:lnTo>
                    <a:pt x="1747" y="5284"/>
                  </a:lnTo>
                  <a:lnTo>
                    <a:pt x="2013" y="5018"/>
                  </a:lnTo>
                  <a:close/>
                  <a:moveTo>
                    <a:pt x="6456" y="6529"/>
                  </a:moveTo>
                  <a:cubicBezTo>
                    <a:pt x="6485" y="6529"/>
                    <a:pt x="6517" y="6540"/>
                    <a:pt x="6539" y="6564"/>
                  </a:cubicBezTo>
                  <a:lnTo>
                    <a:pt x="6769" y="6795"/>
                  </a:lnTo>
                  <a:lnTo>
                    <a:pt x="6738" y="6826"/>
                  </a:lnTo>
                  <a:lnTo>
                    <a:pt x="6603" y="6961"/>
                  </a:lnTo>
                  <a:lnTo>
                    <a:pt x="6373" y="6730"/>
                  </a:lnTo>
                  <a:cubicBezTo>
                    <a:pt x="6327" y="6684"/>
                    <a:pt x="6327" y="6610"/>
                    <a:pt x="6373" y="6564"/>
                  </a:cubicBezTo>
                  <a:cubicBezTo>
                    <a:pt x="6395" y="6540"/>
                    <a:pt x="6424" y="6529"/>
                    <a:pt x="6456" y="6529"/>
                  </a:cubicBezTo>
                  <a:close/>
                  <a:moveTo>
                    <a:pt x="7385" y="6745"/>
                  </a:moveTo>
                  <a:cubicBezTo>
                    <a:pt x="7507" y="6745"/>
                    <a:pt x="7629" y="6792"/>
                    <a:pt x="7722" y="6887"/>
                  </a:cubicBezTo>
                  <a:lnTo>
                    <a:pt x="7847" y="7012"/>
                  </a:lnTo>
                  <a:cubicBezTo>
                    <a:pt x="7884" y="7049"/>
                    <a:pt x="7884" y="7110"/>
                    <a:pt x="7847" y="7147"/>
                  </a:cubicBezTo>
                  <a:lnTo>
                    <a:pt x="6856" y="8140"/>
                  </a:lnTo>
                  <a:cubicBezTo>
                    <a:pt x="6828" y="8166"/>
                    <a:pt x="6797" y="8172"/>
                    <a:pt x="6777" y="8172"/>
                  </a:cubicBezTo>
                  <a:cubicBezTo>
                    <a:pt x="6774" y="8172"/>
                    <a:pt x="6770" y="8172"/>
                    <a:pt x="6767" y="8171"/>
                  </a:cubicBezTo>
                  <a:cubicBezTo>
                    <a:pt x="6749" y="8169"/>
                    <a:pt x="6712" y="8162"/>
                    <a:pt x="6686" y="8125"/>
                  </a:cubicBezTo>
                  <a:lnTo>
                    <a:pt x="6323" y="7607"/>
                  </a:lnTo>
                  <a:lnTo>
                    <a:pt x="6693" y="7237"/>
                  </a:lnTo>
                  <a:lnTo>
                    <a:pt x="6721" y="7209"/>
                  </a:lnTo>
                  <a:lnTo>
                    <a:pt x="6769" y="7377"/>
                  </a:lnTo>
                  <a:cubicBezTo>
                    <a:pt x="6786" y="7434"/>
                    <a:pt x="6839" y="7471"/>
                    <a:pt x="6894" y="7471"/>
                  </a:cubicBezTo>
                  <a:cubicBezTo>
                    <a:pt x="6905" y="7471"/>
                    <a:pt x="6916" y="7469"/>
                    <a:pt x="6931" y="7467"/>
                  </a:cubicBezTo>
                  <a:cubicBezTo>
                    <a:pt x="6999" y="7445"/>
                    <a:pt x="7040" y="7375"/>
                    <a:pt x="7018" y="7305"/>
                  </a:cubicBezTo>
                  <a:lnTo>
                    <a:pt x="6931" y="6999"/>
                  </a:lnTo>
                  <a:lnTo>
                    <a:pt x="7016" y="6914"/>
                  </a:lnTo>
                  <a:lnTo>
                    <a:pt x="7064" y="7082"/>
                  </a:lnTo>
                  <a:cubicBezTo>
                    <a:pt x="7080" y="7139"/>
                    <a:pt x="7134" y="7176"/>
                    <a:pt x="7189" y="7176"/>
                  </a:cubicBezTo>
                  <a:cubicBezTo>
                    <a:pt x="7200" y="7176"/>
                    <a:pt x="7211" y="7174"/>
                    <a:pt x="7226" y="7172"/>
                  </a:cubicBezTo>
                  <a:cubicBezTo>
                    <a:pt x="7294" y="7150"/>
                    <a:pt x="7335" y="7080"/>
                    <a:pt x="7313" y="7010"/>
                  </a:cubicBezTo>
                  <a:lnTo>
                    <a:pt x="7243" y="6767"/>
                  </a:lnTo>
                  <a:cubicBezTo>
                    <a:pt x="7289" y="6752"/>
                    <a:pt x="7337" y="6745"/>
                    <a:pt x="7385" y="6745"/>
                  </a:cubicBezTo>
                  <a:close/>
                  <a:moveTo>
                    <a:pt x="4313" y="0"/>
                  </a:moveTo>
                  <a:cubicBezTo>
                    <a:pt x="4241" y="0"/>
                    <a:pt x="4182" y="57"/>
                    <a:pt x="4182" y="129"/>
                  </a:cubicBezTo>
                  <a:cubicBezTo>
                    <a:pt x="4182" y="652"/>
                    <a:pt x="4554" y="1089"/>
                    <a:pt x="5044" y="1194"/>
                  </a:cubicBezTo>
                  <a:cubicBezTo>
                    <a:pt x="5024" y="1240"/>
                    <a:pt x="5015" y="1290"/>
                    <a:pt x="5015" y="1345"/>
                  </a:cubicBezTo>
                  <a:cubicBezTo>
                    <a:pt x="5015" y="1528"/>
                    <a:pt x="5142" y="1683"/>
                    <a:pt x="5311" y="1721"/>
                  </a:cubicBezTo>
                  <a:lnTo>
                    <a:pt x="5311" y="2256"/>
                  </a:lnTo>
                  <a:lnTo>
                    <a:pt x="4473" y="1417"/>
                  </a:lnTo>
                  <a:cubicBezTo>
                    <a:pt x="4354" y="1298"/>
                    <a:pt x="4199" y="1239"/>
                    <a:pt x="4044" y="1239"/>
                  </a:cubicBezTo>
                  <a:cubicBezTo>
                    <a:pt x="3889" y="1239"/>
                    <a:pt x="3734" y="1298"/>
                    <a:pt x="3616" y="1417"/>
                  </a:cubicBezTo>
                  <a:lnTo>
                    <a:pt x="3000" y="2033"/>
                  </a:lnTo>
                  <a:cubicBezTo>
                    <a:pt x="2951" y="2083"/>
                    <a:pt x="2951" y="2165"/>
                    <a:pt x="3000" y="2217"/>
                  </a:cubicBezTo>
                  <a:cubicBezTo>
                    <a:pt x="3026" y="2242"/>
                    <a:pt x="3060" y="2254"/>
                    <a:pt x="3093" y="2254"/>
                  </a:cubicBezTo>
                  <a:cubicBezTo>
                    <a:pt x="3127" y="2254"/>
                    <a:pt x="3160" y="2242"/>
                    <a:pt x="3185" y="2217"/>
                  </a:cubicBezTo>
                  <a:lnTo>
                    <a:pt x="3800" y="1602"/>
                  </a:lnTo>
                  <a:cubicBezTo>
                    <a:pt x="3868" y="1533"/>
                    <a:pt x="3957" y="1499"/>
                    <a:pt x="4045" y="1499"/>
                  </a:cubicBezTo>
                  <a:cubicBezTo>
                    <a:pt x="4134" y="1499"/>
                    <a:pt x="4222" y="1533"/>
                    <a:pt x="4290" y="1602"/>
                  </a:cubicBezTo>
                  <a:lnTo>
                    <a:pt x="4928" y="2239"/>
                  </a:lnTo>
                  <a:lnTo>
                    <a:pt x="4438" y="2729"/>
                  </a:lnTo>
                  <a:lnTo>
                    <a:pt x="4136" y="2429"/>
                  </a:lnTo>
                  <a:cubicBezTo>
                    <a:pt x="4112" y="2403"/>
                    <a:pt x="4078" y="2392"/>
                    <a:pt x="4043" y="2392"/>
                  </a:cubicBezTo>
                  <a:cubicBezTo>
                    <a:pt x="4010" y="2392"/>
                    <a:pt x="3977" y="2405"/>
                    <a:pt x="3951" y="2429"/>
                  </a:cubicBezTo>
                  <a:lnTo>
                    <a:pt x="3089" y="3291"/>
                  </a:lnTo>
                  <a:cubicBezTo>
                    <a:pt x="3021" y="3360"/>
                    <a:pt x="2931" y="3394"/>
                    <a:pt x="2842" y="3394"/>
                  </a:cubicBezTo>
                  <a:cubicBezTo>
                    <a:pt x="2753" y="3394"/>
                    <a:pt x="2665" y="3360"/>
                    <a:pt x="2599" y="3291"/>
                  </a:cubicBezTo>
                  <a:cubicBezTo>
                    <a:pt x="2534" y="3225"/>
                    <a:pt x="2497" y="3140"/>
                    <a:pt x="2497" y="3046"/>
                  </a:cubicBezTo>
                  <a:cubicBezTo>
                    <a:pt x="2497" y="2954"/>
                    <a:pt x="2534" y="2866"/>
                    <a:pt x="2599" y="2799"/>
                  </a:cubicBezTo>
                  <a:lnTo>
                    <a:pt x="2816" y="2580"/>
                  </a:lnTo>
                  <a:cubicBezTo>
                    <a:pt x="2868" y="2530"/>
                    <a:pt x="2868" y="2447"/>
                    <a:pt x="2816" y="2396"/>
                  </a:cubicBezTo>
                  <a:cubicBezTo>
                    <a:pt x="2791" y="2371"/>
                    <a:pt x="2758" y="2358"/>
                    <a:pt x="2725" y="2358"/>
                  </a:cubicBezTo>
                  <a:cubicBezTo>
                    <a:pt x="2691" y="2358"/>
                    <a:pt x="2658" y="2371"/>
                    <a:pt x="2632" y="2396"/>
                  </a:cubicBezTo>
                  <a:lnTo>
                    <a:pt x="2414" y="2615"/>
                  </a:lnTo>
                  <a:cubicBezTo>
                    <a:pt x="2298" y="2729"/>
                    <a:pt x="2236" y="2882"/>
                    <a:pt x="2236" y="3043"/>
                  </a:cubicBezTo>
                  <a:cubicBezTo>
                    <a:pt x="2236" y="3205"/>
                    <a:pt x="2298" y="3356"/>
                    <a:pt x="2414" y="3472"/>
                  </a:cubicBezTo>
                  <a:cubicBezTo>
                    <a:pt x="2532" y="3591"/>
                    <a:pt x="2688" y="3650"/>
                    <a:pt x="2843" y="3650"/>
                  </a:cubicBezTo>
                  <a:cubicBezTo>
                    <a:pt x="2998" y="3650"/>
                    <a:pt x="3153" y="3591"/>
                    <a:pt x="3271" y="3472"/>
                  </a:cubicBezTo>
                  <a:lnTo>
                    <a:pt x="4045" y="2698"/>
                  </a:lnTo>
                  <a:lnTo>
                    <a:pt x="4676" y="3328"/>
                  </a:lnTo>
                  <a:lnTo>
                    <a:pt x="2687" y="5317"/>
                  </a:lnTo>
                  <a:lnTo>
                    <a:pt x="2116" y="4745"/>
                  </a:lnTo>
                  <a:lnTo>
                    <a:pt x="1697" y="4148"/>
                  </a:lnTo>
                  <a:cubicBezTo>
                    <a:pt x="1635" y="4060"/>
                    <a:pt x="1535" y="4001"/>
                    <a:pt x="1425" y="3992"/>
                  </a:cubicBezTo>
                  <a:cubicBezTo>
                    <a:pt x="1415" y="3991"/>
                    <a:pt x="1405" y="3990"/>
                    <a:pt x="1395" y="3990"/>
                  </a:cubicBezTo>
                  <a:cubicBezTo>
                    <a:pt x="1298" y="3990"/>
                    <a:pt x="1202" y="4030"/>
                    <a:pt x="1130" y="4099"/>
                  </a:cubicBezTo>
                  <a:lnTo>
                    <a:pt x="138" y="5092"/>
                  </a:lnTo>
                  <a:cubicBezTo>
                    <a:pt x="0" y="5230"/>
                    <a:pt x="0" y="5453"/>
                    <a:pt x="138" y="5591"/>
                  </a:cubicBezTo>
                  <a:lnTo>
                    <a:pt x="264" y="5718"/>
                  </a:lnTo>
                  <a:cubicBezTo>
                    <a:pt x="407" y="5860"/>
                    <a:pt x="599" y="5934"/>
                    <a:pt x="787" y="5934"/>
                  </a:cubicBezTo>
                  <a:cubicBezTo>
                    <a:pt x="935" y="5934"/>
                    <a:pt x="1082" y="5890"/>
                    <a:pt x="1209" y="5801"/>
                  </a:cubicBezTo>
                  <a:lnTo>
                    <a:pt x="1449" y="6037"/>
                  </a:lnTo>
                  <a:cubicBezTo>
                    <a:pt x="1522" y="6111"/>
                    <a:pt x="1618" y="6148"/>
                    <a:pt x="1716" y="6148"/>
                  </a:cubicBezTo>
                  <a:cubicBezTo>
                    <a:pt x="1744" y="6148"/>
                    <a:pt x="1771" y="6146"/>
                    <a:pt x="1799" y="6139"/>
                  </a:cubicBezTo>
                  <a:lnTo>
                    <a:pt x="2260" y="6599"/>
                  </a:lnTo>
                  <a:cubicBezTo>
                    <a:pt x="2374" y="6715"/>
                    <a:pt x="2527" y="6778"/>
                    <a:pt x="2687" y="6778"/>
                  </a:cubicBezTo>
                  <a:cubicBezTo>
                    <a:pt x="2849" y="6778"/>
                    <a:pt x="3000" y="6715"/>
                    <a:pt x="3116" y="6599"/>
                  </a:cubicBezTo>
                  <a:lnTo>
                    <a:pt x="4051" y="5665"/>
                  </a:lnTo>
                  <a:lnTo>
                    <a:pt x="5326" y="6938"/>
                  </a:lnTo>
                  <a:cubicBezTo>
                    <a:pt x="5350" y="6964"/>
                    <a:pt x="5383" y="6975"/>
                    <a:pt x="5418" y="6975"/>
                  </a:cubicBezTo>
                  <a:cubicBezTo>
                    <a:pt x="5450" y="6975"/>
                    <a:pt x="5485" y="6962"/>
                    <a:pt x="5510" y="6938"/>
                  </a:cubicBezTo>
                  <a:cubicBezTo>
                    <a:pt x="5560" y="6889"/>
                    <a:pt x="5560" y="6806"/>
                    <a:pt x="5510" y="6754"/>
                  </a:cubicBezTo>
                  <a:lnTo>
                    <a:pt x="4867" y="6111"/>
                  </a:lnTo>
                  <a:lnTo>
                    <a:pt x="5357" y="5621"/>
                  </a:lnTo>
                  <a:lnTo>
                    <a:pt x="6152" y="6415"/>
                  </a:lnTo>
                  <a:cubicBezTo>
                    <a:pt x="6045" y="6563"/>
                    <a:pt x="6058" y="6771"/>
                    <a:pt x="6189" y="6903"/>
                  </a:cubicBezTo>
                  <a:lnTo>
                    <a:pt x="6419" y="7134"/>
                  </a:lnTo>
                  <a:lnTo>
                    <a:pt x="6155" y="7399"/>
                  </a:lnTo>
                  <a:lnTo>
                    <a:pt x="5875" y="7121"/>
                  </a:lnTo>
                  <a:cubicBezTo>
                    <a:pt x="5850" y="7095"/>
                    <a:pt x="5817" y="7082"/>
                    <a:pt x="5784" y="7082"/>
                  </a:cubicBezTo>
                  <a:cubicBezTo>
                    <a:pt x="5750" y="7082"/>
                    <a:pt x="5717" y="7095"/>
                    <a:pt x="5691" y="7121"/>
                  </a:cubicBezTo>
                  <a:cubicBezTo>
                    <a:pt x="5641" y="7171"/>
                    <a:pt x="5641" y="7254"/>
                    <a:pt x="5691" y="7305"/>
                  </a:cubicBezTo>
                  <a:lnTo>
                    <a:pt x="6056" y="7668"/>
                  </a:lnTo>
                  <a:lnTo>
                    <a:pt x="6474" y="8265"/>
                  </a:lnTo>
                  <a:cubicBezTo>
                    <a:pt x="6537" y="8356"/>
                    <a:pt x="6636" y="8413"/>
                    <a:pt x="6747" y="8422"/>
                  </a:cubicBezTo>
                  <a:cubicBezTo>
                    <a:pt x="6758" y="8422"/>
                    <a:pt x="6767" y="8424"/>
                    <a:pt x="6778" y="8424"/>
                  </a:cubicBezTo>
                  <a:cubicBezTo>
                    <a:pt x="6876" y="8424"/>
                    <a:pt x="6970" y="8385"/>
                    <a:pt x="7042" y="8317"/>
                  </a:cubicBezTo>
                  <a:lnTo>
                    <a:pt x="8035" y="7324"/>
                  </a:lnTo>
                  <a:cubicBezTo>
                    <a:pt x="8173" y="7185"/>
                    <a:pt x="8173" y="6962"/>
                    <a:pt x="8035" y="6824"/>
                  </a:cubicBezTo>
                  <a:lnTo>
                    <a:pt x="7908" y="6697"/>
                  </a:lnTo>
                  <a:cubicBezTo>
                    <a:pt x="7764" y="6553"/>
                    <a:pt x="7576" y="6482"/>
                    <a:pt x="7387" y="6482"/>
                  </a:cubicBezTo>
                  <a:cubicBezTo>
                    <a:pt x="7238" y="6482"/>
                    <a:pt x="7090" y="6526"/>
                    <a:pt x="6963" y="6614"/>
                  </a:cubicBezTo>
                  <a:lnTo>
                    <a:pt x="6727" y="6376"/>
                  </a:lnTo>
                  <a:cubicBezTo>
                    <a:pt x="6652" y="6303"/>
                    <a:pt x="6555" y="6266"/>
                    <a:pt x="6459" y="6266"/>
                  </a:cubicBezTo>
                  <a:cubicBezTo>
                    <a:pt x="6431" y="6266"/>
                    <a:pt x="6404" y="6269"/>
                    <a:pt x="6377" y="6275"/>
                  </a:cubicBezTo>
                  <a:lnTo>
                    <a:pt x="5391" y="5293"/>
                  </a:lnTo>
                  <a:lnTo>
                    <a:pt x="5746" y="4935"/>
                  </a:lnTo>
                  <a:lnTo>
                    <a:pt x="6294" y="5481"/>
                  </a:lnTo>
                  <a:cubicBezTo>
                    <a:pt x="6408" y="5595"/>
                    <a:pt x="6561" y="5658"/>
                    <a:pt x="6721" y="5658"/>
                  </a:cubicBezTo>
                  <a:cubicBezTo>
                    <a:pt x="6883" y="5658"/>
                    <a:pt x="7034" y="5595"/>
                    <a:pt x="7151" y="5481"/>
                  </a:cubicBezTo>
                  <a:lnTo>
                    <a:pt x="8352" y="4279"/>
                  </a:lnTo>
                  <a:cubicBezTo>
                    <a:pt x="8468" y="4163"/>
                    <a:pt x="8529" y="4012"/>
                    <a:pt x="8529" y="3850"/>
                  </a:cubicBezTo>
                  <a:cubicBezTo>
                    <a:pt x="8529" y="3689"/>
                    <a:pt x="8468" y="3537"/>
                    <a:pt x="8352" y="3422"/>
                  </a:cubicBezTo>
                  <a:cubicBezTo>
                    <a:pt x="8238" y="3306"/>
                    <a:pt x="8085" y="3244"/>
                    <a:pt x="7925" y="3244"/>
                  </a:cubicBezTo>
                  <a:cubicBezTo>
                    <a:pt x="7762" y="3244"/>
                    <a:pt x="7611" y="3306"/>
                    <a:pt x="7495" y="3422"/>
                  </a:cubicBezTo>
                  <a:lnTo>
                    <a:pt x="6721" y="4196"/>
                  </a:lnTo>
                  <a:lnTo>
                    <a:pt x="6270" y="3745"/>
                  </a:lnTo>
                  <a:cubicBezTo>
                    <a:pt x="6268" y="3693"/>
                    <a:pt x="6262" y="3643"/>
                    <a:pt x="6253" y="3590"/>
                  </a:cubicBezTo>
                  <a:lnTo>
                    <a:pt x="6253" y="3590"/>
                  </a:lnTo>
                  <a:cubicBezTo>
                    <a:pt x="6299" y="3597"/>
                    <a:pt x="6349" y="3599"/>
                    <a:pt x="6397" y="3599"/>
                  </a:cubicBezTo>
                  <a:cubicBezTo>
                    <a:pt x="6686" y="3599"/>
                    <a:pt x="6961" y="3487"/>
                    <a:pt x="7165" y="3280"/>
                  </a:cubicBezTo>
                  <a:cubicBezTo>
                    <a:pt x="7372" y="3076"/>
                    <a:pt x="7484" y="2801"/>
                    <a:pt x="7484" y="2512"/>
                  </a:cubicBezTo>
                  <a:lnTo>
                    <a:pt x="7484" y="1721"/>
                  </a:lnTo>
                  <a:cubicBezTo>
                    <a:pt x="7654" y="1679"/>
                    <a:pt x="7781" y="1528"/>
                    <a:pt x="7781" y="1345"/>
                  </a:cubicBezTo>
                  <a:cubicBezTo>
                    <a:pt x="7781" y="1161"/>
                    <a:pt x="7652" y="1008"/>
                    <a:pt x="7477" y="968"/>
                  </a:cubicBezTo>
                  <a:cubicBezTo>
                    <a:pt x="7416" y="424"/>
                    <a:pt x="6955" y="0"/>
                    <a:pt x="6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6" name="Google Shape;2146;p71"/>
          <p:cNvSpPr/>
          <p:nvPr/>
        </p:nvSpPr>
        <p:spPr>
          <a:xfrm>
            <a:off x="1217304" y="2527969"/>
            <a:ext cx="443557" cy="439399"/>
          </a:xfrm>
          <a:custGeom>
            <a:avLst/>
            <a:gdLst/>
            <a:ahLst/>
            <a:cxnLst/>
            <a:rect l="l" t="t" r="r" b="b"/>
            <a:pathLst>
              <a:path w="8853" h="8770" extrusionOk="0">
                <a:moveTo>
                  <a:pt x="5408" y="922"/>
                </a:moveTo>
                <a:lnTo>
                  <a:pt x="5585" y="2334"/>
                </a:lnTo>
                <a:lnTo>
                  <a:pt x="4702" y="1626"/>
                </a:lnTo>
                <a:lnTo>
                  <a:pt x="5408" y="922"/>
                </a:lnTo>
                <a:close/>
                <a:moveTo>
                  <a:pt x="4706" y="1958"/>
                </a:moveTo>
                <a:lnTo>
                  <a:pt x="5563" y="2646"/>
                </a:lnTo>
                <a:lnTo>
                  <a:pt x="5437" y="2769"/>
                </a:lnTo>
                <a:cubicBezTo>
                  <a:pt x="5276" y="2650"/>
                  <a:pt x="5084" y="2589"/>
                  <a:pt x="4892" y="2589"/>
                </a:cubicBezTo>
                <a:cubicBezTo>
                  <a:pt x="4873" y="2589"/>
                  <a:pt x="4855" y="2589"/>
                  <a:pt x="4836" y="2590"/>
                </a:cubicBezTo>
                <a:lnTo>
                  <a:pt x="4706" y="1958"/>
                </a:lnTo>
                <a:close/>
                <a:moveTo>
                  <a:pt x="4892" y="2845"/>
                </a:moveTo>
                <a:cubicBezTo>
                  <a:pt x="5019" y="2845"/>
                  <a:pt x="5142" y="2881"/>
                  <a:pt x="5251" y="2953"/>
                </a:cubicBezTo>
                <a:lnTo>
                  <a:pt x="4969" y="3235"/>
                </a:lnTo>
                <a:lnTo>
                  <a:pt x="4890" y="2845"/>
                </a:lnTo>
                <a:close/>
                <a:moveTo>
                  <a:pt x="4634" y="2898"/>
                </a:moveTo>
                <a:lnTo>
                  <a:pt x="4763" y="3523"/>
                </a:lnTo>
                <a:cubicBezTo>
                  <a:pt x="4772" y="3569"/>
                  <a:pt x="4807" y="3608"/>
                  <a:pt x="4853" y="3619"/>
                </a:cubicBezTo>
                <a:cubicBezTo>
                  <a:pt x="4864" y="3624"/>
                  <a:pt x="4877" y="3624"/>
                  <a:pt x="4890" y="3624"/>
                </a:cubicBezTo>
                <a:cubicBezTo>
                  <a:pt x="4923" y="3624"/>
                  <a:pt x="4956" y="3609"/>
                  <a:pt x="4982" y="3587"/>
                </a:cubicBezTo>
                <a:lnTo>
                  <a:pt x="5434" y="3136"/>
                </a:lnTo>
                <a:lnTo>
                  <a:pt x="5434" y="3136"/>
                </a:lnTo>
                <a:cubicBezTo>
                  <a:pt x="5603" y="3388"/>
                  <a:pt x="5575" y="3735"/>
                  <a:pt x="5352" y="3958"/>
                </a:cubicBezTo>
                <a:cubicBezTo>
                  <a:pt x="5225" y="4085"/>
                  <a:pt x="5059" y="4148"/>
                  <a:pt x="4892" y="4148"/>
                </a:cubicBezTo>
                <a:cubicBezTo>
                  <a:pt x="4726" y="4148"/>
                  <a:pt x="4559" y="4085"/>
                  <a:pt x="4431" y="3958"/>
                </a:cubicBezTo>
                <a:cubicBezTo>
                  <a:pt x="4177" y="3705"/>
                  <a:pt x="4177" y="3292"/>
                  <a:pt x="4431" y="3036"/>
                </a:cubicBezTo>
                <a:cubicBezTo>
                  <a:pt x="4490" y="2977"/>
                  <a:pt x="4560" y="2931"/>
                  <a:pt x="4634" y="2898"/>
                </a:cubicBezTo>
                <a:close/>
                <a:moveTo>
                  <a:pt x="5051" y="1"/>
                </a:moveTo>
                <a:cubicBezTo>
                  <a:pt x="5017" y="1"/>
                  <a:pt x="4984" y="14"/>
                  <a:pt x="4960" y="40"/>
                </a:cubicBezTo>
                <a:lnTo>
                  <a:pt x="4588" y="412"/>
                </a:lnTo>
                <a:cubicBezTo>
                  <a:pt x="4536" y="464"/>
                  <a:pt x="4536" y="547"/>
                  <a:pt x="4588" y="596"/>
                </a:cubicBezTo>
                <a:cubicBezTo>
                  <a:pt x="4613" y="622"/>
                  <a:pt x="4646" y="635"/>
                  <a:pt x="4679" y="635"/>
                </a:cubicBezTo>
                <a:cubicBezTo>
                  <a:pt x="4713" y="635"/>
                  <a:pt x="4746" y="622"/>
                  <a:pt x="4772" y="596"/>
                </a:cubicBezTo>
                <a:lnTo>
                  <a:pt x="5059" y="309"/>
                </a:lnTo>
                <a:lnTo>
                  <a:pt x="5384" y="587"/>
                </a:lnTo>
                <a:lnTo>
                  <a:pt x="4507" y="1464"/>
                </a:lnTo>
                <a:lnTo>
                  <a:pt x="4433" y="1407"/>
                </a:lnTo>
                <a:lnTo>
                  <a:pt x="4597" y="1241"/>
                </a:lnTo>
                <a:cubicBezTo>
                  <a:pt x="4647" y="1192"/>
                  <a:pt x="4647" y="1109"/>
                  <a:pt x="4597" y="1057"/>
                </a:cubicBezTo>
                <a:cubicBezTo>
                  <a:pt x="4571" y="1032"/>
                  <a:pt x="4537" y="1020"/>
                  <a:pt x="4504" y="1020"/>
                </a:cubicBezTo>
                <a:cubicBezTo>
                  <a:pt x="4471" y="1020"/>
                  <a:pt x="4437" y="1032"/>
                  <a:pt x="4413" y="1057"/>
                </a:cubicBezTo>
                <a:lnTo>
                  <a:pt x="3878" y="1591"/>
                </a:lnTo>
                <a:cubicBezTo>
                  <a:pt x="3827" y="1643"/>
                  <a:pt x="3827" y="1726"/>
                  <a:pt x="3878" y="1776"/>
                </a:cubicBezTo>
                <a:cubicBezTo>
                  <a:pt x="3904" y="1802"/>
                  <a:pt x="3935" y="1813"/>
                  <a:pt x="3970" y="1813"/>
                </a:cubicBezTo>
                <a:cubicBezTo>
                  <a:pt x="4002" y="1813"/>
                  <a:pt x="4037" y="1802"/>
                  <a:pt x="4062" y="1776"/>
                </a:cubicBezTo>
                <a:lnTo>
                  <a:pt x="4247" y="1591"/>
                </a:lnTo>
                <a:lnTo>
                  <a:pt x="4392" y="1708"/>
                </a:lnTo>
                <a:lnTo>
                  <a:pt x="4586" y="2644"/>
                </a:lnTo>
                <a:cubicBezTo>
                  <a:pt x="4462" y="2688"/>
                  <a:pt x="4350" y="2760"/>
                  <a:pt x="4250" y="2856"/>
                </a:cubicBezTo>
                <a:cubicBezTo>
                  <a:pt x="3897" y="3211"/>
                  <a:pt x="3897" y="3790"/>
                  <a:pt x="4250" y="4144"/>
                </a:cubicBezTo>
                <a:cubicBezTo>
                  <a:pt x="4429" y="4321"/>
                  <a:pt x="4661" y="4409"/>
                  <a:pt x="4894" y="4409"/>
                </a:cubicBezTo>
                <a:cubicBezTo>
                  <a:pt x="5126" y="4409"/>
                  <a:pt x="5358" y="4319"/>
                  <a:pt x="5537" y="4144"/>
                </a:cubicBezTo>
                <a:cubicBezTo>
                  <a:pt x="5861" y="3819"/>
                  <a:pt x="5889" y="3313"/>
                  <a:pt x="5622" y="2955"/>
                </a:cubicBezTo>
                <a:lnTo>
                  <a:pt x="5846" y="2730"/>
                </a:lnTo>
                <a:cubicBezTo>
                  <a:pt x="5874" y="2703"/>
                  <a:pt x="5889" y="2660"/>
                  <a:pt x="5883" y="2622"/>
                </a:cubicBezTo>
                <a:lnTo>
                  <a:pt x="5658" y="827"/>
                </a:lnTo>
                <a:lnTo>
                  <a:pt x="6009" y="1129"/>
                </a:lnTo>
                <a:cubicBezTo>
                  <a:pt x="5786" y="1481"/>
                  <a:pt x="5824" y="1953"/>
                  <a:pt x="6132" y="2262"/>
                </a:cubicBezTo>
                <a:cubicBezTo>
                  <a:pt x="6311" y="2439"/>
                  <a:pt x="6543" y="2529"/>
                  <a:pt x="6775" y="2529"/>
                </a:cubicBezTo>
                <a:cubicBezTo>
                  <a:pt x="6989" y="2529"/>
                  <a:pt x="7205" y="2454"/>
                  <a:pt x="7374" y="2303"/>
                </a:cubicBezTo>
                <a:lnTo>
                  <a:pt x="7374" y="4273"/>
                </a:lnTo>
                <a:cubicBezTo>
                  <a:pt x="7374" y="5062"/>
                  <a:pt x="7068" y="5800"/>
                  <a:pt x="6510" y="6355"/>
                </a:cubicBezTo>
                <a:cubicBezTo>
                  <a:pt x="5955" y="6910"/>
                  <a:pt x="5216" y="7218"/>
                  <a:pt x="4427" y="7218"/>
                </a:cubicBezTo>
                <a:lnTo>
                  <a:pt x="4426" y="7218"/>
                </a:lnTo>
                <a:cubicBezTo>
                  <a:pt x="3263" y="7218"/>
                  <a:pt x="2207" y="6521"/>
                  <a:pt x="1735" y="5443"/>
                </a:cubicBezTo>
                <a:cubicBezTo>
                  <a:pt x="1714" y="5395"/>
                  <a:pt x="1666" y="5366"/>
                  <a:pt x="1616" y="5366"/>
                </a:cubicBezTo>
                <a:cubicBezTo>
                  <a:pt x="1599" y="5366"/>
                  <a:pt x="1582" y="5370"/>
                  <a:pt x="1565" y="5377"/>
                </a:cubicBezTo>
                <a:cubicBezTo>
                  <a:pt x="1501" y="5404"/>
                  <a:pt x="1470" y="5482"/>
                  <a:pt x="1497" y="5546"/>
                </a:cubicBezTo>
                <a:cubicBezTo>
                  <a:pt x="2011" y="6716"/>
                  <a:pt x="3161" y="7476"/>
                  <a:pt x="4426" y="7476"/>
                </a:cubicBezTo>
                <a:lnTo>
                  <a:pt x="4429" y="7476"/>
                </a:lnTo>
                <a:cubicBezTo>
                  <a:pt x="5282" y="7476"/>
                  <a:pt x="6090" y="7140"/>
                  <a:pt x="6692" y="6538"/>
                </a:cubicBezTo>
                <a:cubicBezTo>
                  <a:pt x="7299" y="5931"/>
                  <a:pt x="7632" y="5128"/>
                  <a:pt x="7632" y="4271"/>
                </a:cubicBezTo>
                <a:lnTo>
                  <a:pt x="7632" y="2292"/>
                </a:lnTo>
                <a:cubicBezTo>
                  <a:pt x="7632" y="2144"/>
                  <a:pt x="7752" y="2024"/>
                  <a:pt x="7899" y="2024"/>
                </a:cubicBezTo>
                <a:lnTo>
                  <a:pt x="8323" y="2024"/>
                </a:lnTo>
                <a:cubicBezTo>
                  <a:pt x="8471" y="2024"/>
                  <a:pt x="8590" y="2144"/>
                  <a:pt x="8590" y="2292"/>
                </a:cubicBezTo>
                <a:lnTo>
                  <a:pt x="8590" y="7818"/>
                </a:lnTo>
                <a:cubicBezTo>
                  <a:pt x="8590" y="8200"/>
                  <a:pt x="8281" y="8509"/>
                  <a:pt x="7899" y="8509"/>
                </a:cubicBezTo>
                <a:lnTo>
                  <a:pt x="955" y="8509"/>
                </a:lnTo>
                <a:cubicBezTo>
                  <a:pt x="572" y="8509"/>
                  <a:pt x="264" y="8198"/>
                  <a:pt x="264" y="7818"/>
                </a:cubicBezTo>
                <a:lnTo>
                  <a:pt x="264" y="2292"/>
                </a:lnTo>
                <a:cubicBezTo>
                  <a:pt x="264" y="2144"/>
                  <a:pt x="384" y="2024"/>
                  <a:pt x="532" y="2024"/>
                </a:cubicBezTo>
                <a:lnTo>
                  <a:pt x="955" y="2024"/>
                </a:lnTo>
                <a:cubicBezTo>
                  <a:pt x="1103" y="2024"/>
                  <a:pt x="1223" y="2144"/>
                  <a:pt x="1223" y="2292"/>
                </a:cubicBezTo>
                <a:lnTo>
                  <a:pt x="1223" y="4241"/>
                </a:lnTo>
                <a:cubicBezTo>
                  <a:pt x="1223" y="4511"/>
                  <a:pt x="1254" y="4780"/>
                  <a:pt x="1320" y="5038"/>
                </a:cubicBezTo>
                <a:cubicBezTo>
                  <a:pt x="1336" y="5097"/>
                  <a:pt x="1389" y="5135"/>
                  <a:pt x="1446" y="5135"/>
                </a:cubicBezTo>
                <a:cubicBezTo>
                  <a:pt x="1456" y="5135"/>
                  <a:pt x="1467" y="5134"/>
                  <a:pt x="1477" y="5132"/>
                </a:cubicBezTo>
                <a:cubicBezTo>
                  <a:pt x="1547" y="5113"/>
                  <a:pt x="1587" y="5045"/>
                  <a:pt x="1573" y="4975"/>
                </a:cubicBezTo>
                <a:cubicBezTo>
                  <a:pt x="1512" y="4735"/>
                  <a:pt x="1481" y="4490"/>
                  <a:pt x="1481" y="4241"/>
                </a:cubicBezTo>
                <a:lnTo>
                  <a:pt x="1481" y="2292"/>
                </a:lnTo>
                <a:cubicBezTo>
                  <a:pt x="1481" y="2002"/>
                  <a:pt x="1243" y="1765"/>
                  <a:pt x="952" y="1765"/>
                </a:cubicBezTo>
                <a:lnTo>
                  <a:pt x="528" y="1765"/>
                </a:lnTo>
                <a:cubicBezTo>
                  <a:pt x="239" y="1765"/>
                  <a:pt x="1" y="2002"/>
                  <a:pt x="1" y="2292"/>
                </a:cubicBezTo>
                <a:lnTo>
                  <a:pt x="1" y="7818"/>
                </a:lnTo>
                <a:cubicBezTo>
                  <a:pt x="1" y="8344"/>
                  <a:pt x="426" y="8769"/>
                  <a:pt x="952" y="8769"/>
                </a:cubicBezTo>
                <a:lnTo>
                  <a:pt x="7897" y="8769"/>
                </a:lnTo>
                <a:cubicBezTo>
                  <a:pt x="8423" y="8769"/>
                  <a:pt x="8848" y="8344"/>
                  <a:pt x="8848" y="7818"/>
                </a:cubicBezTo>
                <a:lnTo>
                  <a:pt x="8848" y="2292"/>
                </a:lnTo>
                <a:cubicBezTo>
                  <a:pt x="8852" y="1997"/>
                  <a:pt x="8616" y="1763"/>
                  <a:pt x="8327" y="1763"/>
                </a:cubicBezTo>
                <a:lnTo>
                  <a:pt x="7903" y="1763"/>
                </a:lnTo>
                <a:cubicBezTo>
                  <a:pt x="7815" y="1763"/>
                  <a:pt x="7733" y="1783"/>
                  <a:pt x="7663" y="1820"/>
                </a:cubicBezTo>
                <a:cubicBezTo>
                  <a:pt x="7732" y="1525"/>
                  <a:pt x="7651" y="1201"/>
                  <a:pt x="7420" y="970"/>
                </a:cubicBezTo>
                <a:cubicBezTo>
                  <a:pt x="7324" y="873"/>
                  <a:pt x="7212" y="803"/>
                  <a:pt x="7085" y="757"/>
                </a:cubicBezTo>
                <a:cubicBezTo>
                  <a:pt x="7071" y="751"/>
                  <a:pt x="7056" y="749"/>
                  <a:pt x="7042" y="749"/>
                </a:cubicBezTo>
                <a:cubicBezTo>
                  <a:pt x="6989" y="749"/>
                  <a:pt x="6939" y="782"/>
                  <a:pt x="6919" y="834"/>
                </a:cubicBezTo>
                <a:cubicBezTo>
                  <a:pt x="6895" y="900"/>
                  <a:pt x="6930" y="974"/>
                  <a:pt x="6996" y="1000"/>
                </a:cubicBezTo>
                <a:cubicBezTo>
                  <a:pt x="7087" y="1033"/>
                  <a:pt x="7168" y="1083"/>
                  <a:pt x="7236" y="1151"/>
                </a:cubicBezTo>
                <a:cubicBezTo>
                  <a:pt x="7490" y="1405"/>
                  <a:pt x="7490" y="1818"/>
                  <a:pt x="7236" y="2072"/>
                </a:cubicBezTo>
                <a:cubicBezTo>
                  <a:pt x="7110" y="2200"/>
                  <a:pt x="6943" y="2263"/>
                  <a:pt x="6777" y="2263"/>
                </a:cubicBezTo>
                <a:cubicBezTo>
                  <a:pt x="6610" y="2263"/>
                  <a:pt x="6443" y="2200"/>
                  <a:pt x="6314" y="2072"/>
                </a:cubicBezTo>
                <a:cubicBezTo>
                  <a:pt x="6106" y="1864"/>
                  <a:pt x="6069" y="1544"/>
                  <a:pt x="6208" y="1295"/>
                </a:cubicBezTo>
                <a:lnTo>
                  <a:pt x="6208" y="1295"/>
                </a:lnTo>
                <a:lnTo>
                  <a:pt x="6690" y="1711"/>
                </a:lnTo>
                <a:cubicBezTo>
                  <a:pt x="6716" y="1731"/>
                  <a:pt x="6746" y="1744"/>
                  <a:pt x="6775" y="1744"/>
                </a:cubicBezTo>
                <a:cubicBezTo>
                  <a:pt x="6812" y="1744"/>
                  <a:pt x="6849" y="1728"/>
                  <a:pt x="6875" y="1698"/>
                </a:cubicBezTo>
                <a:cubicBezTo>
                  <a:pt x="6921" y="1643"/>
                  <a:pt x="6917" y="1562"/>
                  <a:pt x="6862" y="1516"/>
                </a:cubicBezTo>
                <a:lnTo>
                  <a:pt x="6377" y="1099"/>
                </a:lnTo>
                <a:cubicBezTo>
                  <a:pt x="6434" y="1055"/>
                  <a:pt x="6497" y="1020"/>
                  <a:pt x="6569" y="998"/>
                </a:cubicBezTo>
                <a:cubicBezTo>
                  <a:pt x="6635" y="974"/>
                  <a:pt x="6672" y="900"/>
                  <a:pt x="6650" y="834"/>
                </a:cubicBezTo>
                <a:cubicBezTo>
                  <a:pt x="6631" y="781"/>
                  <a:pt x="6579" y="746"/>
                  <a:pt x="6525" y="746"/>
                </a:cubicBezTo>
                <a:cubicBezTo>
                  <a:pt x="6512" y="746"/>
                  <a:pt x="6499" y="749"/>
                  <a:pt x="6486" y="753"/>
                </a:cubicBezTo>
                <a:cubicBezTo>
                  <a:pt x="6373" y="792"/>
                  <a:pt x="6268" y="851"/>
                  <a:pt x="6180" y="930"/>
                </a:cubicBezTo>
                <a:lnTo>
                  <a:pt x="5135" y="32"/>
                </a:lnTo>
                <a:cubicBezTo>
                  <a:pt x="5111" y="11"/>
                  <a:pt x="5081" y="1"/>
                  <a:pt x="5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1888463" y="2531326"/>
            <a:ext cx="443608" cy="432635"/>
          </a:xfrm>
          <a:custGeom>
            <a:avLst/>
            <a:gdLst/>
            <a:ahLst/>
            <a:cxnLst/>
            <a:rect l="l" t="t" r="r" b="b"/>
            <a:pathLst>
              <a:path w="8854" h="8635" extrusionOk="0">
                <a:moveTo>
                  <a:pt x="5100" y="929"/>
                </a:moveTo>
                <a:lnTo>
                  <a:pt x="5100" y="1086"/>
                </a:lnTo>
                <a:lnTo>
                  <a:pt x="4274" y="1086"/>
                </a:lnTo>
                <a:cubicBezTo>
                  <a:pt x="4232" y="1086"/>
                  <a:pt x="4197" y="1051"/>
                  <a:pt x="4197" y="1007"/>
                </a:cubicBezTo>
                <a:cubicBezTo>
                  <a:pt x="4197" y="962"/>
                  <a:pt x="4232" y="929"/>
                  <a:pt x="4274" y="929"/>
                </a:cubicBezTo>
                <a:close/>
                <a:moveTo>
                  <a:pt x="5424" y="481"/>
                </a:moveTo>
                <a:cubicBezTo>
                  <a:pt x="5461" y="481"/>
                  <a:pt x="5491" y="511"/>
                  <a:pt x="5491" y="548"/>
                </a:cubicBezTo>
                <a:lnTo>
                  <a:pt x="5491" y="1445"/>
                </a:lnTo>
                <a:cubicBezTo>
                  <a:pt x="5491" y="1482"/>
                  <a:pt x="5461" y="1512"/>
                  <a:pt x="5424" y="1512"/>
                </a:cubicBezTo>
                <a:cubicBezTo>
                  <a:pt x="5388" y="1512"/>
                  <a:pt x="5358" y="1482"/>
                  <a:pt x="5358" y="1445"/>
                </a:cubicBezTo>
                <a:lnTo>
                  <a:pt x="5358" y="548"/>
                </a:lnTo>
                <a:cubicBezTo>
                  <a:pt x="5358" y="511"/>
                  <a:pt x="5388" y="481"/>
                  <a:pt x="5424" y="481"/>
                </a:cubicBezTo>
                <a:close/>
                <a:moveTo>
                  <a:pt x="6121" y="929"/>
                </a:moveTo>
                <a:cubicBezTo>
                  <a:pt x="6158" y="929"/>
                  <a:pt x="6187" y="953"/>
                  <a:pt x="6197" y="988"/>
                </a:cubicBezTo>
                <a:lnTo>
                  <a:pt x="6526" y="2455"/>
                </a:lnTo>
                <a:cubicBezTo>
                  <a:pt x="6501" y="2455"/>
                  <a:pt x="6475" y="2461"/>
                  <a:pt x="6447" y="2464"/>
                </a:cubicBezTo>
                <a:cubicBezTo>
                  <a:pt x="6421" y="2472"/>
                  <a:pt x="6397" y="2479"/>
                  <a:pt x="6373" y="2490"/>
                </a:cubicBezTo>
                <a:lnTo>
                  <a:pt x="6080" y="1187"/>
                </a:lnTo>
                <a:cubicBezTo>
                  <a:pt x="6068" y="1126"/>
                  <a:pt x="6014" y="1086"/>
                  <a:pt x="5955" y="1086"/>
                </a:cubicBezTo>
                <a:lnTo>
                  <a:pt x="5749" y="1086"/>
                </a:lnTo>
                <a:lnTo>
                  <a:pt x="5749" y="929"/>
                </a:lnTo>
                <a:close/>
                <a:moveTo>
                  <a:pt x="6707" y="2077"/>
                </a:moveTo>
                <a:lnTo>
                  <a:pt x="6707" y="2077"/>
                </a:lnTo>
                <a:cubicBezTo>
                  <a:pt x="6762" y="2099"/>
                  <a:pt x="6825" y="2110"/>
                  <a:pt x="6891" y="2110"/>
                </a:cubicBezTo>
                <a:cubicBezTo>
                  <a:pt x="7166" y="2110"/>
                  <a:pt x="7387" y="2332"/>
                  <a:pt x="7387" y="2606"/>
                </a:cubicBezTo>
                <a:cubicBezTo>
                  <a:pt x="7387" y="2846"/>
                  <a:pt x="7214" y="3048"/>
                  <a:pt x="6987" y="3091"/>
                </a:cubicBezTo>
                <a:lnTo>
                  <a:pt x="6913" y="2759"/>
                </a:lnTo>
                <a:cubicBezTo>
                  <a:pt x="6897" y="2693"/>
                  <a:pt x="6864" y="2630"/>
                  <a:pt x="6821" y="2582"/>
                </a:cubicBezTo>
                <a:lnTo>
                  <a:pt x="6707" y="2077"/>
                </a:lnTo>
                <a:close/>
                <a:moveTo>
                  <a:pt x="6534" y="2717"/>
                </a:moveTo>
                <a:cubicBezTo>
                  <a:pt x="6559" y="2717"/>
                  <a:pt x="6582" y="2724"/>
                  <a:pt x="6602" y="2737"/>
                </a:cubicBezTo>
                <a:cubicBezTo>
                  <a:pt x="6631" y="2755"/>
                  <a:pt x="6650" y="2785"/>
                  <a:pt x="6659" y="2818"/>
                </a:cubicBezTo>
                <a:lnTo>
                  <a:pt x="6724" y="3100"/>
                </a:lnTo>
                <a:lnTo>
                  <a:pt x="6458" y="3100"/>
                </a:lnTo>
                <a:lnTo>
                  <a:pt x="6407" y="2875"/>
                </a:lnTo>
                <a:cubicBezTo>
                  <a:pt x="6390" y="2805"/>
                  <a:pt x="6434" y="2737"/>
                  <a:pt x="6504" y="2720"/>
                </a:cubicBezTo>
                <a:cubicBezTo>
                  <a:pt x="6514" y="2718"/>
                  <a:pt x="6524" y="2717"/>
                  <a:pt x="6534" y="2717"/>
                </a:cubicBezTo>
                <a:close/>
                <a:moveTo>
                  <a:pt x="1326" y="5264"/>
                </a:moveTo>
                <a:cubicBezTo>
                  <a:pt x="2315" y="5264"/>
                  <a:pt x="3156" y="5969"/>
                  <a:pt x="3340" y="6924"/>
                </a:cubicBezTo>
                <a:lnTo>
                  <a:pt x="3075" y="6924"/>
                </a:lnTo>
                <a:cubicBezTo>
                  <a:pt x="2990" y="6552"/>
                  <a:pt x="2787" y="6211"/>
                  <a:pt x="2494" y="5956"/>
                </a:cubicBezTo>
                <a:cubicBezTo>
                  <a:pt x="2170" y="5676"/>
                  <a:pt x="1755" y="5522"/>
                  <a:pt x="1326" y="5522"/>
                </a:cubicBezTo>
                <a:cubicBezTo>
                  <a:pt x="1256" y="5522"/>
                  <a:pt x="1197" y="5464"/>
                  <a:pt x="1197" y="5393"/>
                </a:cubicBezTo>
                <a:cubicBezTo>
                  <a:pt x="1197" y="5321"/>
                  <a:pt x="1256" y="5264"/>
                  <a:pt x="1326" y="5264"/>
                </a:cubicBezTo>
                <a:close/>
                <a:moveTo>
                  <a:pt x="6666" y="5232"/>
                </a:moveTo>
                <a:lnTo>
                  <a:pt x="6742" y="5569"/>
                </a:lnTo>
                <a:lnTo>
                  <a:pt x="5432" y="7390"/>
                </a:lnTo>
                <a:cubicBezTo>
                  <a:pt x="5406" y="7425"/>
                  <a:pt x="5367" y="7444"/>
                  <a:pt x="5325" y="7444"/>
                </a:cubicBezTo>
                <a:lnTo>
                  <a:pt x="1324" y="7444"/>
                </a:lnTo>
                <a:cubicBezTo>
                  <a:pt x="1252" y="7444"/>
                  <a:pt x="1195" y="7385"/>
                  <a:pt x="1195" y="7315"/>
                </a:cubicBezTo>
                <a:cubicBezTo>
                  <a:pt x="1195" y="7243"/>
                  <a:pt x="1252" y="7186"/>
                  <a:pt x="1324" y="7186"/>
                </a:cubicBezTo>
                <a:lnTo>
                  <a:pt x="5192" y="7186"/>
                </a:lnTo>
                <a:cubicBezTo>
                  <a:pt x="5233" y="7186"/>
                  <a:pt x="5271" y="7164"/>
                  <a:pt x="5297" y="7132"/>
                </a:cubicBezTo>
                <a:lnTo>
                  <a:pt x="6666" y="5232"/>
                </a:lnTo>
                <a:close/>
                <a:moveTo>
                  <a:pt x="6781" y="3364"/>
                </a:moveTo>
                <a:lnTo>
                  <a:pt x="7662" y="7289"/>
                </a:lnTo>
                <a:cubicBezTo>
                  <a:pt x="7669" y="7324"/>
                  <a:pt x="7663" y="7357"/>
                  <a:pt x="7645" y="7385"/>
                </a:cubicBezTo>
                <a:cubicBezTo>
                  <a:pt x="7627" y="7416"/>
                  <a:pt x="7597" y="7434"/>
                  <a:pt x="7564" y="7444"/>
                </a:cubicBezTo>
                <a:cubicBezTo>
                  <a:pt x="7555" y="7446"/>
                  <a:pt x="7546" y="7446"/>
                  <a:pt x="7536" y="7446"/>
                </a:cubicBezTo>
                <a:cubicBezTo>
                  <a:pt x="7477" y="7446"/>
                  <a:pt x="7424" y="7401"/>
                  <a:pt x="7411" y="7344"/>
                </a:cubicBezTo>
                <a:lnTo>
                  <a:pt x="6725" y="4294"/>
                </a:lnTo>
                <a:cubicBezTo>
                  <a:pt x="6712" y="4233"/>
                  <a:pt x="6657" y="4192"/>
                  <a:pt x="6597" y="4192"/>
                </a:cubicBezTo>
                <a:cubicBezTo>
                  <a:pt x="6589" y="4192"/>
                  <a:pt x="6581" y="4193"/>
                  <a:pt x="6572" y="4195"/>
                </a:cubicBezTo>
                <a:cubicBezTo>
                  <a:pt x="6502" y="4211"/>
                  <a:pt x="6458" y="4279"/>
                  <a:pt x="6473" y="4350"/>
                </a:cubicBezTo>
                <a:lnTo>
                  <a:pt x="6556" y="4722"/>
                </a:lnTo>
                <a:lnTo>
                  <a:pt x="6501" y="4722"/>
                </a:lnTo>
                <a:cubicBezTo>
                  <a:pt x="6125" y="4722"/>
                  <a:pt x="5819" y="4416"/>
                  <a:pt x="5819" y="4040"/>
                </a:cubicBezTo>
                <a:cubicBezTo>
                  <a:pt x="5819" y="3751"/>
                  <a:pt x="6003" y="3502"/>
                  <a:pt x="6259" y="3404"/>
                </a:cubicBezTo>
                <a:lnTo>
                  <a:pt x="6357" y="3843"/>
                </a:lnTo>
                <a:cubicBezTo>
                  <a:pt x="6372" y="3903"/>
                  <a:pt x="6428" y="3944"/>
                  <a:pt x="6488" y="3944"/>
                </a:cubicBezTo>
                <a:cubicBezTo>
                  <a:pt x="6496" y="3944"/>
                  <a:pt x="6504" y="3944"/>
                  <a:pt x="6512" y="3942"/>
                </a:cubicBezTo>
                <a:cubicBezTo>
                  <a:pt x="6582" y="3926"/>
                  <a:pt x="6624" y="3856"/>
                  <a:pt x="6611" y="3787"/>
                </a:cubicBezTo>
                <a:lnTo>
                  <a:pt x="6517" y="3364"/>
                </a:lnTo>
                <a:close/>
                <a:moveTo>
                  <a:pt x="1326" y="6786"/>
                </a:moveTo>
                <a:cubicBezTo>
                  <a:pt x="1462" y="6786"/>
                  <a:pt x="1589" y="6837"/>
                  <a:pt x="1683" y="6926"/>
                </a:cubicBezTo>
                <a:lnTo>
                  <a:pt x="1326" y="6926"/>
                </a:lnTo>
                <a:cubicBezTo>
                  <a:pt x="1112" y="6926"/>
                  <a:pt x="937" y="7101"/>
                  <a:pt x="937" y="7317"/>
                </a:cubicBezTo>
                <a:cubicBezTo>
                  <a:pt x="937" y="7530"/>
                  <a:pt x="1112" y="7705"/>
                  <a:pt x="1326" y="7705"/>
                </a:cubicBezTo>
                <a:lnTo>
                  <a:pt x="1683" y="7705"/>
                </a:lnTo>
                <a:cubicBezTo>
                  <a:pt x="1589" y="7790"/>
                  <a:pt x="1462" y="7842"/>
                  <a:pt x="1326" y="7842"/>
                </a:cubicBezTo>
                <a:cubicBezTo>
                  <a:pt x="1037" y="7842"/>
                  <a:pt x="799" y="7604"/>
                  <a:pt x="799" y="7315"/>
                </a:cubicBezTo>
                <a:cubicBezTo>
                  <a:pt x="799" y="7023"/>
                  <a:pt x="1037" y="6786"/>
                  <a:pt x="1326" y="6786"/>
                </a:cubicBezTo>
                <a:close/>
                <a:moveTo>
                  <a:pt x="7839" y="6878"/>
                </a:moveTo>
                <a:lnTo>
                  <a:pt x="7839" y="6878"/>
                </a:lnTo>
                <a:cubicBezTo>
                  <a:pt x="7977" y="6976"/>
                  <a:pt x="8067" y="7134"/>
                  <a:pt x="8067" y="7315"/>
                </a:cubicBezTo>
                <a:cubicBezTo>
                  <a:pt x="8067" y="7604"/>
                  <a:pt x="7829" y="7842"/>
                  <a:pt x="7540" y="7842"/>
                </a:cubicBezTo>
                <a:cubicBezTo>
                  <a:pt x="7249" y="7842"/>
                  <a:pt x="7011" y="7604"/>
                  <a:pt x="7011" y="7315"/>
                </a:cubicBezTo>
                <a:cubicBezTo>
                  <a:pt x="7007" y="7219"/>
                  <a:pt x="7033" y="7130"/>
                  <a:pt x="7079" y="7049"/>
                </a:cubicBezTo>
                <a:lnTo>
                  <a:pt x="7157" y="7398"/>
                </a:lnTo>
                <a:cubicBezTo>
                  <a:pt x="7195" y="7576"/>
                  <a:pt x="7352" y="7702"/>
                  <a:pt x="7536" y="7702"/>
                </a:cubicBezTo>
                <a:cubicBezTo>
                  <a:pt x="7564" y="7702"/>
                  <a:pt x="7593" y="7698"/>
                  <a:pt x="7621" y="7692"/>
                </a:cubicBezTo>
                <a:cubicBezTo>
                  <a:pt x="7722" y="7668"/>
                  <a:pt x="7811" y="7610"/>
                  <a:pt x="7866" y="7521"/>
                </a:cubicBezTo>
                <a:cubicBezTo>
                  <a:pt x="7921" y="7433"/>
                  <a:pt x="7940" y="7329"/>
                  <a:pt x="7916" y="7228"/>
                </a:cubicBezTo>
                <a:lnTo>
                  <a:pt x="7839" y="6878"/>
                </a:lnTo>
                <a:close/>
                <a:moveTo>
                  <a:pt x="7700" y="6268"/>
                </a:moveTo>
                <a:cubicBezTo>
                  <a:pt x="8207" y="6347"/>
                  <a:pt x="8596" y="6786"/>
                  <a:pt x="8596" y="7315"/>
                </a:cubicBezTo>
                <a:cubicBezTo>
                  <a:pt x="8594" y="7897"/>
                  <a:pt x="8120" y="8374"/>
                  <a:pt x="7534" y="8374"/>
                </a:cubicBezTo>
                <a:cubicBezTo>
                  <a:pt x="6950" y="8374"/>
                  <a:pt x="6475" y="7899"/>
                  <a:pt x="6475" y="7315"/>
                </a:cubicBezTo>
                <a:cubicBezTo>
                  <a:pt x="6475" y="6961"/>
                  <a:pt x="6652" y="6633"/>
                  <a:pt x="6941" y="6439"/>
                </a:cubicBezTo>
                <a:lnTo>
                  <a:pt x="7007" y="6730"/>
                </a:lnTo>
                <a:cubicBezTo>
                  <a:pt x="6843" y="6878"/>
                  <a:pt x="6749" y="7090"/>
                  <a:pt x="6749" y="7315"/>
                </a:cubicBezTo>
                <a:cubicBezTo>
                  <a:pt x="6749" y="7748"/>
                  <a:pt x="7101" y="8102"/>
                  <a:pt x="7536" y="8102"/>
                </a:cubicBezTo>
                <a:cubicBezTo>
                  <a:pt x="7969" y="8102"/>
                  <a:pt x="8325" y="7750"/>
                  <a:pt x="8325" y="7315"/>
                </a:cubicBezTo>
                <a:cubicBezTo>
                  <a:pt x="8325" y="6965"/>
                  <a:pt x="8095" y="6660"/>
                  <a:pt x="7767" y="6561"/>
                </a:cubicBezTo>
                <a:lnTo>
                  <a:pt x="7700" y="6268"/>
                </a:lnTo>
                <a:close/>
                <a:moveTo>
                  <a:pt x="5008" y="0"/>
                </a:moveTo>
                <a:cubicBezTo>
                  <a:pt x="4824" y="0"/>
                  <a:pt x="4671" y="146"/>
                  <a:pt x="4660" y="327"/>
                </a:cubicBezTo>
                <a:lnTo>
                  <a:pt x="4169" y="327"/>
                </a:lnTo>
                <a:cubicBezTo>
                  <a:pt x="4098" y="327"/>
                  <a:pt x="4040" y="384"/>
                  <a:pt x="4040" y="456"/>
                </a:cubicBezTo>
                <a:cubicBezTo>
                  <a:pt x="4040" y="527"/>
                  <a:pt x="4098" y="585"/>
                  <a:pt x="4169" y="585"/>
                </a:cubicBezTo>
                <a:lnTo>
                  <a:pt x="4680" y="585"/>
                </a:lnTo>
                <a:cubicBezTo>
                  <a:pt x="4811" y="585"/>
                  <a:pt x="4919" y="476"/>
                  <a:pt x="4919" y="345"/>
                </a:cubicBezTo>
                <a:cubicBezTo>
                  <a:pt x="4919" y="297"/>
                  <a:pt x="4958" y="258"/>
                  <a:pt x="5008" y="258"/>
                </a:cubicBezTo>
                <a:cubicBezTo>
                  <a:pt x="5056" y="258"/>
                  <a:pt x="5095" y="297"/>
                  <a:pt x="5095" y="345"/>
                </a:cubicBezTo>
                <a:lnTo>
                  <a:pt x="5095" y="669"/>
                </a:lnTo>
                <a:lnTo>
                  <a:pt x="4271" y="669"/>
                </a:lnTo>
                <a:cubicBezTo>
                  <a:pt x="4083" y="669"/>
                  <a:pt x="3934" y="822"/>
                  <a:pt x="3934" y="1007"/>
                </a:cubicBezTo>
                <a:cubicBezTo>
                  <a:pt x="3934" y="1193"/>
                  <a:pt x="4086" y="1342"/>
                  <a:pt x="4271" y="1342"/>
                </a:cubicBezTo>
                <a:lnTo>
                  <a:pt x="5095" y="1342"/>
                </a:lnTo>
                <a:lnTo>
                  <a:pt x="5095" y="1441"/>
                </a:lnTo>
                <a:cubicBezTo>
                  <a:pt x="5095" y="1622"/>
                  <a:pt x="5240" y="1766"/>
                  <a:pt x="5419" y="1766"/>
                </a:cubicBezTo>
                <a:cubicBezTo>
                  <a:pt x="5599" y="1766"/>
                  <a:pt x="5745" y="1622"/>
                  <a:pt x="5745" y="1441"/>
                </a:cubicBezTo>
                <a:lnTo>
                  <a:pt x="5745" y="1342"/>
                </a:lnTo>
                <a:lnTo>
                  <a:pt x="5846" y="1342"/>
                </a:lnTo>
                <a:lnTo>
                  <a:pt x="6156" y="2730"/>
                </a:lnTo>
                <a:cubicBezTo>
                  <a:pt x="6136" y="2792"/>
                  <a:pt x="6134" y="2860"/>
                  <a:pt x="6147" y="2931"/>
                </a:cubicBezTo>
                <a:lnTo>
                  <a:pt x="6197" y="3148"/>
                </a:lnTo>
                <a:cubicBezTo>
                  <a:pt x="5822" y="3273"/>
                  <a:pt x="5553" y="3625"/>
                  <a:pt x="5553" y="4040"/>
                </a:cubicBezTo>
                <a:cubicBezTo>
                  <a:pt x="5553" y="4558"/>
                  <a:pt x="5975" y="4980"/>
                  <a:pt x="6493" y="4980"/>
                </a:cubicBezTo>
                <a:lnTo>
                  <a:pt x="6523" y="4980"/>
                </a:lnTo>
                <a:lnTo>
                  <a:pt x="5122" y="6924"/>
                </a:lnTo>
                <a:lnTo>
                  <a:pt x="3598" y="6924"/>
                </a:lnTo>
                <a:cubicBezTo>
                  <a:pt x="3412" y="5820"/>
                  <a:pt x="2454" y="5004"/>
                  <a:pt x="1322" y="5004"/>
                </a:cubicBezTo>
                <a:cubicBezTo>
                  <a:pt x="1108" y="5004"/>
                  <a:pt x="933" y="5179"/>
                  <a:pt x="933" y="5393"/>
                </a:cubicBezTo>
                <a:cubicBezTo>
                  <a:pt x="933" y="5606"/>
                  <a:pt x="1108" y="5781"/>
                  <a:pt x="1322" y="5781"/>
                </a:cubicBezTo>
                <a:cubicBezTo>
                  <a:pt x="1689" y="5781"/>
                  <a:pt x="2043" y="5912"/>
                  <a:pt x="2321" y="6156"/>
                </a:cubicBezTo>
                <a:cubicBezTo>
                  <a:pt x="2557" y="6358"/>
                  <a:pt x="2725" y="6629"/>
                  <a:pt x="2802" y="6926"/>
                </a:cubicBezTo>
                <a:lnTo>
                  <a:pt x="2581" y="6926"/>
                </a:lnTo>
                <a:cubicBezTo>
                  <a:pt x="2505" y="6677"/>
                  <a:pt x="2356" y="6456"/>
                  <a:pt x="2153" y="6290"/>
                </a:cubicBezTo>
                <a:cubicBezTo>
                  <a:pt x="1917" y="6102"/>
                  <a:pt x="1623" y="5995"/>
                  <a:pt x="1322" y="5995"/>
                </a:cubicBezTo>
                <a:cubicBezTo>
                  <a:pt x="1088" y="5995"/>
                  <a:pt x="861" y="6058"/>
                  <a:pt x="661" y="6174"/>
                </a:cubicBezTo>
                <a:cubicBezTo>
                  <a:pt x="598" y="6211"/>
                  <a:pt x="578" y="6288"/>
                  <a:pt x="615" y="6351"/>
                </a:cubicBezTo>
                <a:cubicBezTo>
                  <a:pt x="639" y="6392"/>
                  <a:pt x="681" y="6415"/>
                  <a:pt x="725" y="6415"/>
                </a:cubicBezTo>
                <a:cubicBezTo>
                  <a:pt x="747" y="6415"/>
                  <a:pt x="770" y="6409"/>
                  <a:pt x="791" y="6397"/>
                </a:cubicBezTo>
                <a:cubicBezTo>
                  <a:pt x="954" y="6305"/>
                  <a:pt x="1134" y="6253"/>
                  <a:pt x="1322" y="6253"/>
                </a:cubicBezTo>
                <a:cubicBezTo>
                  <a:pt x="1759" y="6253"/>
                  <a:pt x="2148" y="6528"/>
                  <a:pt x="2308" y="6924"/>
                </a:cubicBezTo>
                <a:lnTo>
                  <a:pt x="2008" y="6924"/>
                </a:lnTo>
                <a:cubicBezTo>
                  <a:pt x="1870" y="6681"/>
                  <a:pt x="1610" y="6526"/>
                  <a:pt x="1324" y="6526"/>
                </a:cubicBezTo>
                <a:cubicBezTo>
                  <a:pt x="891" y="6526"/>
                  <a:pt x="535" y="6878"/>
                  <a:pt x="535" y="7313"/>
                </a:cubicBezTo>
                <a:cubicBezTo>
                  <a:pt x="535" y="7746"/>
                  <a:pt x="889" y="8102"/>
                  <a:pt x="1324" y="8102"/>
                </a:cubicBezTo>
                <a:cubicBezTo>
                  <a:pt x="1610" y="8102"/>
                  <a:pt x="1870" y="7947"/>
                  <a:pt x="2008" y="7704"/>
                </a:cubicBezTo>
                <a:lnTo>
                  <a:pt x="2308" y="7704"/>
                </a:lnTo>
                <a:cubicBezTo>
                  <a:pt x="2151" y="8100"/>
                  <a:pt x="1759" y="8372"/>
                  <a:pt x="1322" y="8372"/>
                </a:cubicBezTo>
                <a:cubicBezTo>
                  <a:pt x="736" y="8372"/>
                  <a:pt x="263" y="7899"/>
                  <a:pt x="263" y="7313"/>
                </a:cubicBezTo>
                <a:cubicBezTo>
                  <a:pt x="263" y="7090"/>
                  <a:pt x="331" y="6878"/>
                  <a:pt x="460" y="6699"/>
                </a:cubicBezTo>
                <a:cubicBezTo>
                  <a:pt x="502" y="6640"/>
                  <a:pt x="487" y="6561"/>
                  <a:pt x="430" y="6519"/>
                </a:cubicBezTo>
                <a:cubicBezTo>
                  <a:pt x="408" y="6503"/>
                  <a:pt x="382" y="6495"/>
                  <a:pt x="356" y="6495"/>
                </a:cubicBezTo>
                <a:cubicBezTo>
                  <a:pt x="315" y="6495"/>
                  <a:pt x="275" y="6513"/>
                  <a:pt x="248" y="6548"/>
                </a:cubicBezTo>
                <a:cubicBezTo>
                  <a:pt x="87" y="6773"/>
                  <a:pt x="1" y="7040"/>
                  <a:pt x="1" y="7317"/>
                </a:cubicBezTo>
                <a:cubicBezTo>
                  <a:pt x="1" y="8044"/>
                  <a:pt x="594" y="8634"/>
                  <a:pt x="1318" y="8634"/>
                </a:cubicBezTo>
                <a:cubicBezTo>
                  <a:pt x="1621" y="8634"/>
                  <a:pt x="1916" y="8529"/>
                  <a:pt x="2151" y="8339"/>
                </a:cubicBezTo>
                <a:cubicBezTo>
                  <a:pt x="2354" y="8173"/>
                  <a:pt x="2503" y="7952"/>
                  <a:pt x="2579" y="7704"/>
                </a:cubicBezTo>
                <a:lnTo>
                  <a:pt x="5321" y="7704"/>
                </a:lnTo>
                <a:cubicBezTo>
                  <a:pt x="5445" y="7704"/>
                  <a:pt x="5563" y="7643"/>
                  <a:pt x="5636" y="7541"/>
                </a:cubicBezTo>
                <a:lnTo>
                  <a:pt x="6814" y="5907"/>
                </a:lnTo>
                <a:lnTo>
                  <a:pt x="6873" y="6168"/>
                </a:lnTo>
                <a:cubicBezTo>
                  <a:pt x="6467" y="6401"/>
                  <a:pt x="6209" y="6839"/>
                  <a:pt x="6209" y="7313"/>
                </a:cubicBezTo>
                <a:cubicBezTo>
                  <a:pt x="6209" y="8041"/>
                  <a:pt x="6803" y="8630"/>
                  <a:pt x="7527" y="8630"/>
                </a:cubicBezTo>
                <a:cubicBezTo>
                  <a:pt x="8255" y="8630"/>
                  <a:pt x="8845" y="8039"/>
                  <a:pt x="8845" y="7313"/>
                </a:cubicBezTo>
                <a:cubicBezTo>
                  <a:pt x="8854" y="6620"/>
                  <a:pt x="8318" y="6052"/>
                  <a:pt x="7638" y="5999"/>
                </a:cubicBezTo>
                <a:lnTo>
                  <a:pt x="7042" y="3345"/>
                </a:lnTo>
                <a:cubicBezTo>
                  <a:pt x="7385" y="3273"/>
                  <a:pt x="7645" y="2969"/>
                  <a:pt x="7645" y="2606"/>
                </a:cubicBezTo>
                <a:cubicBezTo>
                  <a:pt x="7645" y="2188"/>
                  <a:pt x="7306" y="1851"/>
                  <a:pt x="6889" y="1851"/>
                </a:cubicBezTo>
                <a:cubicBezTo>
                  <a:pt x="6751" y="1851"/>
                  <a:pt x="6631" y="1755"/>
                  <a:pt x="6602" y="1620"/>
                </a:cubicBezTo>
                <a:lnTo>
                  <a:pt x="6447" y="933"/>
                </a:lnTo>
                <a:cubicBezTo>
                  <a:pt x="6412" y="778"/>
                  <a:pt x="6278" y="669"/>
                  <a:pt x="6117" y="669"/>
                </a:cubicBezTo>
                <a:lnTo>
                  <a:pt x="5747" y="669"/>
                </a:lnTo>
                <a:lnTo>
                  <a:pt x="5747" y="548"/>
                </a:lnTo>
                <a:cubicBezTo>
                  <a:pt x="5747" y="369"/>
                  <a:pt x="5601" y="223"/>
                  <a:pt x="5423" y="223"/>
                </a:cubicBezTo>
                <a:cubicBezTo>
                  <a:pt x="5391" y="223"/>
                  <a:pt x="5364" y="227"/>
                  <a:pt x="5336" y="234"/>
                </a:cubicBezTo>
                <a:cubicBezTo>
                  <a:pt x="5290" y="98"/>
                  <a:pt x="5159" y="0"/>
                  <a:pt x="5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8" name="Google Shape;2148;p71"/>
          <p:cNvGrpSpPr/>
          <p:nvPr/>
        </p:nvGrpSpPr>
        <p:grpSpPr>
          <a:xfrm>
            <a:off x="2621950" y="2525737"/>
            <a:ext cx="431301" cy="443224"/>
            <a:chOff x="2070996" y="2660984"/>
            <a:chExt cx="460988" cy="473732"/>
          </a:xfrm>
        </p:grpSpPr>
        <p:sp>
          <p:nvSpPr>
            <p:cNvPr id="2149" name="Google Shape;2149;p71"/>
            <p:cNvSpPr/>
            <p:nvPr/>
          </p:nvSpPr>
          <p:spPr>
            <a:xfrm>
              <a:off x="2101785" y="2661091"/>
              <a:ext cx="398019" cy="452476"/>
            </a:xfrm>
            <a:custGeom>
              <a:avLst/>
              <a:gdLst/>
              <a:ahLst/>
              <a:cxnLst/>
              <a:rect l="l" t="t" r="r" b="b"/>
              <a:pathLst>
                <a:path w="7433" h="8450" extrusionOk="0">
                  <a:moveTo>
                    <a:pt x="2855" y="259"/>
                  </a:moveTo>
                  <a:cubicBezTo>
                    <a:pt x="3001" y="259"/>
                    <a:pt x="3145" y="299"/>
                    <a:pt x="3274" y="375"/>
                  </a:cubicBezTo>
                  <a:cubicBezTo>
                    <a:pt x="3425" y="465"/>
                    <a:pt x="3543" y="598"/>
                    <a:pt x="3611" y="756"/>
                  </a:cubicBezTo>
                  <a:lnTo>
                    <a:pt x="3192" y="865"/>
                  </a:lnTo>
                  <a:cubicBezTo>
                    <a:pt x="3159" y="874"/>
                    <a:pt x="3130" y="894"/>
                    <a:pt x="3113" y="926"/>
                  </a:cubicBezTo>
                  <a:cubicBezTo>
                    <a:pt x="3095" y="955"/>
                    <a:pt x="3091" y="990"/>
                    <a:pt x="3100" y="1023"/>
                  </a:cubicBezTo>
                  <a:lnTo>
                    <a:pt x="3110" y="1060"/>
                  </a:lnTo>
                  <a:cubicBezTo>
                    <a:pt x="3137" y="1165"/>
                    <a:pt x="3121" y="1270"/>
                    <a:pt x="3067" y="1362"/>
                  </a:cubicBezTo>
                  <a:cubicBezTo>
                    <a:pt x="3016" y="1455"/>
                    <a:pt x="2927" y="1519"/>
                    <a:pt x="2824" y="1547"/>
                  </a:cubicBezTo>
                  <a:lnTo>
                    <a:pt x="2232" y="1701"/>
                  </a:lnTo>
                  <a:cubicBezTo>
                    <a:pt x="2225" y="1703"/>
                    <a:pt x="2217" y="1704"/>
                    <a:pt x="2210" y="1704"/>
                  </a:cubicBezTo>
                  <a:cubicBezTo>
                    <a:pt x="2167" y="1704"/>
                    <a:pt x="2125" y="1675"/>
                    <a:pt x="2113" y="1628"/>
                  </a:cubicBezTo>
                  <a:lnTo>
                    <a:pt x="2026" y="1303"/>
                  </a:lnTo>
                  <a:cubicBezTo>
                    <a:pt x="1912" y="861"/>
                    <a:pt x="2177" y="410"/>
                    <a:pt x="2619" y="294"/>
                  </a:cubicBezTo>
                  <a:lnTo>
                    <a:pt x="2647" y="286"/>
                  </a:lnTo>
                  <a:cubicBezTo>
                    <a:pt x="2715" y="268"/>
                    <a:pt x="2787" y="259"/>
                    <a:pt x="2855" y="259"/>
                  </a:cubicBezTo>
                  <a:close/>
                  <a:moveTo>
                    <a:pt x="6064" y="1361"/>
                  </a:moveTo>
                  <a:cubicBezTo>
                    <a:pt x="6145" y="1361"/>
                    <a:pt x="6220" y="1392"/>
                    <a:pt x="6279" y="1451"/>
                  </a:cubicBezTo>
                  <a:cubicBezTo>
                    <a:pt x="6336" y="1508"/>
                    <a:pt x="6366" y="1584"/>
                    <a:pt x="6366" y="1665"/>
                  </a:cubicBezTo>
                  <a:cubicBezTo>
                    <a:pt x="6366" y="1746"/>
                    <a:pt x="6335" y="1821"/>
                    <a:pt x="6279" y="1878"/>
                  </a:cubicBezTo>
                  <a:lnTo>
                    <a:pt x="6128" y="2028"/>
                  </a:lnTo>
                  <a:lnTo>
                    <a:pt x="5701" y="1600"/>
                  </a:lnTo>
                  <a:lnTo>
                    <a:pt x="5850" y="1451"/>
                  </a:lnTo>
                  <a:cubicBezTo>
                    <a:pt x="5909" y="1392"/>
                    <a:pt x="5984" y="1361"/>
                    <a:pt x="6064" y="1361"/>
                  </a:cubicBezTo>
                  <a:close/>
                  <a:moveTo>
                    <a:pt x="6720" y="1740"/>
                  </a:moveTo>
                  <a:cubicBezTo>
                    <a:pt x="6849" y="1740"/>
                    <a:pt x="6974" y="1786"/>
                    <a:pt x="7074" y="1869"/>
                  </a:cubicBezTo>
                  <a:cubicBezTo>
                    <a:pt x="7158" y="1941"/>
                    <a:pt x="7136" y="2033"/>
                    <a:pt x="7127" y="2059"/>
                  </a:cubicBezTo>
                  <a:cubicBezTo>
                    <a:pt x="7118" y="2087"/>
                    <a:pt x="7077" y="2171"/>
                    <a:pt x="6965" y="2171"/>
                  </a:cubicBezTo>
                  <a:lnTo>
                    <a:pt x="6473" y="2171"/>
                  </a:lnTo>
                  <a:cubicBezTo>
                    <a:pt x="6432" y="2171"/>
                    <a:pt x="6403" y="2160"/>
                    <a:pt x="6381" y="2146"/>
                  </a:cubicBezTo>
                  <a:lnTo>
                    <a:pt x="6464" y="2063"/>
                  </a:lnTo>
                  <a:cubicBezTo>
                    <a:pt x="6550" y="1976"/>
                    <a:pt x="6604" y="1865"/>
                    <a:pt x="6622" y="1749"/>
                  </a:cubicBezTo>
                  <a:cubicBezTo>
                    <a:pt x="6653" y="1746"/>
                    <a:pt x="6687" y="1740"/>
                    <a:pt x="6720" y="1740"/>
                  </a:cubicBezTo>
                  <a:close/>
                  <a:moveTo>
                    <a:pt x="3509" y="1049"/>
                  </a:moveTo>
                  <a:lnTo>
                    <a:pt x="3629" y="1510"/>
                  </a:lnTo>
                  <a:cubicBezTo>
                    <a:pt x="3664" y="1646"/>
                    <a:pt x="3655" y="1788"/>
                    <a:pt x="3600" y="1917"/>
                  </a:cubicBezTo>
                  <a:cubicBezTo>
                    <a:pt x="3296" y="1969"/>
                    <a:pt x="3008" y="2079"/>
                    <a:pt x="2750" y="2243"/>
                  </a:cubicBezTo>
                  <a:cubicBezTo>
                    <a:pt x="2606" y="2181"/>
                    <a:pt x="2494" y="2063"/>
                    <a:pt x="2435" y="1917"/>
                  </a:cubicBezTo>
                  <a:lnTo>
                    <a:pt x="2896" y="1797"/>
                  </a:lnTo>
                  <a:cubicBezTo>
                    <a:pt x="3065" y="1755"/>
                    <a:pt x="3209" y="1646"/>
                    <a:pt x="3296" y="1493"/>
                  </a:cubicBezTo>
                  <a:cubicBezTo>
                    <a:pt x="3369" y="1370"/>
                    <a:pt x="3399" y="1226"/>
                    <a:pt x="3380" y="1084"/>
                  </a:cubicBezTo>
                  <a:lnTo>
                    <a:pt x="3509" y="1049"/>
                  </a:lnTo>
                  <a:close/>
                  <a:moveTo>
                    <a:pt x="1386" y="2682"/>
                  </a:moveTo>
                  <a:cubicBezTo>
                    <a:pt x="1501" y="2686"/>
                    <a:pt x="1600" y="2756"/>
                    <a:pt x="1652" y="2855"/>
                  </a:cubicBezTo>
                  <a:lnTo>
                    <a:pt x="1108" y="2855"/>
                  </a:lnTo>
                  <a:cubicBezTo>
                    <a:pt x="1121" y="2826"/>
                    <a:pt x="1141" y="2796"/>
                    <a:pt x="1167" y="2770"/>
                  </a:cubicBezTo>
                  <a:cubicBezTo>
                    <a:pt x="1224" y="2713"/>
                    <a:pt x="1304" y="2682"/>
                    <a:pt x="1386" y="2682"/>
                  </a:cubicBezTo>
                  <a:close/>
                  <a:moveTo>
                    <a:pt x="706" y="2807"/>
                  </a:moveTo>
                  <a:cubicBezTo>
                    <a:pt x="753" y="2807"/>
                    <a:pt x="799" y="2811"/>
                    <a:pt x="843" y="2824"/>
                  </a:cubicBezTo>
                  <a:cubicBezTo>
                    <a:pt x="826" y="2875"/>
                    <a:pt x="817" y="2931"/>
                    <a:pt x="817" y="2988"/>
                  </a:cubicBezTo>
                  <a:lnTo>
                    <a:pt x="817" y="3238"/>
                  </a:lnTo>
                  <a:lnTo>
                    <a:pt x="460" y="3238"/>
                  </a:lnTo>
                  <a:lnTo>
                    <a:pt x="460" y="3235"/>
                  </a:lnTo>
                  <a:cubicBezTo>
                    <a:pt x="347" y="3235"/>
                    <a:pt x="308" y="3148"/>
                    <a:pt x="299" y="3122"/>
                  </a:cubicBezTo>
                  <a:cubicBezTo>
                    <a:pt x="290" y="3096"/>
                    <a:pt x="264" y="3003"/>
                    <a:pt x="353" y="2934"/>
                  </a:cubicBezTo>
                  <a:cubicBezTo>
                    <a:pt x="450" y="2851"/>
                    <a:pt x="577" y="2807"/>
                    <a:pt x="706" y="2807"/>
                  </a:cubicBezTo>
                  <a:close/>
                  <a:moveTo>
                    <a:pt x="5185" y="5778"/>
                  </a:moveTo>
                  <a:cubicBezTo>
                    <a:pt x="5223" y="5796"/>
                    <a:pt x="5260" y="5820"/>
                    <a:pt x="5293" y="5848"/>
                  </a:cubicBezTo>
                  <a:cubicBezTo>
                    <a:pt x="5378" y="5916"/>
                    <a:pt x="5352" y="6008"/>
                    <a:pt x="5343" y="6036"/>
                  </a:cubicBezTo>
                  <a:cubicBezTo>
                    <a:pt x="5334" y="6063"/>
                    <a:pt x="5295" y="6150"/>
                    <a:pt x="5183" y="6150"/>
                  </a:cubicBezTo>
                  <a:lnTo>
                    <a:pt x="4689" y="6150"/>
                  </a:lnTo>
                  <a:cubicBezTo>
                    <a:pt x="4576" y="6150"/>
                    <a:pt x="4538" y="6062"/>
                    <a:pt x="4529" y="6036"/>
                  </a:cubicBezTo>
                  <a:cubicBezTo>
                    <a:pt x="4519" y="6008"/>
                    <a:pt x="4494" y="5916"/>
                    <a:pt x="4580" y="5848"/>
                  </a:cubicBezTo>
                  <a:cubicBezTo>
                    <a:pt x="4589" y="5839"/>
                    <a:pt x="4602" y="5831"/>
                    <a:pt x="4613" y="5824"/>
                  </a:cubicBezTo>
                  <a:cubicBezTo>
                    <a:pt x="4687" y="5863"/>
                    <a:pt x="4772" y="5883"/>
                    <a:pt x="4860" y="5883"/>
                  </a:cubicBezTo>
                  <a:cubicBezTo>
                    <a:pt x="4864" y="5883"/>
                    <a:pt x="4867" y="5883"/>
                    <a:pt x="4871" y="5883"/>
                  </a:cubicBezTo>
                  <a:cubicBezTo>
                    <a:pt x="4989" y="5879"/>
                    <a:pt x="5096" y="5840"/>
                    <a:pt x="5185" y="5778"/>
                  </a:cubicBezTo>
                  <a:close/>
                  <a:moveTo>
                    <a:pt x="2861" y="1"/>
                  </a:moveTo>
                  <a:cubicBezTo>
                    <a:pt x="2770" y="1"/>
                    <a:pt x="2678" y="12"/>
                    <a:pt x="2588" y="36"/>
                  </a:cubicBezTo>
                  <a:lnTo>
                    <a:pt x="2560" y="43"/>
                  </a:lnTo>
                  <a:cubicBezTo>
                    <a:pt x="1980" y="194"/>
                    <a:pt x="1632" y="787"/>
                    <a:pt x="1785" y="1368"/>
                  </a:cubicBezTo>
                  <a:lnTo>
                    <a:pt x="1869" y="1692"/>
                  </a:lnTo>
                  <a:cubicBezTo>
                    <a:pt x="1908" y="1842"/>
                    <a:pt x="2035" y="1943"/>
                    <a:pt x="2181" y="1959"/>
                  </a:cubicBezTo>
                  <a:cubicBezTo>
                    <a:pt x="2245" y="2146"/>
                    <a:pt x="2367" y="2304"/>
                    <a:pt x="2529" y="2413"/>
                  </a:cubicBezTo>
                  <a:cubicBezTo>
                    <a:pt x="2468" y="2461"/>
                    <a:pt x="2411" y="2514"/>
                    <a:pt x="2356" y="2569"/>
                  </a:cubicBezTo>
                  <a:lnTo>
                    <a:pt x="1950" y="2975"/>
                  </a:lnTo>
                  <a:cubicBezTo>
                    <a:pt x="1939" y="2676"/>
                    <a:pt x="1696" y="2429"/>
                    <a:pt x="1399" y="2424"/>
                  </a:cubicBezTo>
                  <a:cubicBezTo>
                    <a:pt x="1397" y="2424"/>
                    <a:pt x="1395" y="2424"/>
                    <a:pt x="1392" y="2424"/>
                  </a:cubicBezTo>
                  <a:cubicBezTo>
                    <a:pt x="1244" y="2424"/>
                    <a:pt x="1096" y="2483"/>
                    <a:pt x="992" y="2588"/>
                  </a:cubicBezTo>
                  <a:lnTo>
                    <a:pt x="990" y="2590"/>
                  </a:lnTo>
                  <a:cubicBezTo>
                    <a:pt x="902" y="2560"/>
                    <a:pt x="810" y="2544"/>
                    <a:pt x="716" y="2544"/>
                  </a:cubicBezTo>
                  <a:cubicBezTo>
                    <a:pt x="526" y="2544"/>
                    <a:pt x="342" y="2610"/>
                    <a:pt x="194" y="2730"/>
                  </a:cubicBezTo>
                  <a:cubicBezTo>
                    <a:pt x="52" y="2848"/>
                    <a:pt x="1" y="3034"/>
                    <a:pt x="63" y="3207"/>
                  </a:cubicBezTo>
                  <a:cubicBezTo>
                    <a:pt x="126" y="3380"/>
                    <a:pt x="284" y="3493"/>
                    <a:pt x="469" y="3493"/>
                  </a:cubicBezTo>
                  <a:lnTo>
                    <a:pt x="826" y="3493"/>
                  </a:lnTo>
                  <a:lnTo>
                    <a:pt x="826" y="4322"/>
                  </a:lnTo>
                  <a:cubicBezTo>
                    <a:pt x="826" y="4534"/>
                    <a:pt x="939" y="4726"/>
                    <a:pt x="1119" y="4825"/>
                  </a:cubicBezTo>
                  <a:cubicBezTo>
                    <a:pt x="1202" y="4871"/>
                    <a:pt x="1294" y="4893"/>
                    <a:pt x="1388" y="4893"/>
                  </a:cubicBezTo>
                  <a:cubicBezTo>
                    <a:pt x="1538" y="4893"/>
                    <a:pt x="1679" y="4836"/>
                    <a:pt x="1786" y="4729"/>
                  </a:cubicBezTo>
                  <a:lnTo>
                    <a:pt x="2496" y="4020"/>
                  </a:lnTo>
                  <a:lnTo>
                    <a:pt x="2496" y="7879"/>
                  </a:lnTo>
                  <a:cubicBezTo>
                    <a:pt x="2496" y="8033"/>
                    <a:pt x="2559" y="8183"/>
                    <a:pt x="2669" y="8290"/>
                  </a:cubicBezTo>
                  <a:cubicBezTo>
                    <a:pt x="2776" y="8393"/>
                    <a:pt x="2914" y="8450"/>
                    <a:pt x="3058" y="8450"/>
                  </a:cubicBezTo>
                  <a:lnTo>
                    <a:pt x="3069" y="8450"/>
                  </a:lnTo>
                  <a:cubicBezTo>
                    <a:pt x="3375" y="8443"/>
                    <a:pt x="3620" y="8192"/>
                    <a:pt x="3620" y="7888"/>
                  </a:cubicBezTo>
                  <a:lnTo>
                    <a:pt x="3620" y="7451"/>
                  </a:lnTo>
                  <a:cubicBezTo>
                    <a:pt x="3620" y="7379"/>
                    <a:pt x="3563" y="7322"/>
                    <a:pt x="3491" y="7322"/>
                  </a:cubicBezTo>
                  <a:cubicBezTo>
                    <a:pt x="3419" y="7322"/>
                    <a:pt x="3362" y="7379"/>
                    <a:pt x="3362" y="7451"/>
                  </a:cubicBezTo>
                  <a:lnTo>
                    <a:pt x="3362" y="7888"/>
                  </a:lnTo>
                  <a:cubicBezTo>
                    <a:pt x="3362" y="8052"/>
                    <a:pt x="3229" y="8188"/>
                    <a:pt x="3065" y="8190"/>
                  </a:cubicBezTo>
                  <a:cubicBezTo>
                    <a:pt x="3063" y="8190"/>
                    <a:pt x="3061" y="8190"/>
                    <a:pt x="3059" y="8190"/>
                  </a:cubicBezTo>
                  <a:cubicBezTo>
                    <a:pt x="2982" y="8190"/>
                    <a:pt x="2909" y="8159"/>
                    <a:pt x="2852" y="8102"/>
                  </a:cubicBezTo>
                  <a:cubicBezTo>
                    <a:pt x="2791" y="8043"/>
                    <a:pt x="2756" y="7960"/>
                    <a:pt x="2756" y="7877"/>
                  </a:cubicBezTo>
                  <a:lnTo>
                    <a:pt x="2756" y="4480"/>
                  </a:lnTo>
                  <a:lnTo>
                    <a:pt x="4755" y="3675"/>
                  </a:lnTo>
                  <a:cubicBezTo>
                    <a:pt x="4792" y="3660"/>
                    <a:pt x="4831" y="3653"/>
                    <a:pt x="4869" y="3653"/>
                  </a:cubicBezTo>
                  <a:cubicBezTo>
                    <a:pt x="4950" y="3653"/>
                    <a:pt x="5028" y="3686"/>
                    <a:pt x="5087" y="3747"/>
                  </a:cubicBezTo>
                  <a:cubicBezTo>
                    <a:pt x="5140" y="3802"/>
                    <a:pt x="5174" y="3880"/>
                    <a:pt x="5174" y="3964"/>
                  </a:cubicBezTo>
                  <a:lnTo>
                    <a:pt x="5174" y="5319"/>
                  </a:lnTo>
                  <a:cubicBezTo>
                    <a:pt x="5174" y="5483"/>
                    <a:pt x="5039" y="5619"/>
                    <a:pt x="4875" y="5621"/>
                  </a:cubicBezTo>
                  <a:cubicBezTo>
                    <a:pt x="4873" y="5621"/>
                    <a:pt x="4871" y="5621"/>
                    <a:pt x="4869" y="5621"/>
                  </a:cubicBezTo>
                  <a:cubicBezTo>
                    <a:pt x="4793" y="5621"/>
                    <a:pt x="4720" y="5590"/>
                    <a:pt x="4661" y="5535"/>
                  </a:cubicBezTo>
                  <a:cubicBezTo>
                    <a:pt x="4602" y="5474"/>
                    <a:pt x="4567" y="5391"/>
                    <a:pt x="4567" y="5308"/>
                  </a:cubicBezTo>
                  <a:lnTo>
                    <a:pt x="4567" y="4685"/>
                  </a:lnTo>
                  <a:lnTo>
                    <a:pt x="4724" y="4621"/>
                  </a:lnTo>
                  <a:cubicBezTo>
                    <a:pt x="4790" y="4593"/>
                    <a:pt x="4823" y="4519"/>
                    <a:pt x="4796" y="4451"/>
                  </a:cubicBezTo>
                  <a:cubicBezTo>
                    <a:pt x="4775" y="4401"/>
                    <a:pt x="4728" y="4370"/>
                    <a:pt x="4678" y="4370"/>
                  </a:cubicBezTo>
                  <a:cubicBezTo>
                    <a:pt x="4661" y="4370"/>
                    <a:pt x="4643" y="4374"/>
                    <a:pt x="4626" y="4381"/>
                  </a:cubicBezTo>
                  <a:lnTo>
                    <a:pt x="3443" y="4856"/>
                  </a:lnTo>
                  <a:cubicBezTo>
                    <a:pt x="3395" y="4877"/>
                    <a:pt x="3362" y="4923"/>
                    <a:pt x="3362" y="4976"/>
                  </a:cubicBezTo>
                  <a:lnTo>
                    <a:pt x="3362" y="6930"/>
                  </a:lnTo>
                  <a:cubicBezTo>
                    <a:pt x="3362" y="7001"/>
                    <a:pt x="3421" y="7059"/>
                    <a:pt x="3491" y="7059"/>
                  </a:cubicBezTo>
                  <a:cubicBezTo>
                    <a:pt x="3563" y="7059"/>
                    <a:pt x="3620" y="7001"/>
                    <a:pt x="3620" y="6930"/>
                  </a:cubicBezTo>
                  <a:lnTo>
                    <a:pt x="3620" y="5065"/>
                  </a:lnTo>
                  <a:lnTo>
                    <a:pt x="4307" y="4788"/>
                  </a:lnTo>
                  <a:lnTo>
                    <a:pt x="4307" y="5308"/>
                  </a:lnTo>
                  <a:cubicBezTo>
                    <a:pt x="4307" y="5430"/>
                    <a:pt x="4348" y="5553"/>
                    <a:pt x="4420" y="5649"/>
                  </a:cubicBezTo>
                  <a:cubicBezTo>
                    <a:pt x="4282" y="5767"/>
                    <a:pt x="4234" y="5951"/>
                    <a:pt x="4293" y="6121"/>
                  </a:cubicBezTo>
                  <a:cubicBezTo>
                    <a:pt x="4355" y="6294"/>
                    <a:pt x="4514" y="6408"/>
                    <a:pt x="4698" y="6408"/>
                  </a:cubicBezTo>
                  <a:lnTo>
                    <a:pt x="5192" y="6408"/>
                  </a:lnTo>
                  <a:cubicBezTo>
                    <a:pt x="5376" y="6408"/>
                    <a:pt x="5535" y="6294"/>
                    <a:pt x="5597" y="6121"/>
                  </a:cubicBezTo>
                  <a:cubicBezTo>
                    <a:pt x="5651" y="5951"/>
                    <a:pt x="5597" y="5763"/>
                    <a:pt x="5456" y="5647"/>
                  </a:cubicBezTo>
                  <a:cubicBezTo>
                    <a:pt x="5424" y="5621"/>
                    <a:pt x="5393" y="5599"/>
                    <a:pt x="5358" y="5579"/>
                  </a:cubicBezTo>
                  <a:cubicBezTo>
                    <a:pt x="5397" y="5500"/>
                    <a:pt x="5420" y="5415"/>
                    <a:pt x="5420" y="5321"/>
                  </a:cubicBezTo>
                  <a:lnTo>
                    <a:pt x="5420" y="3966"/>
                  </a:lnTo>
                  <a:cubicBezTo>
                    <a:pt x="5420" y="3813"/>
                    <a:pt x="5365" y="3671"/>
                    <a:pt x="5260" y="3566"/>
                  </a:cubicBezTo>
                  <a:cubicBezTo>
                    <a:pt x="5151" y="3456"/>
                    <a:pt x="5004" y="3396"/>
                    <a:pt x="4855" y="3396"/>
                  </a:cubicBezTo>
                  <a:cubicBezTo>
                    <a:pt x="4786" y="3396"/>
                    <a:pt x="4716" y="3409"/>
                    <a:pt x="4648" y="3436"/>
                  </a:cubicBezTo>
                  <a:lnTo>
                    <a:pt x="4134" y="3644"/>
                  </a:lnTo>
                  <a:lnTo>
                    <a:pt x="4134" y="3012"/>
                  </a:lnTo>
                  <a:lnTo>
                    <a:pt x="5282" y="3012"/>
                  </a:lnTo>
                  <a:cubicBezTo>
                    <a:pt x="5432" y="3012"/>
                    <a:pt x="5572" y="2955"/>
                    <a:pt x="5678" y="2848"/>
                  </a:cubicBezTo>
                  <a:lnTo>
                    <a:pt x="6194" y="2332"/>
                  </a:lnTo>
                  <a:cubicBezTo>
                    <a:pt x="6270" y="2396"/>
                    <a:pt x="6366" y="2431"/>
                    <a:pt x="6473" y="2431"/>
                  </a:cubicBezTo>
                  <a:lnTo>
                    <a:pt x="6965" y="2431"/>
                  </a:lnTo>
                  <a:cubicBezTo>
                    <a:pt x="7149" y="2431"/>
                    <a:pt x="7309" y="2319"/>
                    <a:pt x="7370" y="2146"/>
                  </a:cubicBezTo>
                  <a:cubicBezTo>
                    <a:pt x="7433" y="1972"/>
                    <a:pt x="7379" y="1786"/>
                    <a:pt x="7239" y="1668"/>
                  </a:cubicBezTo>
                  <a:cubicBezTo>
                    <a:pt x="7094" y="1548"/>
                    <a:pt x="6908" y="1482"/>
                    <a:pt x="6720" y="1482"/>
                  </a:cubicBezTo>
                  <a:cubicBezTo>
                    <a:pt x="6679" y="1482"/>
                    <a:pt x="6639" y="1484"/>
                    <a:pt x="6600" y="1491"/>
                  </a:cubicBezTo>
                  <a:cubicBezTo>
                    <a:pt x="6570" y="1410"/>
                    <a:pt x="6528" y="1333"/>
                    <a:pt x="6464" y="1268"/>
                  </a:cubicBezTo>
                  <a:cubicBezTo>
                    <a:pt x="6357" y="1161"/>
                    <a:pt x="6217" y="1104"/>
                    <a:pt x="6067" y="1104"/>
                  </a:cubicBezTo>
                  <a:cubicBezTo>
                    <a:pt x="5916" y="1104"/>
                    <a:pt x="5776" y="1161"/>
                    <a:pt x="5669" y="1268"/>
                  </a:cubicBezTo>
                  <a:lnTo>
                    <a:pt x="5048" y="1888"/>
                  </a:lnTo>
                  <a:lnTo>
                    <a:pt x="4711" y="1888"/>
                  </a:lnTo>
                  <a:cubicBezTo>
                    <a:pt x="4639" y="1888"/>
                    <a:pt x="4580" y="1945"/>
                    <a:pt x="4580" y="2017"/>
                  </a:cubicBezTo>
                  <a:cubicBezTo>
                    <a:pt x="4580" y="2088"/>
                    <a:pt x="4639" y="2146"/>
                    <a:pt x="4711" y="2146"/>
                  </a:cubicBezTo>
                  <a:lnTo>
                    <a:pt x="5104" y="2146"/>
                  </a:lnTo>
                  <a:cubicBezTo>
                    <a:pt x="5139" y="2146"/>
                    <a:pt x="5172" y="2133"/>
                    <a:pt x="5196" y="2109"/>
                  </a:cubicBezTo>
                  <a:lnTo>
                    <a:pt x="5522" y="1784"/>
                  </a:lnTo>
                  <a:lnTo>
                    <a:pt x="5949" y="2212"/>
                  </a:lnTo>
                  <a:lnTo>
                    <a:pt x="5498" y="2663"/>
                  </a:lnTo>
                  <a:cubicBezTo>
                    <a:pt x="5441" y="2722"/>
                    <a:pt x="5365" y="2752"/>
                    <a:pt x="5284" y="2752"/>
                  </a:cubicBezTo>
                  <a:lnTo>
                    <a:pt x="4007" y="2752"/>
                  </a:lnTo>
                  <a:cubicBezTo>
                    <a:pt x="3937" y="2752"/>
                    <a:pt x="3878" y="2809"/>
                    <a:pt x="3878" y="2881"/>
                  </a:cubicBezTo>
                  <a:lnTo>
                    <a:pt x="3878" y="3747"/>
                  </a:lnTo>
                  <a:lnTo>
                    <a:pt x="2750" y="4200"/>
                  </a:lnTo>
                  <a:lnTo>
                    <a:pt x="2750" y="3703"/>
                  </a:lnTo>
                  <a:cubicBezTo>
                    <a:pt x="2750" y="3649"/>
                    <a:pt x="2717" y="3603"/>
                    <a:pt x="2669" y="3583"/>
                  </a:cubicBezTo>
                  <a:cubicBezTo>
                    <a:pt x="2653" y="3576"/>
                    <a:pt x="2636" y="3573"/>
                    <a:pt x="2620" y="3573"/>
                  </a:cubicBezTo>
                  <a:cubicBezTo>
                    <a:pt x="2586" y="3573"/>
                    <a:pt x="2554" y="3586"/>
                    <a:pt x="2529" y="3611"/>
                  </a:cubicBezTo>
                  <a:lnTo>
                    <a:pt x="1598" y="4541"/>
                  </a:lnTo>
                  <a:cubicBezTo>
                    <a:pt x="1541" y="4598"/>
                    <a:pt x="1464" y="4632"/>
                    <a:pt x="1385" y="4632"/>
                  </a:cubicBezTo>
                  <a:cubicBezTo>
                    <a:pt x="1333" y="4632"/>
                    <a:pt x="1283" y="4617"/>
                    <a:pt x="1239" y="4595"/>
                  </a:cubicBezTo>
                  <a:cubicBezTo>
                    <a:pt x="1141" y="4541"/>
                    <a:pt x="1082" y="4436"/>
                    <a:pt x="1082" y="4320"/>
                  </a:cubicBezTo>
                  <a:lnTo>
                    <a:pt x="1082" y="3113"/>
                  </a:lnTo>
                  <a:lnTo>
                    <a:pt x="1689" y="3113"/>
                  </a:lnTo>
                  <a:lnTo>
                    <a:pt x="1689" y="3233"/>
                  </a:lnTo>
                  <a:lnTo>
                    <a:pt x="1510" y="3410"/>
                  </a:lnTo>
                  <a:cubicBezTo>
                    <a:pt x="1460" y="3461"/>
                    <a:pt x="1460" y="3544"/>
                    <a:pt x="1510" y="3594"/>
                  </a:cubicBezTo>
                  <a:cubicBezTo>
                    <a:pt x="1536" y="3620"/>
                    <a:pt x="1569" y="3631"/>
                    <a:pt x="1602" y="3631"/>
                  </a:cubicBezTo>
                  <a:cubicBezTo>
                    <a:pt x="1635" y="3631"/>
                    <a:pt x="1670" y="3618"/>
                    <a:pt x="1694" y="3594"/>
                  </a:cubicBezTo>
                  <a:lnTo>
                    <a:pt x="1910" y="3380"/>
                  </a:lnTo>
                  <a:lnTo>
                    <a:pt x="2536" y="2754"/>
                  </a:lnTo>
                  <a:cubicBezTo>
                    <a:pt x="2927" y="2363"/>
                    <a:pt x="3445" y="2147"/>
                    <a:pt x="3998" y="2147"/>
                  </a:cubicBezTo>
                  <a:lnTo>
                    <a:pt x="4197" y="2147"/>
                  </a:lnTo>
                  <a:cubicBezTo>
                    <a:pt x="4269" y="2147"/>
                    <a:pt x="4326" y="2090"/>
                    <a:pt x="4326" y="2018"/>
                  </a:cubicBezTo>
                  <a:cubicBezTo>
                    <a:pt x="4326" y="1948"/>
                    <a:pt x="4269" y="1889"/>
                    <a:pt x="4197" y="1889"/>
                  </a:cubicBezTo>
                  <a:lnTo>
                    <a:pt x="3998" y="1889"/>
                  </a:lnTo>
                  <a:cubicBezTo>
                    <a:pt x="3961" y="1889"/>
                    <a:pt x="3924" y="1889"/>
                    <a:pt x="3891" y="1893"/>
                  </a:cubicBezTo>
                  <a:cubicBezTo>
                    <a:pt x="3928" y="1748"/>
                    <a:pt x="3928" y="1595"/>
                    <a:pt x="3887" y="1447"/>
                  </a:cubicBezTo>
                  <a:lnTo>
                    <a:pt x="3767" y="986"/>
                  </a:lnTo>
                  <a:lnTo>
                    <a:pt x="3821" y="974"/>
                  </a:lnTo>
                  <a:cubicBezTo>
                    <a:pt x="3852" y="964"/>
                    <a:pt x="3884" y="944"/>
                    <a:pt x="3898" y="913"/>
                  </a:cubicBezTo>
                  <a:cubicBezTo>
                    <a:pt x="3917" y="883"/>
                    <a:pt x="3922" y="848"/>
                    <a:pt x="3913" y="815"/>
                  </a:cubicBezTo>
                  <a:cubicBezTo>
                    <a:pt x="3839" y="533"/>
                    <a:pt x="3662" y="299"/>
                    <a:pt x="3412" y="152"/>
                  </a:cubicBezTo>
                  <a:cubicBezTo>
                    <a:pt x="3241" y="52"/>
                    <a:pt x="3052" y="1"/>
                    <a:pt x="2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2146390" y="2950139"/>
              <a:ext cx="76519" cy="50870"/>
            </a:xfrm>
            <a:custGeom>
              <a:avLst/>
              <a:gdLst/>
              <a:ahLst/>
              <a:cxnLst/>
              <a:rect l="l" t="t" r="r" b="b"/>
              <a:pathLst>
                <a:path w="1429" h="950" extrusionOk="0">
                  <a:moveTo>
                    <a:pt x="714" y="260"/>
                  </a:moveTo>
                  <a:cubicBezTo>
                    <a:pt x="843" y="260"/>
                    <a:pt x="970" y="306"/>
                    <a:pt x="1069" y="387"/>
                  </a:cubicBezTo>
                  <a:cubicBezTo>
                    <a:pt x="1156" y="459"/>
                    <a:pt x="1132" y="551"/>
                    <a:pt x="1121" y="577"/>
                  </a:cubicBezTo>
                  <a:cubicBezTo>
                    <a:pt x="1114" y="605"/>
                    <a:pt x="1073" y="689"/>
                    <a:pt x="961" y="689"/>
                  </a:cubicBezTo>
                  <a:lnTo>
                    <a:pt x="469" y="689"/>
                  </a:lnTo>
                  <a:cubicBezTo>
                    <a:pt x="354" y="689"/>
                    <a:pt x="316" y="601"/>
                    <a:pt x="307" y="577"/>
                  </a:cubicBezTo>
                  <a:cubicBezTo>
                    <a:pt x="297" y="549"/>
                    <a:pt x="272" y="457"/>
                    <a:pt x="360" y="387"/>
                  </a:cubicBezTo>
                  <a:cubicBezTo>
                    <a:pt x="458" y="304"/>
                    <a:pt x="585" y="260"/>
                    <a:pt x="714" y="260"/>
                  </a:cubicBezTo>
                  <a:close/>
                  <a:moveTo>
                    <a:pt x="714" y="0"/>
                  </a:moveTo>
                  <a:cubicBezTo>
                    <a:pt x="526" y="0"/>
                    <a:pt x="342" y="67"/>
                    <a:pt x="194" y="186"/>
                  </a:cubicBezTo>
                  <a:cubicBezTo>
                    <a:pt x="50" y="304"/>
                    <a:pt x="1" y="490"/>
                    <a:pt x="61" y="664"/>
                  </a:cubicBezTo>
                  <a:cubicBezTo>
                    <a:pt x="124" y="837"/>
                    <a:pt x="284" y="949"/>
                    <a:pt x="469" y="949"/>
                  </a:cubicBezTo>
                  <a:lnTo>
                    <a:pt x="961" y="949"/>
                  </a:lnTo>
                  <a:cubicBezTo>
                    <a:pt x="1145" y="949"/>
                    <a:pt x="1304" y="837"/>
                    <a:pt x="1366" y="664"/>
                  </a:cubicBezTo>
                  <a:cubicBezTo>
                    <a:pt x="1429" y="490"/>
                    <a:pt x="1377" y="304"/>
                    <a:pt x="1235" y="186"/>
                  </a:cubicBezTo>
                  <a:cubicBezTo>
                    <a:pt x="1090" y="67"/>
                    <a:pt x="904" y="0"/>
                    <a:pt x="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2455465" y="2858948"/>
              <a:ext cx="76519" cy="50870"/>
            </a:xfrm>
            <a:custGeom>
              <a:avLst/>
              <a:gdLst/>
              <a:ahLst/>
              <a:cxnLst/>
              <a:rect l="l" t="t" r="r" b="b"/>
              <a:pathLst>
                <a:path w="1429" h="950" extrusionOk="0">
                  <a:moveTo>
                    <a:pt x="715" y="264"/>
                  </a:moveTo>
                  <a:cubicBezTo>
                    <a:pt x="844" y="264"/>
                    <a:pt x="970" y="310"/>
                    <a:pt x="1069" y="391"/>
                  </a:cubicBezTo>
                  <a:cubicBezTo>
                    <a:pt x="1158" y="459"/>
                    <a:pt x="1132" y="551"/>
                    <a:pt x="1123" y="579"/>
                  </a:cubicBezTo>
                  <a:cubicBezTo>
                    <a:pt x="1114" y="607"/>
                    <a:pt x="1075" y="691"/>
                    <a:pt x="962" y="691"/>
                  </a:cubicBezTo>
                  <a:lnTo>
                    <a:pt x="469" y="691"/>
                  </a:lnTo>
                  <a:cubicBezTo>
                    <a:pt x="356" y="691"/>
                    <a:pt x="317" y="605"/>
                    <a:pt x="308" y="579"/>
                  </a:cubicBezTo>
                  <a:cubicBezTo>
                    <a:pt x="299" y="551"/>
                    <a:pt x="273" y="459"/>
                    <a:pt x="360" y="391"/>
                  </a:cubicBezTo>
                  <a:cubicBezTo>
                    <a:pt x="459" y="308"/>
                    <a:pt x="586" y="264"/>
                    <a:pt x="715" y="264"/>
                  </a:cubicBezTo>
                  <a:close/>
                  <a:moveTo>
                    <a:pt x="715" y="0"/>
                  </a:moveTo>
                  <a:cubicBezTo>
                    <a:pt x="526" y="0"/>
                    <a:pt x="341" y="69"/>
                    <a:pt x="194" y="188"/>
                  </a:cubicBezTo>
                  <a:cubicBezTo>
                    <a:pt x="52" y="304"/>
                    <a:pt x="0" y="491"/>
                    <a:pt x="63" y="664"/>
                  </a:cubicBezTo>
                  <a:cubicBezTo>
                    <a:pt x="126" y="837"/>
                    <a:pt x="284" y="949"/>
                    <a:pt x="469" y="949"/>
                  </a:cubicBezTo>
                  <a:lnTo>
                    <a:pt x="961" y="949"/>
                  </a:lnTo>
                  <a:cubicBezTo>
                    <a:pt x="1145" y="949"/>
                    <a:pt x="1305" y="837"/>
                    <a:pt x="1366" y="664"/>
                  </a:cubicBezTo>
                  <a:cubicBezTo>
                    <a:pt x="1429" y="492"/>
                    <a:pt x="1379" y="304"/>
                    <a:pt x="1235" y="188"/>
                  </a:cubicBezTo>
                  <a:cubicBezTo>
                    <a:pt x="1091" y="69"/>
                    <a:pt x="903"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2070996" y="2660984"/>
              <a:ext cx="76519" cy="50870"/>
            </a:xfrm>
            <a:custGeom>
              <a:avLst/>
              <a:gdLst/>
              <a:ahLst/>
              <a:cxnLst/>
              <a:rect l="l" t="t" r="r" b="b"/>
              <a:pathLst>
                <a:path w="1429" h="950" extrusionOk="0">
                  <a:moveTo>
                    <a:pt x="716" y="261"/>
                  </a:moveTo>
                  <a:cubicBezTo>
                    <a:pt x="845" y="261"/>
                    <a:pt x="970" y="307"/>
                    <a:pt x="1070" y="388"/>
                  </a:cubicBezTo>
                  <a:cubicBezTo>
                    <a:pt x="1154" y="460"/>
                    <a:pt x="1132" y="552"/>
                    <a:pt x="1123" y="577"/>
                  </a:cubicBezTo>
                  <a:cubicBezTo>
                    <a:pt x="1114" y="605"/>
                    <a:pt x="1075" y="690"/>
                    <a:pt x="961" y="690"/>
                  </a:cubicBezTo>
                  <a:lnTo>
                    <a:pt x="469" y="690"/>
                  </a:lnTo>
                  <a:cubicBezTo>
                    <a:pt x="468" y="690"/>
                    <a:pt x="466" y="690"/>
                    <a:pt x="465" y="690"/>
                  </a:cubicBezTo>
                  <a:cubicBezTo>
                    <a:pt x="355" y="690"/>
                    <a:pt x="316" y="605"/>
                    <a:pt x="307" y="577"/>
                  </a:cubicBezTo>
                  <a:cubicBezTo>
                    <a:pt x="297" y="550"/>
                    <a:pt x="273" y="458"/>
                    <a:pt x="360" y="388"/>
                  </a:cubicBezTo>
                  <a:cubicBezTo>
                    <a:pt x="460" y="305"/>
                    <a:pt x="587" y="261"/>
                    <a:pt x="716" y="261"/>
                  </a:cubicBezTo>
                  <a:close/>
                  <a:moveTo>
                    <a:pt x="714" y="1"/>
                  </a:moveTo>
                  <a:cubicBezTo>
                    <a:pt x="526" y="1"/>
                    <a:pt x="342" y="67"/>
                    <a:pt x="194" y="187"/>
                  </a:cubicBezTo>
                  <a:cubicBezTo>
                    <a:pt x="50" y="305"/>
                    <a:pt x="1" y="491"/>
                    <a:pt x="63" y="664"/>
                  </a:cubicBezTo>
                  <a:cubicBezTo>
                    <a:pt x="124" y="837"/>
                    <a:pt x="284" y="950"/>
                    <a:pt x="469" y="950"/>
                  </a:cubicBezTo>
                  <a:lnTo>
                    <a:pt x="961" y="950"/>
                  </a:lnTo>
                  <a:cubicBezTo>
                    <a:pt x="1145" y="950"/>
                    <a:pt x="1305" y="839"/>
                    <a:pt x="1366" y="664"/>
                  </a:cubicBezTo>
                  <a:cubicBezTo>
                    <a:pt x="1429" y="491"/>
                    <a:pt x="1377" y="303"/>
                    <a:pt x="1235" y="187"/>
                  </a:cubicBezTo>
                  <a:cubicBezTo>
                    <a:pt x="1090" y="67"/>
                    <a:pt x="904"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2402560" y="3083846"/>
              <a:ext cx="76519" cy="50870"/>
            </a:xfrm>
            <a:custGeom>
              <a:avLst/>
              <a:gdLst/>
              <a:ahLst/>
              <a:cxnLst/>
              <a:rect l="l" t="t" r="r" b="b"/>
              <a:pathLst>
                <a:path w="1429" h="950" extrusionOk="0">
                  <a:moveTo>
                    <a:pt x="718" y="260"/>
                  </a:moveTo>
                  <a:cubicBezTo>
                    <a:pt x="847" y="260"/>
                    <a:pt x="974" y="306"/>
                    <a:pt x="1071" y="387"/>
                  </a:cubicBezTo>
                  <a:cubicBezTo>
                    <a:pt x="1158" y="459"/>
                    <a:pt x="1134" y="551"/>
                    <a:pt x="1125" y="577"/>
                  </a:cubicBezTo>
                  <a:cubicBezTo>
                    <a:pt x="1116" y="605"/>
                    <a:pt x="1077" y="690"/>
                    <a:pt x="964" y="690"/>
                  </a:cubicBezTo>
                  <a:lnTo>
                    <a:pt x="471" y="690"/>
                  </a:lnTo>
                  <a:cubicBezTo>
                    <a:pt x="358" y="690"/>
                    <a:pt x="319" y="601"/>
                    <a:pt x="310" y="577"/>
                  </a:cubicBezTo>
                  <a:cubicBezTo>
                    <a:pt x="301" y="549"/>
                    <a:pt x="275" y="457"/>
                    <a:pt x="362" y="387"/>
                  </a:cubicBezTo>
                  <a:cubicBezTo>
                    <a:pt x="461" y="304"/>
                    <a:pt x="589" y="260"/>
                    <a:pt x="718" y="260"/>
                  </a:cubicBezTo>
                  <a:close/>
                  <a:moveTo>
                    <a:pt x="714" y="0"/>
                  </a:moveTo>
                  <a:cubicBezTo>
                    <a:pt x="526" y="0"/>
                    <a:pt x="342" y="67"/>
                    <a:pt x="194" y="186"/>
                  </a:cubicBezTo>
                  <a:cubicBezTo>
                    <a:pt x="50" y="304"/>
                    <a:pt x="1" y="490"/>
                    <a:pt x="63" y="664"/>
                  </a:cubicBezTo>
                  <a:cubicBezTo>
                    <a:pt x="124" y="837"/>
                    <a:pt x="284" y="949"/>
                    <a:pt x="469" y="949"/>
                  </a:cubicBezTo>
                  <a:lnTo>
                    <a:pt x="961" y="949"/>
                  </a:lnTo>
                  <a:cubicBezTo>
                    <a:pt x="1145" y="949"/>
                    <a:pt x="1304" y="837"/>
                    <a:pt x="1366" y="664"/>
                  </a:cubicBezTo>
                  <a:cubicBezTo>
                    <a:pt x="1429" y="490"/>
                    <a:pt x="1379" y="304"/>
                    <a:pt x="1235" y="186"/>
                  </a:cubicBezTo>
                  <a:cubicBezTo>
                    <a:pt x="1090" y="67"/>
                    <a:pt x="904" y="0"/>
                    <a:pt x="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 name="Google Shape;2154;p71"/>
          <p:cNvGrpSpPr/>
          <p:nvPr/>
        </p:nvGrpSpPr>
        <p:grpSpPr>
          <a:xfrm>
            <a:off x="3325242" y="2525837"/>
            <a:ext cx="427946" cy="443124"/>
            <a:chOff x="2746494" y="2661091"/>
            <a:chExt cx="457403" cy="473625"/>
          </a:xfrm>
        </p:grpSpPr>
        <p:sp>
          <p:nvSpPr>
            <p:cNvPr id="2155" name="Google Shape;2155;p71"/>
            <p:cNvSpPr/>
            <p:nvPr/>
          </p:nvSpPr>
          <p:spPr>
            <a:xfrm>
              <a:off x="2777658" y="2957528"/>
              <a:ext cx="72075" cy="51245"/>
            </a:xfrm>
            <a:custGeom>
              <a:avLst/>
              <a:gdLst/>
              <a:ahLst/>
              <a:cxnLst/>
              <a:rect l="l" t="t" r="r" b="b"/>
              <a:pathLst>
                <a:path w="1346" h="957" extrusionOk="0">
                  <a:moveTo>
                    <a:pt x="903" y="262"/>
                  </a:moveTo>
                  <a:cubicBezTo>
                    <a:pt x="986" y="262"/>
                    <a:pt x="1058" y="328"/>
                    <a:pt x="1066" y="411"/>
                  </a:cubicBezTo>
                  <a:lnTo>
                    <a:pt x="1069" y="454"/>
                  </a:lnTo>
                  <a:cubicBezTo>
                    <a:pt x="1077" y="539"/>
                    <a:pt x="1018" y="616"/>
                    <a:pt x="935" y="629"/>
                  </a:cubicBezTo>
                  <a:lnTo>
                    <a:pt x="467" y="699"/>
                  </a:lnTo>
                  <a:cubicBezTo>
                    <a:pt x="458" y="700"/>
                    <a:pt x="450" y="701"/>
                    <a:pt x="442" y="701"/>
                  </a:cubicBezTo>
                  <a:cubicBezTo>
                    <a:pt x="406" y="701"/>
                    <a:pt x="370" y="688"/>
                    <a:pt x="341" y="666"/>
                  </a:cubicBezTo>
                  <a:cubicBezTo>
                    <a:pt x="304" y="638"/>
                    <a:pt x="284" y="598"/>
                    <a:pt x="281" y="553"/>
                  </a:cubicBezTo>
                  <a:lnTo>
                    <a:pt x="271" y="445"/>
                  </a:lnTo>
                  <a:cubicBezTo>
                    <a:pt x="266" y="398"/>
                    <a:pt x="282" y="356"/>
                    <a:pt x="312" y="323"/>
                  </a:cubicBezTo>
                  <a:cubicBezTo>
                    <a:pt x="341" y="288"/>
                    <a:pt x="384" y="269"/>
                    <a:pt x="430" y="269"/>
                  </a:cubicBezTo>
                  <a:lnTo>
                    <a:pt x="902" y="262"/>
                  </a:lnTo>
                  <a:close/>
                  <a:moveTo>
                    <a:pt x="896" y="0"/>
                  </a:moveTo>
                  <a:lnTo>
                    <a:pt x="424" y="8"/>
                  </a:lnTo>
                  <a:cubicBezTo>
                    <a:pt x="306" y="10"/>
                    <a:pt x="198" y="61"/>
                    <a:pt x="118" y="146"/>
                  </a:cubicBezTo>
                  <a:cubicBezTo>
                    <a:pt x="41" y="233"/>
                    <a:pt x="0" y="349"/>
                    <a:pt x="13" y="463"/>
                  </a:cubicBezTo>
                  <a:lnTo>
                    <a:pt x="21" y="572"/>
                  </a:lnTo>
                  <a:cubicBezTo>
                    <a:pt x="30" y="688"/>
                    <a:pt x="91" y="795"/>
                    <a:pt x="181" y="867"/>
                  </a:cubicBezTo>
                  <a:cubicBezTo>
                    <a:pt x="253" y="925"/>
                    <a:pt x="345" y="957"/>
                    <a:pt x="440" y="957"/>
                  </a:cubicBezTo>
                  <a:cubicBezTo>
                    <a:pt x="461" y="957"/>
                    <a:pt x="483" y="955"/>
                    <a:pt x="505" y="951"/>
                  </a:cubicBezTo>
                  <a:lnTo>
                    <a:pt x="972" y="881"/>
                  </a:lnTo>
                  <a:cubicBezTo>
                    <a:pt x="1189" y="848"/>
                    <a:pt x="1346" y="647"/>
                    <a:pt x="1327" y="430"/>
                  </a:cubicBezTo>
                  <a:lnTo>
                    <a:pt x="1324" y="386"/>
                  </a:lnTo>
                  <a:cubicBezTo>
                    <a:pt x="1305" y="168"/>
                    <a:pt x="1121" y="0"/>
                    <a:pt x="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2804110" y="3020446"/>
              <a:ext cx="71807" cy="62811"/>
            </a:xfrm>
            <a:custGeom>
              <a:avLst/>
              <a:gdLst/>
              <a:ahLst/>
              <a:cxnLst/>
              <a:rect l="l" t="t" r="r" b="b"/>
              <a:pathLst>
                <a:path w="1341" h="1173" extrusionOk="0">
                  <a:moveTo>
                    <a:pt x="842" y="261"/>
                  </a:moveTo>
                  <a:cubicBezTo>
                    <a:pt x="894" y="261"/>
                    <a:pt x="944" y="287"/>
                    <a:pt x="977" y="329"/>
                  </a:cubicBezTo>
                  <a:lnTo>
                    <a:pt x="1001" y="366"/>
                  </a:lnTo>
                  <a:cubicBezTo>
                    <a:pt x="1051" y="436"/>
                    <a:pt x="1036" y="530"/>
                    <a:pt x="970" y="584"/>
                  </a:cubicBezTo>
                  <a:lnTo>
                    <a:pt x="601" y="878"/>
                  </a:lnTo>
                  <a:cubicBezTo>
                    <a:pt x="571" y="902"/>
                    <a:pt x="534" y="915"/>
                    <a:pt x="497" y="915"/>
                  </a:cubicBezTo>
                  <a:cubicBezTo>
                    <a:pt x="491" y="915"/>
                    <a:pt x="484" y="914"/>
                    <a:pt x="478" y="913"/>
                  </a:cubicBezTo>
                  <a:cubicBezTo>
                    <a:pt x="432" y="906"/>
                    <a:pt x="395" y="882"/>
                    <a:pt x="367" y="845"/>
                  </a:cubicBezTo>
                  <a:lnTo>
                    <a:pt x="304" y="759"/>
                  </a:lnTo>
                  <a:cubicBezTo>
                    <a:pt x="279" y="722"/>
                    <a:pt x="269" y="676"/>
                    <a:pt x="279" y="631"/>
                  </a:cubicBezTo>
                  <a:cubicBezTo>
                    <a:pt x="288" y="587"/>
                    <a:pt x="315" y="548"/>
                    <a:pt x="354" y="526"/>
                  </a:cubicBezTo>
                  <a:lnTo>
                    <a:pt x="760" y="283"/>
                  </a:lnTo>
                  <a:cubicBezTo>
                    <a:pt x="785" y="268"/>
                    <a:pt x="815" y="261"/>
                    <a:pt x="842" y="261"/>
                  </a:cubicBezTo>
                  <a:close/>
                  <a:moveTo>
                    <a:pt x="843" y="0"/>
                  </a:moveTo>
                  <a:cubicBezTo>
                    <a:pt x="769" y="0"/>
                    <a:pt x="694" y="20"/>
                    <a:pt x="627" y="60"/>
                  </a:cubicBezTo>
                  <a:lnTo>
                    <a:pt x="221" y="302"/>
                  </a:lnTo>
                  <a:cubicBezTo>
                    <a:pt x="122" y="362"/>
                    <a:pt x="50" y="462"/>
                    <a:pt x="26" y="576"/>
                  </a:cubicBezTo>
                  <a:cubicBezTo>
                    <a:pt x="0" y="689"/>
                    <a:pt x="26" y="808"/>
                    <a:pt x="92" y="906"/>
                  </a:cubicBezTo>
                  <a:lnTo>
                    <a:pt x="155" y="993"/>
                  </a:lnTo>
                  <a:cubicBezTo>
                    <a:pt x="221" y="1088"/>
                    <a:pt x="325" y="1153"/>
                    <a:pt x="441" y="1168"/>
                  </a:cubicBezTo>
                  <a:cubicBezTo>
                    <a:pt x="461" y="1171"/>
                    <a:pt x="481" y="1172"/>
                    <a:pt x="501" y="1172"/>
                  </a:cubicBezTo>
                  <a:cubicBezTo>
                    <a:pt x="595" y="1172"/>
                    <a:pt x="689" y="1140"/>
                    <a:pt x="765" y="1079"/>
                  </a:cubicBezTo>
                  <a:lnTo>
                    <a:pt x="1134" y="784"/>
                  </a:lnTo>
                  <a:cubicBezTo>
                    <a:pt x="1303" y="648"/>
                    <a:pt x="1340" y="399"/>
                    <a:pt x="1215" y="217"/>
                  </a:cubicBezTo>
                  <a:lnTo>
                    <a:pt x="1189" y="180"/>
                  </a:lnTo>
                  <a:cubicBezTo>
                    <a:pt x="1107" y="63"/>
                    <a:pt x="976" y="0"/>
                    <a:pt x="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2863815" y="3065051"/>
              <a:ext cx="62972" cy="69665"/>
            </a:xfrm>
            <a:custGeom>
              <a:avLst/>
              <a:gdLst/>
              <a:ahLst/>
              <a:cxnLst/>
              <a:rect l="l" t="t" r="r" b="b"/>
              <a:pathLst>
                <a:path w="1176" h="1301" extrusionOk="0">
                  <a:moveTo>
                    <a:pt x="668" y="259"/>
                  </a:moveTo>
                  <a:cubicBezTo>
                    <a:pt x="690" y="259"/>
                    <a:pt x="713" y="264"/>
                    <a:pt x="734" y="274"/>
                  </a:cubicBezTo>
                  <a:lnTo>
                    <a:pt x="774" y="292"/>
                  </a:lnTo>
                  <a:cubicBezTo>
                    <a:pt x="852" y="329"/>
                    <a:pt x="887" y="421"/>
                    <a:pt x="857" y="499"/>
                  </a:cubicBezTo>
                  <a:lnTo>
                    <a:pt x="686" y="939"/>
                  </a:lnTo>
                  <a:cubicBezTo>
                    <a:pt x="669" y="980"/>
                    <a:pt x="638" y="1015"/>
                    <a:pt x="597" y="1031"/>
                  </a:cubicBezTo>
                  <a:cubicBezTo>
                    <a:pt x="578" y="1039"/>
                    <a:pt x="557" y="1043"/>
                    <a:pt x="537" y="1043"/>
                  </a:cubicBezTo>
                  <a:cubicBezTo>
                    <a:pt x="513" y="1043"/>
                    <a:pt x="490" y="1038"/>
                    <a:pt x="468" y="1026"/>
                  </a:cubicBezTo>
                  <a:lnTo>
                    <a:pt x="371" y="980"/>
                  </a:lnTo>
                  <a:cubicBezTo>
                    <a:pt x="330" y="961"/>
                    <a:pt x="299" y="928"/>
                    <a:pt x="286" y="884"/>
                  </a:cubicBezTo>
                  <a:cubicBezTo>
                    <a:pt x="271" y="840"/>
                    <a:pt x="277" y="794"/>
                    <a:pt x="297" y="755"/>
                  </a:cubicBezTo>
                  <a:lnTo>
                    <a:pt x="525" y="342"/>
                  </a:lnTo>
                  <a:cubicBezTo>
                    <a:pt x="554" y="289"/>
                    <a:pt x="611" y="259"/>
                    <a:pt x="668" y="259"/>
                  </a:cubicBezTo>
                  <a:close/>
                  <a:moveTo>
                    <a:pt x="668" y="0"/>
                  </a:moveTo>
                  <a:cubicBezTo>
                    <a:pt x="519" y="0"/>
                    <a:pt x="375" y="80"/>
                    <a:pt x="297" y="217"/>
                  </a:cubicBezTo>
                  <a:lnTo>
                    <a:pt x="68" y="630"/>
                  </a:lnTo>
                  <a:cubicBezTo>
                    <a:pt x="11" y="731"/>
                    <a:pt x="0" y="853"/>
                    <a:pt x="37" y="963"/>
                  </a:cubicBezTo>
                  <a:cubicBezTo>
                    <a:pt x="74" y="1076"/>
                    <a:pt x="155" y="1168"/>
                    <a:pt x="258" y="1216"/>
                  </a:cubicBezTo>
                  <a:lnTo>
                    <a:pt x="354" y="1262"/>
                  </a:lnTo>
                  <a:cubicBezTo>
                    <a:pt x="409" y="1286"/>
                    <a:pt x="472" y="1300"/>
                    <a:pt x="535" y="1300"/>
                  </a:cubicBezTo>
                  <a:cubicBezTo>
                    <a:pt x="588" y="1300"/>
                    <a:pt x="640" y="1291"/>
                    <a:pt x="691" y="1271"/>
                  </a:cubicBezTo>
                  <a:cubicBezTo>
                    <a:pt x="800" y="1227"/>
                    <a:pt x="885" y="1138"/>
                    <a:pt x="925" y="1031"/>
                  </a:cubicBezTo>
                  <a:lnTo>
                    <a:pt x="1097" y="591"/>
                  </a:lnTo>
                  <a:cubicBezTo>
                    <a:pt x="1176" y="386"/>
                    <a:pt x="1084" y="154"/>
                    <a:pt x="885" y="58"/>
                  </a:cubicBezTo>
                  <a:lnTo>
                    <a:pt x="846" y="40"/>
                  </a:lnTo>
                  <a:cubicBezTo>
                    <a:pt x="789" y="13"/>
                    <a:pt x="728"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2746494" y="2661091"/>
              <a:ext cx="457403" cy="462757"/>
            </a:xfrm>
            <a:custGeom>
              <a:avLst/>
              <a:gdLst/>
              <a:ahLst/>
              <a:cxnLst/>
              <a:rect l="l" t="t" r="r" b="b"/>
              <a:pathLst>
                <a:path w="8542" h="8642" extrusionOk="0">
                  <a:moveTo>
                    <a:pt x="6181" y="262"/>
                  </a:moveTo>
                  <a:lnTo>
                    <a:pt x="6181" y="262"/>
                  </a:lnTo>
                  <a:cubicBezTo>
                    <a:pt x="6080" y="386"/>
                    <a:pt x="6017" y="544"/>
                    <a:pt x="6017" y="717"/>
                  </a:cubicBezTo>
                  <a:lnTo>
                    <a:pt x="6017" y="1156"/>
                  </a:lnTo>
                  <a:lnTo>
                    <a:pt x="5777" y="1156"/>
                  </a:lnTo>
                  <a:lnTo>
                    <a:pt x="5777" y="717"/>
                  </a:lnTo>
                  <a:lnTo>
                    <a:pt x="5779" y="717"/>
                  </a:lnTo>
                  <a:cubicBezTo>
                    <a:pt x="5779" y="485"/>
                    <a:pt x="5954" y="292"/>
                    <a:pt x="6181" y="262"/>
                  </a:cubicBezTo>
                  <a:close/>
                  <a:moveTo>
                    <a:pt x="6843" y="259"/>
                  </a:moveTo>
                  <a:cubicBezTo>
                    <a:pt x="7095" y="259"/>
                    <a:pt x="7300" y="465"/>
                    <a:pt x="7300" y="717"/>
                  </a:cubicBezTo>
                  <a:lnTo>
                    <a:pt x="7300" y="1156"/>
                  </a:lnTo>
                  <a:lnTo>
                    <a:pt x="6277" y="1156"/>
                  </a:lnTo>
                  <a:lnTo>
                    <a:pt x="6277" y="717"/>
                  </a:lnTo>
                  <a:cubicBezTo>
                    <a:pt x="6277" y="465"/>
                    <a:pt x="6483" y="259"/>
                    <a:pt x="6736" y="259"/>
                  </a:cubicBezTo>
                  <a:close/>
                  <a:moveTo>
                    <a:pt x="7300" y="1414"/>
                  </a:moveTo>
                  <a:lnTo>
                    <a:pt x="7300" y="1899"/>
                  </a:lnTo>
                  <a:cubicBezTo>
                    <a:pt x="7300" y="2319"/>
                    <a:pt x="6959" y="2660"/>
                    <a:pt x="6540" y="2660"/>
                  </a:cubicBezTo>
                  <a:cubicBezTo>
                    <a:pt x="6120" y="2660"/>
                    <a:pt x="5779" y="2319"/>
                    <a:pt x="5779" y="1899"/>
                  </a:cubicBezTo>
                  <a:lnTo>
                    <a:pt x="5779" y="1414"/>
                  </a:lnTo>
                  <a:close/>
                  <a:moveTo>
                    <a:pt x="1388" y="2901"/>
                  </a:moveTo>
                  <a:cubicBezTo>
                    <a:pt x="1439" y="2901"/>
                    <a:pt x="1491" y="2921"/>
                    <a:pt x="1530" y="2958"/>
                  </a:cubicBezTo>
                  <a:cubicBezTo>
                    <a:pt x="1566" y="2995"/>
                    <a:pt x="1587" y="3047"/>
                    <a:pt x="1587" y="3102"/>
                  </a:cubicBezTo>
                  <a:cubicBezTo>
                    <a:pt x="1587" y="3155"/>
                    <a:pt x="1566" y="3205"/>
                    <a:pt x="1530" y="3242"/>
                  </a:cubicBezTo>
                  <a:cubicBezTo>
                    <a:pt x="1491" y="3282"/>
                    <a:pt x="1440" y="3302"/>
                    <a:pt x="1388" y="3302"/>
                  </a:cubicBezTo>
                  <a:cubicBezTo>
                    <a:pt x="1337" y="3302"/>
                    <a:pt x="1285" y="3282"/>
                    <a:pt x="1246" y="3242"/>
                  </a:cubicBezTo>
                  <a:cubicBezTo>
                    <a:pt x="1209" y="3205"/>
                    <a:pt x="1189" y="3154"/>
                    <a:pt x="1189" y="3102"/>
                  </a:cubicBezTo>
                  <a:cubicBezTo>
                    <a:pt x="1187" y="3047"/>
                    <a:pt x="1209" y="2995"/>
                    <a:pt x="1246" y="2958"/>
                  </a:cubicBezTo>
                  <a:cubicBezTo>
                    <a:pt x="1283" y="2921"/>
                    <a:pt x="1334" y="2901"/>
                    <a:pt x="1388" y="2901"/>
                  </a:cubicBezTo>
                  <a:close/>
                  <a:moveTo>
                    <a:pt x="921" y="3365"/>
                  </a:moveTo>
                  <a:cubicBezTo>
                    <a:pt x="972" y="3365"/>
                    <a:pt x="1023" y="3385"/>
                    <a:pt x="1062" y="3425"/>
                  </a:cubicBezTo>
                  <a:cubicBezTo>
                    <a:pt x="1141" y="3502"/>
                    <a:pt x="1141" y="3629"/>
                    <a:pt x="1062" y="3708"/>
                  </a:cubicBezTo>
                  <a:cubicBezTo>
                    <a:pt x="1023" y="3747"/>
                    <a:pt x="972" y="3766"/>
                    <a:pt x="921" y="3766"/>
                  </a:cubicBezTo>
                  <a:cubicBezTo>
                    <a:pt x="869" y="3766"/>
                    <a:pt x="818" y="3747"/>
                    <a:pt x="780" y="3708"/>
                  </a:cubicBezTo>
                  <a:cubicBezTo>
                    <a:pt x="702" y="3629"/>
                    <a:pt x="702" y="3502"/>
                    <a:pt x="780" y="3425"/>
                  </a:cubicBezTo>
                  <a:cubicBezTo>
                    <a:pt x="818" y="3385"/>
                    <a:pt x="869" y="3365"/>
                    <a:pt x="921" y="3365"/>
                  </a:cubicBezTo>
                  <a:close/>
                  <a:moveTo>
                    <a:pt x="453" y="3834"/>
                  </a:moveTo>
                  <a:cubicBezTo>
                    <a:pt x="507" y="3834"/>
                    <a:pt x="558" y="3856"/>
                    <a:pt x="595" y="3893"/>
                  </a:cubicBezTo>
                  <a:cubicBezTo>
                    <a:pt x="632" y="3929"/>
                    <a:pt x="652" y="3979"/>
                    <a:pt x="652" y="4033"/>
                  </a:cubicBezTo>
                  <a:cubicBezTo>
                    <a:pt x="652" y="4086"/>
                    <a:pt x="632" y="4136"/>
                    <a:pt x="592" y="4173"/>
                  </a:cubicBezTo>
                  <a:cubicBezTo>
                    <a:pt x="555" y="4213"/>
                    <a:pt x="504" y="4234"/>
                    <a:pt x="454" y="4234"/>
                  </a:cubicBezTo>
                  <a:cubicBezTo>
                    <a:pt x="404" y="4234"/>
                    <a:pt x="353" y="4214"/>
                    <a:pt x="313" y="4175"/>
                  </a:cubicBezTo>
                  <a:cubicBezTo>
                    <a:pt x="276" y="4138"/>
                    <a:pt x="256" y="4088"/>
                    <a:pt x="256" y="4035"/>
                  </a:cubicBezTo>
                  <a:cubicBezTo>
                    <a:pt x="256" y="3981"/>
                    <a:pt x="276" y="3931"/>
                    <a:pt x="313" y="3893"/>
                  </a:cubicBezTo>
                  <a:cubicBezTo>
                    <a:pt x="350" y="3856"/>
                    <a:pt x="402" y="3834"/>
                    <a:pt x="453" y="3834"/>
                  </a:cubicBezTo>
                  <a:close/>
                  <a:moveTo>
                    <a:pt x="5342" y="1825"/>
                  </a:moveTo>
                  <a:lnTo>
                    <a:pt x="5527" y="2009"/>
                  </a:lnTo>
                  <a:cubicBezTo>
                    <a:pt x="5567" y="2381"/>
                    <a:pt x="5807" y="2691"/>
                    <a:pt x="6137" y="2835"/>
                  </a:cubicBezTo>
                  <a:cubicBezTo>
                    <a:pt x="6234" y="3207"/>
                    <a:pt x="6128" y="3603"/>
                    <a:pt x="5851" y="3880"/>
                  </a:cubicBezTo>
                  <a:lnTo>
                    <a:pt x="5429" y="4302"/>
                  </a:lnTo>
                  <a:lnTo>
                    <a:pt x="4543" y="3413"/>
                  </a:lnTo>
                  <a:lnTo>
                    <a:pt x="5110" y="2846"/>
                  </a:lnTo>
                  <a:lnTo>
                    <a:pt x="5378" y="3113"/>
                  </a:lnTo>
                  <a:cubicBezTo>
                    <a:pt x="5401" y="3139"/>
                    <a:pt x="5435" y="3150"/>
                    <a:pt x="5470" y="3150"/>
                  </a:cubicBezTo>
                  <a:cubicBezTo>
                    <a:pt x="5501" y="3150"/>
                    <a:pt x="5536" y="3139"/>
                    <a:pt x="5562" y="3113"/>
                  </a:cubicBezTo>
                  <a:cubicBezTo>
                    <a:pt x="5612" y="3063"/>
                    <a:pt x="5612" y="2980"/>
                    <a:pt x="5562" y="2929"/>
                  </a:cubicBezTo>
                  <a:lnTo>
                    <a:pt x="4900" y="2267"/>
                  </a:lnTo>
                  <a:lnTo>
                    <a:pt x="5342" y="1825"/>
                  </a:lnTo>
                  <a:close/>
                  <a:moveTo>
                    <a:pt x="7959" y="2828"/>
                  </a:moveTo>
                  <a:cubicBezTo>
                    <a:pt x="8040" y="2828"/>
                    <a:pt x="8120" y="2859"/>
                    <a:pt x="8180" y="2920"/>
                  </a:cubicBezTo>
                  <a:cubicBezTo>
                    <a:pt x="8239" y="2979"/>
                    <a:pt x="8273" y="3058"/>
                    <a:pt x="8273" y="3141"/>
                  </a:cubicBezTo>
                  <a:cubicBezTo>
                    <a:pt x="8273" y="3229"/>
                    <a:pt x="8238" y="3307"/>
                    <a:pt x="8180" y="3364"/>
                  </a:cubicBezTo>
                  <a:lnTo>
                    <a:pt x="7064" y="4482"/>
                  </a:lnTo>
                  <a:cubicBezTo>
                    <a:pt x="7003" y="4541"/>
                    <a:pt x="6926" y="4574"/>
                    <a:pt x="6843" y="4574"/>
                  </a:cubicBezTo>
                  <a:cubicBezTo>
                    <a:pt x="6760" y="4574"/>
                    <a:pt x="6679" y="4541"/>
                    <a:pt x="6621" y="4482"/>
                  </a:cubicBezTo>
                  <a:lnTo>
                    <a:pt x="6116" y="3977"/>
                  </a:lnTo>
                  <a:cubicBezTo>
                    <a:pt x="6264" y="3802"/>
                    <a:pt x="6360" y="3598"/>
                    <a:pt x="6406" y="3380"/>
                  </a:cubicBezTo>
                  <a:lnTo>
                    <a:pt x="6750" y="3723"/>
                  </a:lnTo>
                  <a:cubicBezTo>
                    <a:pt x="6775" y="3749"/>
                    <a:pt x="6808" y="3762"/>
                    <a:pt x="6842" y="3762"/>
                  </a:cubicBezTo>
                  <a:cubicBezTo>
                    <a:pt x="6875" y="3762"/>
                    <a:pt x="6909" y="3749"/>
                    <a:pt x="6935" y="3723"/>
                  </a:cubicBezTo>
                  <a:lnTo>
                    <a:pt x="7738" y="2920"/>
                  </a:lnTo>
                  <a:cubicBezTo>
                    <a:pt x="7799" y="2859"/>
                    <a:pt x="7879" y="2828"/>
                    <a:pt x="7959" y="2828"/>
                  </a:cubicBezTo>
                  <a:close/>
                  <a:moveTo>
                    <a:pt x="2031" y="4354"/>
                  </a:moveTo>
                  <a:cubicBezTo>
                    <a:pt x="2045" y="4354"/>
                    <a:pt x="2059" y="4360"/>
                    <a:pt x="2071" y="4372"/>
                  </a:cubicBezTo>
                  <a:cubicBezTo>
                    <a:pt x="2094" y="4394"/>
                    <a:pt x="2094" y="4429"/>
                    <a:pt x="2071" y="4451"/>
                  </a:cubicBezTo>
                  <a:lnTo>
                    <a:pt x="1797" y="4726"/>
                  </a:lnTo>
                  <a:lnTo>
                    <a:pt x="1716" y="4644"/>
                  </a:lnTo>
                  <a:lnTo>
                    <a:pt x="1990" y="4372"/>
                  </a:lnTo>
                  <a:cubicBezTo>
                    <a:pt x="2002" y="4360"/>
                    <a:pt x="2017" y="4354"/>
                    <a:pt x="2031" y="4354"/>
                  </a:cubicBezTo>
                  <a:close/>
                  <a:moveTo>
                    <a:pt x="1795" y="3465"/>
                  </a:moveTo>
                  <a:cubicBezTo>
                    <a:pt x="1874" y="3465"/>
                    <a:pt x="1952" y="3498"/>
                    <a:pt x="2009" y="3555"/>
                  </a:cubicBezTo>
                  <a:lnTo>
                    <a:pt x="2744" y="4291"/>
                  </a:lnTo>
                  <a:lnTo>
                    <a:pt x="2053" y="4982"/>
                  </a:lnTo>
                  <a:lnTo>
                    <a:pt x="1979" y="4908"/>
                  </a:lnTo>
                  <a:lnTo>
                    <a:pt x="2254" y="4633"/>
                  </a:lnTo>
                  <a:cubicBezTo>
                    <a:pt x="2375" y="4512"/>
                    <a:pt x="2375" y="4311"/>
                    <a:pt x="2254" y="4186"/>
                  </a:cubicBezTo>
                  <a:cubicBezTo>
                    <a:pt x="2193" y="4127"/>
                    <a:pt x="2116" y="4093"/>
                    <a:pt x="2029" y="4093"/>
                  </a:cubicBezTo>
                  <a:cubicBezTo>
                    <a:pt x="1944" y="4093"/>
                    <a:pt x="1865" y="4127"/>
                    <a:pt x="1806" y="4186"/>
                  </a:cubicBezTo>
                  <a:lnTo>
                    <a:pt x="1358" y="4633"/>
                  </a:lnTo>
                  <a:cubicBezTo>
                    <a:pt x="1275" y="4716"/>
                    <a:pt x="1168" y="4761"/>
                    <a:pt x="1050" y="4761"/>
                  </a:cubicBezTo>
                  <a:cubicBezTo>
                    <a:pt x="933" y="4761"/>
                    <a:pt x="826" y="4715"/>
                    <a:pt x="741" y="4633"/>
                  </a:cubicBezTo>
                  <a:cubicBezTo>
                    <a:pt x="710" y="4600"/>
                    <a:pt x="691" y="4560"/>
                    <a:pt x="691" y="4514"/>
                  </a:cubicBezTo>
                  <a:cubicBezTo>
                    <a:pt x="691" y="4468"/>
                    <a:pt x="710" y="4427"/>
                    <a:pt x="741" y="4394"/>
                  </a:cubicBezTo>
                  <a:lnTo>
                    <a:pt x="1579" y="3555"/>
                  </a:lnTo>
                  <a:cubicBezTo>
                    <a:pt x="1638" y="3498"/>
                    <a:pt x="1714" y="3465"/>
                    <a:pt x="1795" y="3465"/>
                  </a:cubicBezTo>
                  <a:close/>
                  <a:moveTo>
                    <a:pt x="3988" y="3970"/>
                  </a:moveTo>
                  <a:lnTo>
                    <a:pt x="3988" y="3970"/>
                  </a:lnTo>
                  <a:cubicBezTo>
                    <a:pt x="3984" y="3998"/>
                    <a:pt x="3982" y="4025"/>
                    <a:pt x="3982" y="4053"/>
                  </a:cubicBezTo>
                  <a:cubicBezTo>
                    <a:pt x="3982" y="4274"/>
                    <a:pt x="4054" y="4486"/>
                    <a:pt x="4183" y="4659"/>
                  </a:cubicBezTo>
                  <a:lnTo>
                    <a:pt x="3314" y="5529"/>
                  </a:lnTo>
                  <a:cubicBezTo>
                    <a:pt x="3253" y="5590"/>
                    <a:pt x="3175" y="5621"/>
                    <a:pt x="3091" y="5621"/>
                  </a:cubicBezTo>
                  <a:cubicBezTo>
                    <a:pt x="3008" y="5621"/>
                    <a:pt x="2928" y="5590"/>
                    <a:pt x="2869" y="5529"/>
                  </a:cubicBezTo>
                  <a:lnTo>
                    <a:pt x="2372" y="5031"/>
                  </a:lnTo>
                  <a:lnTo>
                    <a:pt x="2814" y="4589"/>
                  </a:lnTo>
                  <a:lnTo>
                    <a:pt x="2998" y="4773"/>
                  </a:lnTo>
                  <a:cubicBezTo>
                    <a:pt x="3024" y="4799"/>
                    <a:pt x="3057" y="4810"/>
                    <a:pt x="3091" y="4810"/>
                  </a:cubicBezTo>
                  <a:cubicBezTo>
                    <a:pt x="3124" y="4810"/>
                    <a:pt x="3159" y="4799"/>
                    <a:pt x="3183" y="4773"/>
                  </a:cubicBezTo>
                  <a:lnTo>
                    <a:pt x="3988" y="3970"/>
                  </a:lnTo>
                  <a:close/>
                  <a:moveTo>
                    <a:pt x="4381" y="3616"/>
                  </a:moveTo>
                  <a:lnTo>
                    <a:pt x="5798" y="5031"/>
                  </a:lnTo>
                  <a:cubicBezTo>
                    <a:pt x="5855" y="5094"/>
                    <a:pt x="5888" y="5173"/>
                    <a:pt x="5888" y="5256"/>
                  </a:cubicBezTo>
                  <a:lnTo>
                    <a:pt x="5888" y="6119"/>
                  </a:lnTo>
                  <a:lnTo>
                    <a:pt x="5261" y="6119"/>
                  </a:lnTo>
                  <a:lnTo>
                    <a:pt x="5261" y="5437"/>
                  </a:lnTo>
                  <a:cubicBezTo>
                    <a:pt x="5261" y="5404"/>
                    <a:pt x="5249" y="5371"/>
                    <a:pt x="5225" y="5345"/>
                  </a:cubicBezTo>
                  <a:lnTo>
                    <a:pt x="4465" y="4586"/>
                  </a:lnTo>
                  <a:cubicBezTo>
                    <a:pt x="4322" y="4442"/>
                    <a:pt x="4242" y="4254"/>
                    <a:pt x="4242" y="4051"/>
                  </a:cubicBezTo>
                  <a:cubicBezTo>
                    <a:pt x="4242" y="3893"/>
                    <a:pt x="4292" y="3741"/>
                    <a:pt x="4381" y="3616"/>
                  </a:cubicBezTo>
                  <a:close/>
                  <a:moveTo>
                    <a:pt x="6045" y="6749"/>
                  </a:moveTo>
                  <a:lnTo>
                    <a:pt x="6045" y="6860"/>
                  </a:lnTo>
                  <a:lnTo>
                    <a:pt x="5658" y="6860"/>
                  </a:lnTo>
                  <a:cubicBezTo>
                    <a:pt x="5628" y="6860"/>
                    <a:pt x="5602" y="6834"/>
                    <a:pt x="5602" y="6804"/>
                  </a:cubicBezTo>
                  <a:cubicBezTo>
                    <a:pt x="5602" y="6771"/>
                    <a:pt x="5628" y="6749"/>
                    <a:pt x="5658" y="6749"/>
                  </a:cubicBezTo>
                  <a:close/>
                  <a:moveTo>
                    <a:pt x="5184" y="7984"/>
                  </a:moveTo>
                  <a:cubicBezTo>
                    <a:pt x="5295" y="7984"/>
                    <a:pt x="5383" y="8072"/>
                    <a:pt x="5383" y="8183"/>
                  </a:cubicBezTo>
                  <a:cubicBezTo>
                    <a:pt x="5383" y="8293"/>
                    <a:pt x="5295" y="8384"/>
                    <a:pt x="5184" y="8384"/>
                  </a:cubicBezTo>
                  <a:cubicBezTo>
                    <a:pt x="5073" y="8384"/>
                    <a:pt x="4983" y="8293"/>
                    <a:pt x="4983" y="8183"/>
                  </a:cubicBezTo>
                  <a:cubicBezTo>
                    <a:pt x="4983" y="8072"/>
                    <a:pt x="5072" y="7984"/>
                    <a:pt x="5184" y="7984"/>
                  </a:cubicBezTo>
                  <a:close/>
                  <a:moveTo>
                    <a:pt x="5844" y="7984"/>
                  </a:moveTo>
                  <a:cubicBezTo>
                    <a:pt x="5954" y="7984"/>
                    <a:pt x="6045" y="8072"/>
                    <a:pt x="6045" y="8183"/>
                  </a:cubicBezTo>
                  <a:cubicBezTo>
                    <a:pt x="6043" y="8293"/>
                    <a:pt x="5952" y="8384"/>
                    <a:pt x="5844" y="8384"/>
                  </a:cubicBezTo>
                  <a:cubicBezTo>
                    <a:pt x="5733" y="8384"/>
                    <a:pt x="5643" y="8293"/>
                    <a:pt x="5643" y="8183"/>
                  </a:cubicBezTo>
                  <a:cubicBezTo>
                    <a:pt x="5643" y="8072"/>
                    <a:pt x="5733" y="7984"/>
                    <a:pt x="5844" y="7984"/>
                  </a:cubicBezTo>
                  <a:close/>
                  <a:moveTo>
                    <a:pt x="6503" y="7984"/>
                  </a:moveTo>
                  <a:cubicBezTo>
                    <a:pt x="6614" y="7984"/>
                    <a:pt x="6704" y="8072"/>
                    <a:pt x="6704" y="8183"/>
                  </a:cubicBezTo>
                  <a:cubicBezTo>
                    <a:pt x="6704" y="8293"/>
                    <a:pt x="6614" y="8384"/>
                    <a:pt x="6503" y="8384"/>
                  </a:cubicBezTo>
                  <a:cubicBezTo>
                    <a:pt x="6393" y="8384"/>
                    <a:pt x="6303" y="8293"/>
                    <a:pt x="6303" y="8183"/>
                  </a:cubicBezTo>
                  <a:cubicBezTo>
                    <a:pt x="6303" y="8072"/>
                    <a:pt x="6393" y="7984"/>
                    <a:pt x="6503" y="7984"/>
                  </a:cubicBezTo>
                  <a:close/>
                  <a:moveTo>
                    <a:pt x="6236" y="1"/>
                  </a:moveTo>
                  <a:cubicBezTo>
                    <a:pt x="5840" y="1"/>
                    <a:pt x="5518" y="323"/>
                    <a:pt x="5518" y="719"/>
                  </a:cubicBezTo>
                  <a:lnTo>
                    <a:pt x="5518" y="1641"/>
                  </a:lnTo>
                  <a:lnTo>
                    <a:pt x="4753" y="876"/>
                  </a:lnTo>
                  <a:cubicBezTo>
                    <a:pt x="4644" y="769"/>
                    <a:pt x="4500" y="708"/>
                    <a:pt x="4347" y="708"/>
                  </a:cubicBezTo>
                  <a:cubicBezTo>
                    <a:pt x="4194" y="708"/>
                    <a:pt x="4049" y="769"/>
                    <a:pt x="3942" y="876"/>
                  </a:cubicBezTo>
                  <a:lnTo>
                    <a:pt x="3649" y="1169"/>
                  </a:lnTo>
                  <a:cubicBezTo>
                    <a:pt x="3597" y="1220"/>
                    <a:pt x="3597" y="1303"/>
                    <a:pt x="3649" y="1353"/>
                  </a:cubicBezTo>
                  <a:cubicBezTo>
                    <a:pt x="3674" y="1379"/>
                    <a:pt x="3707" y="1392"/>
                    <a:pt x="3740" y="1392"/>
                  </a:cubicBezTo>
                  <a:cubicBezTo>
                    <a:pt x="3774" y="1392"/>
                    <a:pt x="3807" y="1379"/>
                    <a:pt x="3833" y="1353"/>
                  </a:cubicBezTo>
                  <a:lnTo>
                    <a:pt x="4126" y="1060"/>
                  </a:lnTo>
                  <a:cubicBezTo>
                    <a:pt x="4185" y="1001"/>
                    <a:pt x="4264" y="968"/>
                    <a:pt x="4347" y="968"/>
                  </a:cubicBezTo>
                  <a:cubicBezTo>
                    <a:pt x="4430" y="968"/>
                    <a:pt x="4508" y="1001"/>
                    <a:pt x="4568" y="1060"/>
                  </a:cubicBezTo>
                  <a:lnTo>
                    <a:pt x="5155" y="1648"/>
                  </a:lnTo>
                  <a:lnTo>
                    <a:pt x="4712" y="2090"/>
                  </a:lnTo>
                  <a:lnTo>
                    <a:pt x="4441" y="1819"/>
                  </a:lnTo>
                  <a:cubicBezTo>
                    <a:pt x="4416" y="1794"/>
                    <a:pt x="4384" y="1783"/>
                    <a:pt x="4349" y="1783"/>
                  </a:cubicBezTo>
                  <a:cubicBezTo>
                    <a:pt x="4314" y="1783"/>
                    <a:pt x="4283" y="1795"/>
                    <a:pt x="4257" y="1819"/>
                  </a:cubicBezTo>
                  <a:lnTo>
                    <a:pt x="3454" y="2623"/>
                  </a:lnTo>
                  <a:cubicBezTo>
                    <a:pt x="3392" y="2684"/>
                    <a:pt x="3312" y="2714"/>
                    <a:pt x="3232" y="2714"/>
                  </a:cubicBezTo>
                  <a:cubicBezTo>
                    <a:pt x="3152" y="2714"/>
                    <a:pt x="3072" y="2684"/>
                    <a:pt x="3011" y="2623"/>
                  </a:cubicBezTo>
                  <a:cubicBezTo>
                    <a:pt x="2950" y="2562"/>
                    <a:pt x="2919" y="2485"/>
                    <a:pt x="2919" y="2402"/>
                  </a:cubicBezTo>
                  <a:cubicBezTo>
                    <a:pt x="2919" y="2319"/>
                    <a:pt x="2950" y="2238"/>
                    <a:pt x="3011" y="2181"/>
                  </a:cubicBezTo>
                  <a:lnTo>
                    <a:pt x="3468" y="1722"/>
                  </a:lnTo>
                  <a:cubicBezTo>
                    <a:pt x="3520" y="1672"/>
                    <a:pt x="3520" y="1589"/>
                    <a:pt x="3468" y="1537"/>
                  </a:cubicBezTo>
                  <a:cubicBezTo>
                    <a:pt x="3443" y="1513"/>
                    <a:pt x="3410" y="1500"/>
                    <a:pt x="3377" y="1500"/>
                  </a:cubicBezTo>
                  <a:cubicBezTo>
                    <a:pt x="3343" y="1500"/>
                    <a:pt x="3310" y="1513"/>
                    <a:pt x="3284" y="1537"/>
                  </a:cubicBezTo>
                  <a:lnTo>
                    <a:pt x="2827" y="1996"/>
                  </a:lnTo>
                  <a:cubicBezTo>
                    <a:pt x="2718" y="2105"/>
                    <a:pt x="2657" y="2247"/>
                    <a:pt x="2657" y="2402"/>
                  </a:cubicBezTo>
                  <a:cubicBezTo>
                    <a:pt x="2657" y="2553"/>
                    <a:pt x="2718" y="2698"/>
                    <a:pt x="2827" y="2807"/>
                  </a:cubicBezTo>
                  <a:cubicBezTo>
                    <a:pt x="2938" y="2919"/>
                    <a:pt x="3085" y="2974"/>
                    <a:pt x="3232" y="2974"/>
                  </a:cubicBezTo>
                  <a:cubicBezTo>
                    <a:pt x="3378" y="2974"/>
                    <a:pt x="3525" y="2919"/>
                    <a:pt x="3638" y="2807"/>
                  </a:cubicBezTo>
                  <a:lnTo>
                    <a:pt x="4349" y="2096"/>
                  </a:lnTo>
                  <a:lnTo>
                    <a:pt x="4922" y="2669"/>
                  </a:lnTo>
                  <a:lnTo>
                    <a:pt x="3089" y="4503"/>
                  </a:lnTo>
                  <a:lnTo>
                    <a:pt x="2997" y="4410"/>
                  </a:lnTo>
                  <a:lnTo>
                    <a:pt x="3020" y="4386"/>
                  </a:lnTo>
                  <a:cubicBezTo>
                    <a:pt x="3044" y="4363"/>
                    <a:pt x="3057" y="4329"/>
                    <a:pt x="3057" y="4294"/>
                  </a:cubicBezTo>
                  <a:cubicBezTo>
                    <a:pt x="3057" y="4261"/>
                    <a:pt x="3043" y="4228"/>
                    <a:pt x="3020" y="4202"/>
                  </a:cubicBezTo>
                  <a:lnTo>
                    <a:pt x="2193" y="3377"/>
                  </a:lnTo>
                  <a:cubicBezTo>
                    <a:pt x="2095" y="3279"/>
                    <a:pt x="1970" y="3222"/>
                    <a:pt x="1834" y="3213"/>
                  </a:cubicBezTo>
                  <a:cubicBezTo>
                    <a:pt x="1843" y="3178"/>
                    <a:pt x="1847" y="3141"/>
                    <a:pt x="1847" y="3102"/>
                  </a:cubicBezTo>
                  <a:cubicBezTo>
                    <a:pt x="1847" y="2980"/>
                    <a:pt x="1799" y="2864"/>
                    <a:pt x="1714" y="2778"/>
                  </a:cubicBezTo>
                  <a:cubicBezTo>
                    <a:pt x="1625" y="2689"/>
                    <a:pt x="1511" y="2643"/>
                    <a:pt x="1390" y="2643"/>
                  </a:cubicBezTo>
                  <a:cubicBezTo>
                    <a:pt x="1266" y="2643"/>
                    <a:pt x="1152" y="2691"/>
                    <a:pt x="1063" y="2778"/>
                  </a:cubicBezTo>
                  <a:cubicBezTo>
                    <a:pt x="977" y="2864"/>
                    <a:pt x="931" y="2980"/>
                    <a:pt x="931" y="3102"/>
                  </a:cubicBezTo>
                  <a:lnTo>
                    <a:pt x="931" y="3109"/>
                  </a:lnTo>
                  <a:cubicBezTo>
                    <a:pt x="926" y="3109"/>
                    <a:pt x="922" y="3109"/>
                    <a:pt x="917" y="3109"/>
                  </a:cubicBezTo>
                  <a:cubicBezTo>
                    <a:pt x="802" y="3109"/>
                    <a:pt x="686" y="3155"/>
                    <a:pt x="599" y="3242"/>
                  </a:cubicBezTo>
                  <a:cubicBezTo>
                    <a:pt x="507" y="3334"/>
                    <a:pt x="463" y="3454"/>
                    <a:pt x="464" y="3574"/>
                  </a:cubicBezTo>
                  <a:lnTo>
                    <a:pt x="459" y="3574"/>
                  </a:lnTo>
                  <a:cubicBezTo>
                    <a:pt x="335" y="3574"/>
                    <a:pt x="221" y="3622"/>
                    <a:pt x="133" y="3708"/>
                  </a:cubicBezTo>
                  <a:cubicBezTo>
                    <a:pt x="46" y="3795"/>
                    <a:pt x="0" y="3911"/>
                    <a:pt x="0" y="4033"/>
                  </a:cubicBezTo>
                  <a:cubicBezTo>
                    <a:pt x="0" y="4154"/>
                    <a:pt x="48" y="4270"/>
                    <a:pt x="133" y="4357"/>
                  </a:cubicBezTo>
                  <a:cubicBezTo>
                    <a:pt x="216" y="4438"/>
                    <a:pt x="323" y="4486"/>
                    <a:pt x="437" y="4492"/>
                  </a:cubicBezTo>
                  <a:lnTo>
                    <a:pt x="437" y="4515"/>
                  </a:lnTo>
                  <a:cubicBezTo>
                    <a:pt x="437" y="4632"/>
                    <a:pt x="481" y="4740"/>
                    <a:pt x="564" y="4820"/>
                  </a:cubicBezTo>
                  <a:cubicBezTo>
                    <a:pt x="695" y="4952"/>
                    <a:pt x="870" y="5022"/>
                    <a:pt x="1054" y="5022"/>
                  </a:cubicBezTo>
                  <a:cubicBezTo>
                    <a:pt x="1237" y="5022"/>
                    <a:pt x="1408" y="4954"/>
                    <a:pt x="1539" y="4827"/>
                  </a:cubicBezTo>
                  <a:lnTo>
                    <a:pt x="1970" y="5258"/>
                  </a:lnTo>
                  <a:cubicBezTo>
                    <a:pt x="1994" y="5284"/>
                    <a:pt x="2027" y="5295"/>
                    <a:pt x="2062" y="5295"/>
                  </a:cubicBezTo>
                  <a:cubicBezTo>
                    <a:pt x="2094" y="5295"/>
                    <a:pt x="2129" y="5280"/>
                    <a:pt x="2154" y="5258"/>
                  </a:cubicBezTo>
                  <a:lnTo>
                    <a:pt x="2197" y="5214"/>
                  </a:lnTo>
                  <a:lnTo>
                    <a:pt x="2694" y="5712"/>
                  </a:lnTo>
                  <a:cubicBezTo>
                    <a:pt x="2803" y="5820"/>
                    <a:pt x="2947" y="5879"/>
                    <a:pt x="3100" y="5879"/>
                  </a:cubicBezTo>
                  <a:cubicBezTo>
                    <a:pt x="3253" y="5879"/>
                    <a:pt x="3398" y="5820"/>
                    <a:pt x="3505" y="5712"/>
                  </a:cubicBezTo>
                  <a:lnTo>
                    <a:pt x="4369" y="4851"/>
                  </a:lnTo>
                  <a:lnTo>
                    <a:pt x="5013" y="5492"/>
                  </a:lnTo>
                  <a:lnTo>
                    <a:pt x="5013" y="6119"/>
                  </a:lnTo>
                  <a:lnTo>
                    <a:pt x="4946" y="6119"/>
                  </a:lnTo>
                  <a:cubicBezTo>
                    <a:pt x="4874" y="6119"/>
                    <a:pt x="4817" y="6178"/>
                    <a:pt x="4817" y="6248"/>
                  </a:cubicBezTo>
                  <a:lnTo>
                    <a:pt x="4817" y="6758"/>
                  </a:lnTo>
                  <a:cubicBezTo>
                    <a:pt x="4817" y="6828"/>
                    <a:pt x="4874" y="6887"/>
                    <a:pt x="4946" y="6887"/>
                  </a:cubicBezTo>
                  <a:cubicBezTo>
                    <a:pt x="5018" y="6887"/>
                    <a:pt x="5075" y="6828"/>
                    <a:pt x="5075" y="6758"/>
                  </a:cubicBezTo>
                  <a:lnTo>
                    <a:pt x="5075" y="6377"/>
                  </a:lnTo>
                  <a:lnTo>
                    <a:pt x="6054" y="6377"/>
                  </a:lnTo>
                  <a:lnTo>
                    <a:pt x="6054" y="6484"/>
                  </a:lnTo>
                  <a:lnTo>
                    <a:pt x="5667" y="6484"/>
                  </a:lnTo>
                  <a:cubicBezTo>
                    <a:pt x="5492" y="6484"/>
                    <a:pt x="5352" y="6624"/>
                    <a:pt x="5352" y="6799"/>
                  </a:cubicBezTo>
                  <a:cubicBezTo>
                    <a:pt x="5352" y="6974"/>
                    <a:pt x="5492" y="7114"/>
                    <a:pt x="5667" y="7114"/>
                  </a:cubicBezTo>
                  <a:lnTo>
                    <a:pt x="6301" y="7114"/>
                  </a:lnTo>
                  <a:cubicBezTo>
                    <a:pt x="6419" y="7114"/>
                    <a:pt x="6526" y="7160"/>
                    <a:pt x="6609" y="7243"/>
                  </a:cubicBezTo>
                  <a:cubicBezTo>
                    <a:pt x="6691" y="7326"/>
                    <a:pt x="6736" y="7435"/>
                    <a:pt x="6736" y="7553"/>
                  </a:cubicBezTo>
                  <a:cubicBezTo>
                    <a:pt x="6736" y="7646"/>
                    <a:pt x="6660" y="7722"/>
                    <a:pt x="6566" y="7722"/>
                  </a:cubicBezTo>
                  <a:lnTo>
                    <a:pt x="5379" y="7722"/>
                  </a:lnTo>
                  <a:cubicBezTo>
                    <a:pt x="5212" y="7722"/>
                    <a:pt x="5075" y="7586"/>
                    <a:pt x="5075" y="7418"/>
                  </a:cubicBezTo>
                  <a:lnTo>
                    <a:pt x="5075" y="7278"/>
                  </a:lnTo>
                  <a:cubicBezTo>
                    <a:pt x="5075" y="7206"/>
                    <a:pt x="5018" y="7149"/>
                    <a:pt x="4946" y="7149"/>
                  </a:cubicBezTo>
                  <a:cubicBezTo>
                    <a:pt x="4874" y="7149"/>
                    <a:pt x="4817" y="7206"/>
                    <a:pt x="4817" y="7278"/>
                  </a:cubicBezTo>
                  <a:lnTo>
                    <a:pt x="4817" y="7418"/>
                  </a:lnTo>
                  <a:cubicBezTo>
                    <a:pt x="4817" y="7562"/>
                    <a:pt x="4869" y="7691"/>
                    <a:pt x="4957" y="7790"/>
                  </a:cubicBezTo>
                  <a:cubicBezTo>
                    <a:pt x="4825" y="7869"/>
                    <a:pt x="4736" y="8015"/>
                    <a:pt x="4736" y="8183"/>
                  </a:cubicBezTo>
                  <a:cubicBezTo>
                    <a:pt x="4736" y="8437"/>
                    <a:pt x="4941" y="8642"/>
                    <a:pt x="5195" y="8642"/>
                  </a:cubicBezTo>
                  <a:cubicBezTo>
                    <a:pt x="5324" y="8642"/>
                    <a:pt x="5440" y="8588"/>
                    <a:pt x="5523" y="8502"/>
                  </a:cubicBezTo>
                  <a:cubicBezTo>
                    <a:pt x="5606" y="8586"/>
                    <a:pt x="5724" y="8642"/>
                    <a:pt x="5853" y="8642"/>
                  </a:cubicBezTo>
                  <a:cubicBezTo>
                    <a:pt x="5982" y="8642"/>
                    <a:pt x="6100" y="8588"/>
                    <a:pt x="6183" y="8502"/>
                  </a:cubicBezTo>
                  <a:cubicBezTo>
                    <a:pt x="6266" y="8586"/>
                    <a:pt x="6384" y="8642"/>
                    <a:pt x="6513" y="8642"/>
                  </a:cubicBezTo>
                  <a:cubicBezTo>
                    <a:pt x="6765" y="8642"/>
                    <a:pt x="6970" y="8437"/>
                    <a:pt x="6970" y="8183"/>
                  </a:cubicBezTo>
                  <a:cubicBezTo>
                    <a:pt x="6970" y="8063"/>
                    <a:pt x="6924" y="7954"/>
                    <a:pt x="6850" y="7875"/>
                  </a:cubicBezTo>
                  <a:cubicBezTo>
                    <a:pt x="6938" y="7796"/>
                    <a:pt x="6994" y="7682"/>
                    <a:pt x="6994" y="7554"/>
                  </a:cubicBezTo>
                  <a:cubicBezTo>
                    <a:pt x="6994" y="7368"/>
                    <a:pt x="6922" y="7195"/>
                    <a:pt x="6791" y="7064"/>
                  </a:cubicBezTo>
                  <a:cubicBezTo>
                    <a:pt x="6662" y="6935"/>
                    <a:pt x="6494" y="6863"/>
                    <a:pt x="6312" y="6861"/>
                  </a:cubicBezTo>
                  <a:lnTo>
                    <a:pt x="6312" y="6251"/>
                  </a:lnTo>
                  <a:cubicBezTo>
                    <a:pt x="6312" y="6180"/>
                    <a:pt x="6255" y="6122"/>
                    <a:pt x="6183" y="6122"/>
                  </a:cubicBezTo>
                  <a:lnTo>
                    <a:pt x="6157" y="6122"/>
                  </a:lnTo>
                  <a:lnTo>
                    <a:pt x="6157" y="5258"/>
                  </a:lnTo>
                  <a:cubicBezTo>
                    <a:pt x="6157" y="5105"/>
                    <a:pt x="6098" y="4961"/>
                    <a:pt x="5989" y="4853"/>
                  </a:cubicBezTo>
                  <a:lnTo>
                    <a:pt x="5624" y="4488"/>
                  </a:lnTo>
                  <a:lnTo>
                    <a:pt x="5945" y="4169"/>
                  </a:lnTo>
                  <a:lnTo>
                    <a:pt x="6445" y="4668"/>
                  </a:lnTo>
                  <a:cubicBezTo>
                    <a:pt x="6555" y="4779"/>
                    <a:pt x="6703" y="4836"/>
                    <a:pt x="6850" y="4836"/>
                  </a:cubicBezTo>
                  <a:cubicBezTo>
                    <a:pt x="6997" y="4836"/>
                    <a:pt x="7143" y="4781"/>
                    <a:pt x="7255" y="4668"/>
                  </a:cubicBezTo>
                  <a:lnTo>
                    <a:pt x="8374" y="3552"/>
                  </a:lnTo>
                  <a:cubicBezTo>
                    <a:pt x="8481" y="3443"/>
                    <a:pt x="8542" y="3299"/>
                    <a:pt x="8542" y="3146"/>
                  </a:cubicBezTo>
                  <a:cubicBezTo>
                    <a:pt x="8531" y="2991"/>
                    <a:pt x="8470" y="2846"/>
                    <a:pt x="8363" y="2741"/>
                  </a:cubicBezTo>
                  <a:cubicBezTo>
                    <a:pt x="8251" y="2628"/>
                    <a:pt x="8104" y="2572"/>
                    <a:pt x="7957" y="2572"/>
                  </a:cubicBezTo>
                  <a:cubicBezTo>
                    <a:pt x="7810" y="2572"/>
                    <a:pt x="7664" y="2628"/>
                    <a:pt x="7552" y="2741"/>
                  </a:cubicBezTo>
                  <a:lnTo>
                    <a:pt x="6839" y="3452"/>
                  </a:lnTo>
                  <a:lnTo>
                    <a:pt x="6430" y="3041"/>
                  </a:lnTo>
                  <a:cubicBezTo>
                    <a:pt x="6428" y="2999"/>
                    <a:pt x="6422" y="2956"/>
                    <a:pt x="6415" y="2912"/>
                  </a:cubicBezTo>
                  <a:lnTo>
                    <a:pt x="6415" y="2912"/>
                  </a:lnTo>
                  <a:cubicBezTo>
                    <a:pt x="6456" y="2918"/>
                    <a:pt x="6496" y="2920"/>
                    <a:pt x="6539" y="2920"/>
                  </a:cubicBezTo>
                  <a:cubicBezTo>
                    <a:pt x="7099" y="2920"/>
                    <a:pt x="7558" y="2461"/>
                    <a:pt x="7558" y="1902"/>
                  </a:cubicBezTo>
                  <a:lnTo>
                    <a:pt x="7558" y="1416"/>
                  </a:lnTo>
                  <a:lnTo>
                    <a:pt x="8182" y="1416"/>
                  </a:lnTo>
                  <a:cubicBezTo>
                    <a:pt x="8254" y="1416"/>
                    <a:pt x="8311" y="1359"/>
                    <a:pt x="8311" y="1287"/>
                  </a:cubicBezTo>
                  <a:cubicBezTo>
                    <a:pt x="8311" y="1215"/>
                    <a:pt x="8254" y="1158"/>
                    <a:pt x="8182" y="1158"/>
                  </a:cubicBezTo>
                  <a:lnTo>
                    <a:pt x="7558" y="1158"/>
                  </a:lnTo>
                  <a:lnTo>
                    <a:pt x="7558" y="719"/>
                  </a:lnTo>
                  <a:cubicBezTo>
                    <a:pt x="7558" y="323"/>
                    <a:pt x="7235" y="1"/>
                    <a:pt x="6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9" name="Google Shape;2159;p71"/>
          <p:cNvSpPr/>
          <p:nvPr/>
        </p:nvSpPr>
        <p:spPr>
          <a:xfrm>
            <a:off x="4014219" y="2526166"/>
            <a:ext cx="443257" cy="443207"/>
          </a:xfrm>
          <a:custGeom>
            <a:avLst/>
            <a:gdLst/>
            <a:ahLst/>
            <a:cxnLst/>
            <a:rect l="l" t="t" r="r" b="b"/>
            <a:pathLst>
              <a:path w="8847" h="8846" extrusionOk="0">
                <a:moveTo>
                  <a:pt x="4046" y="291"/>
                </a:moveTo>
                <a:lnTo>
                  <a:pt x="4046" y="1732"/>
                </a:lnTo>
                <a:lnTo>
                  <a:pt x="3838" y="1732"/>
                </a:lnTo>
                <a:cubicBezTo>
                  <a:pt x="3771" y="1320"/>
                  <a:pt x="3598" y="935"/>
                  <a:pt x="3329" y="610"/>
                </a:cubicBezTo>
                <a:cubicBezTo>
                  <a:pt x="3539" y="457"/>
                  <a:pt x="3781" y="347"/>
                  <a:pt x="4046" y="291"/>
                </a:cubicBezTo>
                <a:close/>
                <a:moveTo>
                  <a:pt x="2821" y="1174"/>
                </a:moveTo>
                <a:cubicBezTo>
                  <a:pt x="2940" y="1342"/>
                  <a:pt x="3027" y="1532"/>
                  <a:pt x="3077" y="1734"/>
                </a:cubicBezTo>
                <a:lnTo>
                  <a:pt x="2607" y="1734"/>
                </a:lnTo>
                <a:cubicBezTo>
                  <a:pt x="2647" y="1533"/>
                  <a:pt x="2719" y="1345"/>
                  <a:pt x="2821" y="1174"/>
                </a:cubicBezTo>
                <a:close/>
                <a:moveTo>
                  <a:pt x="6020" y="1174"/>
                </a:moveTo>
                <a:cubicBezTo>
                  <a:pt x="6121" y="1345"/>
                  <a:pt x="6195" y="1533"/>
                  <a:pt x="6233" y="1734"/>
                </a:cubicBezTo>
                <a:lnTo>
                  <a:pt x="5764" y="1734"/>
                </a:lnTo>
                <a:cubicBezTo>
                  <a:pt x="5813" y="1532"/>
                  <a:pt x="5900" y="1342"/>
                  <a:pt x="6020" y="1174"/>
                </a:cubicBezTo>
                <a:close/>
                <a:moveTo>
                  <a:pt x="6233" y="2481"/>
                </a:moveTo>
                <a:cubicBezTo>
                  <a:pt x="6193" y="2682"/>
                  <a:pt x="6119" y="2870"/>
                  <a:pt x="6020" y="3041"/>
                </a:cubicBezTo>
                <a:cubicBezTo>
                  <a:pt x="5900" y="2871"/>
                  <a:pt x="5813" y="2683"/>
                  <a:pt x="5764" y="2481"/>
                </a:cubicBezTo>
                <a:close/>
                <a:moveTo>
                  <a:pt x="3075" y="2483"/>
                </a:moveTo>
                <a:cubicBezTo>
                  <a:pt x="3027" y="2683"/>
                  <a:pt x="2940" y="2871"/>
                  <a:pt x="2821" y="3043"/>
                </a:cubicBezTo>
                <a:cubicBezTo>
                  <a:pt x="2719" y="2870"/>
                  <a:pt x="2647" y="2682"/>
                  <a:pt x="2605" y="2483"/>
                </a:cubicBezTo>
                <a:close/>
                <a:moveTo>
                  <a:pt x="4046" y="2483"/>
                </a:moveTo>
                <a:lnTo>
                  <a:pt x="4046" y="3922"/>
                </a:lnTo>
                <a:cubicBezTo>
                  <a:pt x="3782" y="3866"/>
                  <a:pt x="3539" y="3760"/>
                  <a:pt x="3329" y="3605"/>
                </a:cubicBezTo>
                <a:cubicBezTo>
                  <a:pt x="3596" y="3280"/>
                  <a:pt x="3771" y="2895"/>
                  <a:pt x="3838" y="2483"/>
                </a:cubicBezTo>
                <a:close/>
                <a:moveTo>
                  <a:pt x="5001" y="2483"/>
                </a:moveTo>
                <a:cubicBezTo>
                  <a:pt x="5067" y="2897"/>
                  <a:pt x="5242" y="3280"/>
                  <a:pt x="5511" y="3605"/>
                </a:cubicBezTo>
                <a:cubicBezTo>
                  <a:pt x="5301" y="3756"/>
                  <a:pt x="5060" y="3866"/>
                  <a:pt x="4794" y="3922"/>
                </a:cubicBezTo>
                <a:lnTo>
                  <a:pt x="4794" y="2483"/>
                </a:lnTo>
                <a:close/>
                <a:moveTo>
                  <a:pt x="4416" y="253"/>
                </a:moveTo>
                <a:cubicBezTo>
                  <a:pt x="4459" y="255"/>
                  <a:pt x="4498" y="255"/>
                  <a:pt x="4534" y="260"/>
                </a:cubicBezTo>
                <a:lnTo>
                  <a:pt x="4534" y="1863"/>
                </a:lnTo>
                <a:cubicBezTo>
                  <a:pt x="4534" y="1935"/>
                  <a:pt x="4591" y="1992"/>
                  <a:pt x="4663" y="1992"/>
                </a:cubicBezTo>
                <a:lnTo>
                  <a:pt x="5113" y="1992"/>
                </a:lnTo>
                <a:cubicBezTo>
                  <a:pt x="5179" y="1992"/>
                  <a:pt x="5235" y="1941"/>
                  <a:pt x="5242" y="1876"/>
                </a:cubicBezTo>
                <a:cubicBezTo>
                  <a:pt x="5284" y="1469"/>
                  <a:pt x="5447" y="1091"/>
                  <a:pt x="5706" y="776"/>
                </a:cubicBezTo>
                <a:cubicBezTo>
                  <a:pt x="5762" y="831"/>
                  <a:pt x="5815" y="887"/>
                  <a:pt x="5863" y="947"/>
                </a:cubicBezTo>
                <a:cubicBezTo>
                  <a:pt x="5657" y="1209"/>
                  <a:pt x="5524" y="1515"/>
                  <a:pt x="5476" y="1845"/>
                </a:cubicBezTo>
                <a:cubicBezTo>
                  <a:pt x="5472" y="1882"/>
                  <a:pt x="5482" y="1919"/>
                  <a:pt x="5506" y="1948"/>
                </a:cubicBezTo>
                <a:cubicBezTo>
                  <a:pt x="5531" y="1976"/>
                  <a:pt x="5566" y="1992"/>
                  <a:pt x="5603" y="1992"/>
                </a:cubicBezTo>
                <a:lnTo>
                  <a:pt x="6265" y="1992"/>
                </a:lnTo>
                <a:cubicBezTo>
                  <a:pt x="6267" y="2031"/>
                  <a:pt x="6268" y="2068"/>
                  <a:pt x="6268" y="2107"/>
                </a:cubicBezTo>
                <a:cubicBezTo>
                  <a:pt x="6268" y="2145"/>
                  <a:pt x="6267" y="2184"/>
                  <a:pt x="6265" y="2223"/>
                </a:cubicBezTo>
                <a:lnTo>
                  <a:pt x="5603" y="2223"/>
                </a:lnTo>
                <a:cubicBezTo>
                  <a:pt x="5566" y="2223"/>
                  <a:pt x="5530" y="2237"/>
                  <a:pt x="5506" y="2267"/>
                </a:cubicBezTo>
                <a:cubicBezTo>
                  <a:pt x="5482" y="2293"/>
                  <a:pt x="5469" y="2333"/>
                  <a:pt x="5476" y="2370"/>
                </a:cubicBezTo>
                <a:cubicBezTo>
                  <a:pt x="5522" y="2700"/>
                  <a:pt x="5657" y="3006"/>
                  <a:pt x="5861" y="3266"/>
                </a:cubicBezTo>
                <a:cubicBezTo>
                  <a:pt x="5813" y="3327"/>
                  <a:pt x="5760" y="3384"/>
                  <a:pt x="5705" y="3439"/>
                </a:cubicBezTo>
                <a:cubicBezTo>
                  <a:pt x="5445" y="3124"/>
                  <a:pt x="5284" y="2746"/>
                  <a:pt x="5238" y="2341"/>
                </a:cubicBezTo>
                <a:cubicBezTo>
                  <a:pt x="5233" y="2272"/>
                  <a:pt x="5178" y="2225"/>
                  <a:pt x="5109" y="2225"/>
                </a:cubicBezTo>
                <a:lnTo>
                  <a:pt x="4662" y="2225"/>
                </a:lnTo>
                <a:cubicBezTo>
                  <a:pt x="4590" y="2225"/>
                  <a:pt x="4533" y="2282"/>
                  <a:pt x="4533" y="2354"/>
                </a:cubicBezTo>
                <a:lnTo>
                  <a:pt x="4533" y="3957"/>
                </a:lnTo>
                <a:cubicBezTo>
                  <a:pt x="4492" y="3959"/>
                  <a:pt x="4455" y="3962"/>
                  <a:pt x="4416" y="3962"/>
                </a:cubicBezTo>
                <a:cubicBezTo>
                  <a:pt x="4378" y="3962"/>
                  <a:pt x="4341" y="3959"/>
                  <a:pt x="4302" y="3957"/>
                </a:cubicBezTo>
                <a:lnTo>
                  <a:pt x="4302" y="2354"/>
                </a:lnTo>
                <a:cubicBezTo>
                  <a:pt x="4302" y="2282"/>
                  <a:pt x="4243" y="2225"/>
                  <a:pt x="4173" y="2225"/>
                </a:cubicBezTo>
                <a:lnTo>
                  <a:pt x="3724" y="2225"/>
                </a:lnTo>
                <a:cubicBezTo>
                  <a:pt x="3657" y="2225"/>
                  <a:pt x="3602" y="2276"/>
                  <a:pt x="3595" y="2341"/>
                </a:cubicBezTo>
                <a:cubicBezTo>
                  <a:pt x="3550" y="2748"/>
                  <a:pt x="3390" y="3126"/>
                  <a:pt x="3128" y="3439"/>
                </a:cubicBezTo>
                <a:cubicBezTo>
                  <a:pt x="3073" y="3386"/>
                  <a:pt x="3020" y="3328"/>
                  <a:pt x="2972" y="3266"/>
                </a:cubicBezTo>
                <a:cubicBezTo>
                  <a:pt x="3178" y="3006"/>
                  <a:pt x="3311" y="2700"/>
                  <a:pt x="3357" y="2370"/>
                </a:cubicBezTo>
                <a:cubicBezTo>
                  <a:pt x="3362" y="2333"/>
                  <a:pt x="3353" y="2296"/>
                  <a:pt x="3327" y="2267"/>
                </a:cubicBezTo>
                <a:cubicBezTo>
                  <a:pt x="3301" y="2239"/>
                  <a:pt x="3266" y="2223"/>
                  <a:pt x="3230" y="2223"/>
                </a:cubicBezTo>
                <a:lnTo>
                  <a:pt x="2570" y="2223"/>
                </a:lnTo>
                <a:cubicBezTo>
                  <a:pt x="2566" y="2184"/>
                  <a:pt x="2564" y="2145"/>
                  <a:pt x="2564" y="2107"/>
                </a:cubicBezTo>
                <a:cubicBezTo>
                  <a:pt x="2564" y="2068"/>
                  <a:pt x="2566" y="2031"/>
                  <a:pt x="2570" y="1992"/>
                </a:cubicBezTo>
                <a:lnTo>
                  <a:pt x="3230" y="1992"/>
                </a:lnTo>
                <a:cubicBezTo>
                  <a:pt x="3266" y="1992"/>
                  <a:pt x="3303" y="1976"/>
                  <a:pt x="3327" y="1948"/>
                </a:cubicBezTo>
                <a:cubicBezTo>
                  <a:pt x="3353" y="1920"/>
                  <a:pt x="3362" y="1882"/>
                  <a:pt x="3357" y="1845"/>
                </a:cubicBezTo>
                <a:cubicBezTo>
                  <a:pt x="3311" y="1515"/>
                  <a:pt x="3178" y="1209"/>
                  <a:pt x="2972" y="947"/>
                </a:cubicBezTo>
                <a:cubicBezTo>
                  <a:pt x="3021" y="888"/>
                  <a:pt x="3073" y="831"/>
                  <a:pt x="3128" y="776"/>
                </a:cubicBezTo>
                <a:cubicBezTo>
                  <a:pt x="3388" y="1091"/>
                  <a:pt x="3548" y="1469"/>
                  <a:pt x="3595" y="1874"/>
                </a:cubicBezTo>
                <a:cubicBezTo>
                  <a:pt x="3602" y="1941"/>
                  <a:pt x="3657" y="1989"/>
                  <a:pt x="3724" y="1989"/>
                </a:cubicBezTo>
                <a:lnTo>
                  <a:pt x="4173" y="1989"/>
                </a:lnTo>
                <a:cubicBezTo>
                  <a:pt x="4243" y="1989"/>
                  <a:pt x="4302" y="1931"/>
                  <a:pt x="4302" y="1860"/>
                </a:cubicBezTo>
                <a:lnTo>
                  <a:pt x="4302" y="258"/>
                </a:lnTo>
                <a:cubicBezTo>
                  <a:pt x="4339" y="255"/>
                  <a:pt x="4378" y="253"/>
                  <a:pt x="4416" y="253"/>
                </a:cubicBezTo>
                <a:close/>
                <a:moveTo>
                  <a:pt x="3233" y="6472"/>
                </a:moveTo>
                <a:lnTo>
                  <a:pt x="3270" y="6994"/>
                </a:lnTo>
                <a:lnTo>
                  <a:pt x="2627" y="6994"/>
                </a:lnTo>
                <a:lnTo>
                  <a:pt x="2557" y="6472"/>
                </a:lnTo>
                <a:close/>
                <a:moveTo>
                  <a:pt x="4289" y="6472"/>
                </a:moveTo>
                <a:lnTo>
                  <a:pt x="4289" y="6994"/>
                </a:lnTo>
                <a:lnTo>
                  <a:pt x="3528" y="6994"/>
                </a:lnTo>
                <a:lnTo>
                  <a:pt x="3491" y="6472"/>
                </a:lnTo>
                <a:close/>
                <a:moveTo>
                  <a:pt x="5349" y="6472"/>
                </a:moveTo>
                <a:lnTo>
                  <a:pt x="5312" y="6994"/>
                </a:lnTo>
                <a:lnTo>
                  <a:pt x="4549" y="6994"/>
                </a:lnTo>
                <a:lnTo>
                  <a:pt x="4549" y="6472"/>
                </a:lnTo>
                <a:close/>
                <a:moveTo>
                  <a:pt x="6283" y="6472"/>
                </a:moveTo>
                <a:lnTo>
                  <a:pt x="6213" y="6994"/>
                </a:lnTo>
                <a:lnTo>
                  <a:pt x="5570" y="6994"/>
                </a:lnTo>
                <a:lnTo>
                  <a:pt x="5607" y="6472"/>
                </a:lnTo>
                <a:close/>
                <a:moveTo>
                  <a:pt x="6504" y="1716"/>
                </a:moveTo>
                <a:cubicBezTo>
                  <a:pt x="7271" y="1716"/>
                  <a:pt x="7892" y="2339"/>
                  <a:pt x="7892" y="3105"/>
                </a:cubicBezTo>
                <a:lnTo>
                  <a:pt x="7892" y="6658"/>
                </a:lnTo>
                <a:cubicBezTo>
                  <a:pt x="7892" y="6843"/>
                  <a:pt x="7743" y="6994"/>
                  <a:pt x="7560" y="6994"/>
                </a:cubicBezTo>
                <a:lnTo>
                  <a:pt x="6475" y="6994"/>
                </a:lnTo>
                <a:lnTo>
                  <a:pt x="6547" y="6459"/>
                </a:lnTo>
                <a:cubicBezTo>
                  <a:pt x="6639" y="6437"/>
                  <a:pt x="6722" y="6391"/>
                  <a:pt x="6792" y="6323"/>
                </a:cubicBezTo>
                <a:cubicBezTo>
                  <a:pt x="6888" y="6225"/>
                  <a:pt x="6941" y="6100"/>
                  <a:pt x="6941" y="5964"/>
                </a:cubicBezTo>
                <a:cubicBezTo>
                  <a:pt x="6941" y="5682"/>
                  <a:pt x="6713" y="5455"/>
                  <a:pt x="6433" y="5455"/>
                </a:cubicBezTo>
                <a:lnTo>
                  <a:pt x="3091" y="5455"/>
                </a:lnTo>
                <a:cubicBezTo>
                  <a:pt x="3020" y="5455"/>
                  <a:pt x="2962" y="5512"/>
                  <a:pt x="2962" y="5584"/>
                </a:cubicBezTo>
                <a:cubicBezTo>
                  <a:pt x="2962" y="5654"/>
                  <a:pt x="3020" y="5713"/>
                  <a:pt x="3091" y="5713"/>
                </a:cubicBezTo>
                <a:lnTo>
                  <a:pt x="6433" y="5713"/>
                </a:lnTo>
                <a:cubicBezTo>
                  <a:pt x="6571" y="5713"/>
                  <a:pt x="6681" y="5825"/>
                  <a:pt x="6681" y="5962"/>
                </a:cubicBezTo>
                <a:cubicBezTo>
                  <a:pt x="6681" y="6028"/>
                  <a:pt x="6655" y="6091"/>
                  <a:pt x="6608" y="6139"/>
                </a:cubicBezTo>
                <a:cubicBezTo>
                  <a:pt x="6562" y="6185"/>
                  <a:pt x="6497" y="6212"/>
                  <a:pt x="6429" y="6212"/>
                </a:cubicBezTo>
                <a:lnTo>
                  <a:pt x="2408" y="6212"/>
                </a:lnTo>
                <a:cubicBezTo>
                  <a:pt x="2269" y="6212"/>
                  <a:pt x="2159" y="6100"/>
                  <a:pt x="2159" y="5964"/>
                </a:cubicBezTo>
                <a:cubicBezTo>
                  <a:pt x="2159" y="5897"/>
                  <a:pt x="2185" y="5835"/>
                  <a:pt x="2233" y="5787"/>
                </a:cubicBezTo>
                <a:cubicBezTo>
                  <a:pt x="2279" y="5741"/>
                  <a:pt x="2343" y="5713"/>
                  <a:pt x="2410" y="5713"/>
                </a:cubicBezTo>
                <a:lnTo>
                  <a:pt x="2575" y="5713"/>
                </a:lnTo>
                <a:cubicBezTo>
                  <a:pt x="2647" y="5713"/>
                  <a:pt x="2704" y="5654"/>
                  <a:pt x="2704" y="5584"/>
                </a:cubicBezTo>
                <a:cubicBezTo>
                  <a:pt x="2704" y="5512"/>
                  <a:pt x="2647" y="5455"/>
                  <a:pt x="2575" y="5455"/>
                </a:cubicBezTo>
                <a:lnTo>
                  <a:pt x="2410" y="5455"/>
                </a:lnTo>
                <a:cubicBezTo>
                  <a:pt x="2275" y="5455"/>
                  <a:pt x="2148" y="5507"/>
                  <a:pt x="2050" y="5604"/>
                </a:cubicBezTo>
                <a:cubicBezTo>
                  <a:pt x="1954" y="5700"/>
                  <a:pt x="1901" y="5827"/>
                  <a:pt x="1901" y="5964"/>
                </a:cubicBezTo>
                <a:cubicBezTo>
                  <a:pt x="1901" y="6205"/>
                  <a:pt x="2069" y="6406"/>
                  <a:pt x="2295" y="6459"/>
                </a:cubicBezTo>
                <a:lnTo>
                  <a:pt x="2367" y="6994"/>
                </a:lnTo>
                <a:lnTo>
                  <a:pt x="1280" y="6994"/>
                </a:lnTo>
                <a:cubicBezTo>
                  <a:pt x="1096" y="6994"/>
                  <a:pt x="948" y="6843"/>
                  <a:pt x="948" y="6658"/>
                </a:cubicBezTo>
                <a:lnTo>
                  <a:pt x="948" y="3105"/>
                </a:lnTo>
                <a:cubicBezTo>
                  <a:pt x="948" y="2337"/>
                  <a:pt x="1571" y="1716"/>
                  <a:pt x="2336" y="1716"/>
                </a:cubicBezTo>
                <a:lnTo>
                  <a:pt x="2345" y="1716"/>
                </a:lnTo>
                <a:cubicBezTo>
                  <a:pt x="2323" y="1843"/>
                  <a:pt x="2308" y="1974"/>
                  <a:pt x="2308" y="2107"/>
                </a:cubicBezTo>
                <a:cubicBezTo>
                  <a:pt x="2308" y="3273"/>
                  <a:pt x="3255" y="4218"/>
                  <a:pt x="4422" y="4218"/>
                </a:cubicBezTo>
                <a:cubicBezTo>
                  <a:pt x="5585" y="4218"/>
                  <a:pt x="6534" y="3273"/>
                  <a:pt x="6534" y="2107"/>
                </a:cubicBezTo>
                <a:cubicBezTo>
                  <a:pt x="6534" y="1974"/>
                  <a:pt x="6523" y="1843"/>
                  <a:pt x="6497" y="1716"/>
                </a:cubicBezTo>
                <a:close/>
                <a:moveTo>
                  <a:pt x="3289" y="7252"/>
                </a:moveTo>
                <a:lnTo>
                  <a:pt x="3318" y="7685"/>
                </a:lnTo>
                <a:lnTo>
                  <a:pt x="2719" y="7685"/>
                </a:lnTo>
                <a:lnTo>
                  <a:pt x="2662" y="7252"/>
                </a:lnTo>
                <a:close/>
                <a:moveTo>
                  <a:pt x="4289" y="7252"/>
                </a:moveTo>
                <a:lnTo>
                  <a:pt x="4289" y="7685"/>
                </a:lnTo>
                <a:lnTo>
                  <a:pt x="3576" y="7685"/>
                </a:lnTo>
                <a:lnTo>
                  <a:pt x="3547" y="7252"/>
                </a:lnTo>
                <a:close/>
                <a:moveTo>
                  <a:pt x="5294" y="7252"/>
                </a:moveTo>
                <a:lnTo>
                  <a:pt x="5264" y="7685"/>
                </a:lnTo>
                <a:lnTo>
                  <a:pt x="4551" y="7685"/>
                </a:lnTo>
                <a:lnTo>
                  <a:pt x="4551" y="7252"/>
                </a:lnTo>
                <a:close/>
                <a:moveTo>
                  <a:pt x="6178" y="7252"/>
                </a:moveTo>
                <a:lnTo>
                  <a:pt x="6121" y="7685"/>
                </a:lnTo>
                <a:lnTo>
                  <a:pt x="5522" y="7685"/>
                </a:lnTo>
                <a:lnTo>
                  <a:pt x="5552" y="7252"/>
                </a:lnTo>
                <a:close/>
                <a:moveTo>
                  <a:pt x="6504" y="1023"/>
                </a:moveTo>
                <a:cubicBezTo>
                  <a:pt x="7651" y="1023"/>
                  <a:pt x="8583" y="1955"/>
                  <a:pt x="8583" y="3102"/>
                </a:cubicBezTo>
                <a:lnTo>
                  <a:pt x="8583" y="6658"/>
                </a:lnTo>
                <a:cubicBezTo>
                  <a:pt x="8583" y="7224"/>
                  <a:pt x="8126" y="7685"/>
                  <a:pt x="7560" y="7685"/>
                </a:cubicBezTo>
                <a:lnTo>
                  <a:pt x="6383" y="7685"/>
                </a:lnTo>
                <a:lnTo>
                  <a:pt x="6442" y="7252"/>
                </a:lnTo>
                <a:lnTo>
                  <a:pt x="7560" y="7252"/>
                </a:lnTo>
                <a:cubicBezTo>
                  <a:pt x="7888" y="7252"/>
                  <a:pt x="8154" y="6986"/>
                  <a:pt x="8154" y="6658"/>
                </a:cubicBezTo>
                <a:lnTo>
                  <a:pt x="8154" y="3105"/>
                </a:lnTo>
                <a:cubicBezTo>
                  <a:pt x="8154" y="2195"/>
                  <a:pt x="7413" y="1456"/>
                  <a:pt x="6504" y="1456"/>
                </a:cubicBezTo>
                <a:lnTo>
                  <a:pt x="6429" y="1456"/>
                </a:lnTo>
                <a:cubicBezTo>
                  <a:pt x="6381" y="1303"/>
                  <a:pt x="6315" y="1157"/>
                  <a:pt x="6233" y="1023"/>
                </a:cubicBezTo>
                <a:close/>
                <a:moveTo>
                  <a:pt x="3337" y="7943"/>
                </a:moveTo>
                <a:lnTo>
                  <a:pt x="3383" y="8581"/>
                </a:lnTo>
                <a:lnTo>
                  <a:pt x="2839" y="8581"/>
                </a:lnTo>
                <a:lnTo>
                  <a:pt x="2754" y="7943"/>
                </a:lnTo>
                <a:close/>
                <a:moveTo>
                  <a:pt x="4289" y="7945"/>
                </a:moveTo>
                <a:lnTo>
                  <a:pt x="4289" y="8582"/>
                </a:lnTo>
                <a:lnTo>
                  <a:pt x="3641" y="8582"/>
                </a:lnTo>
                <a:lnTo>
                  <a:pt x="3595" y="7945"/>
                </a:lnTo>
                <a:close/>
                <a:moveTo>
                  <a:pt x="5246" y="7945"/>
                </a:moveTo>
                <a:lnTo>
                  <a:pt x="5200" y="8582"/>
                </a:lnTo>
                <a:lnTo>
                  <a:pt x="4551" y="8582"/>
                </a:lnTo>
                <a:lnTo>
                  <a:pt x="4551" y="7945"/>
                </a:lnTo>
                <a:close/>
                <a:moveTo>
                  <a:pt x="6086" y="7945"/>
                </a:moveTo>
                <a:lnTo>
                  <a:pt x="6001" y="8582"/>
                </a:lnTo>
                <a:lnTo>
                  <a:pt x="5458" y="8582"/>
                </a:lnTo>
                <a:lnTo>
                  <a:pt x="5504" y="7945"/>
                </a:lnTo>
                <a:close/>
                <a:moveTo>
                  <a:pt x="4418" y="0"/>
                </a:moveTo>
                <a:cubicBezTo>
                  <a:pt x="3764" y="0"/>
                  <a:pt x="3176" y="299"/>
                  <a:pt x="2789" y="769"/>
                </a:cubicBezTo>
                <a:lnTo>
                  <a:pt x="2336" y="769"/>
                </a:lnTo>
                <a:cubicBezTo>
                  <a:pt x="1149" y="769"/>
                  <a:pt x="150" y="1659"/>
                  <a:pt x="12" y="2834"/>
                </a:cubicBezTo>
                <a:cubicBezTo>
                  <a:pt x="3" y="2906"/>
                  <a:pt x="53" y="2971"/>
                  <a:pt x="124" y="2978"/>
                </a:cubicBezTo>
                <a:lnTo>
                  <a:pt x="141" y="2978"/>
                </a:lnTo>
                <a:cubicBezTo>
                  <a:pt x="205" y="2978"/>
                  <a:pt x="261" y="2930"/>
                  <a:pt x="270" y="2862"/>
                </a:cubicBezTo>
                <a:cubicBezTo>
                  <a:pt x="392" y="1815"/>
                  <a:pt x="1282" y="1027"/>
                  <a:pt x="2336" y="1027"/>
                </a:cubicBezTo>
                <a:lnTo>
                  <a:pt x="2609" y="1027"/>
                </a:lnTo>
                <a:cubicBezTo>
                  <a:pt x="2527" y="1163"/>
                  <a:pt x="2461" y="1305"/>
                  <a:pt x="2411" y="1460"/>
                </a:cubicBezTo>
                <a:lnTo>
                  <a:pt x="2338" y="1460"/>
                </a:lnTo>
                <a:cubicBezTo>
                  <a:pt x="1429" y="1460"/>
                  <a:pt x="688" y="2199"/>
                  <a:pt x="688" y="3109"/>
                </a:cubicBezTo>
                <a:lnTo>
                  <a:pt x="688" y="6664"/>
                </a:lnTo>
                <a:cubicBezTo>
                  <a:pt x="688" y="6990"/>
                  <a:pt x="954" y="7255"/>
                  <a:pt x="1282" y="7255"/>
                </a:cubicBezTo>
                <a:lnTo>
                  <a:pt x="2400" y="7255"/>
                </a:lnTo>
                <a:lnTo>
                  <a:pt x="2457" y="7689"/>
                </a:lnTo>
                <a:lnTo>
                  <a:pt x="1282" y="7689"/>
                </a:lnTo>
                <a:cubicBezTo>
                  <a:pt x="716" y="7689"/>
                  <a:pt x="259" y="7230"/>
                  <a:pt x="259" y="6664"/>
                </a:cubicBezTo>
                <a:lnTo>
                  <a:pt x="259" y="3367"/>
                </a:lnTo>
                <a:cubicBezTo>
                  <a:pt x="259" y="3295"/>
                  <a:pt x="200" y="3238"/>
                  <a:pt x="130" y="3238"/>
                </a:cubicBezTo>
                <a:cubicBezTo>
                  <a:pt x="58" y="3238"/>
                  <a:pt x="1" y="3295"/>
                  <a:pt x="1" y="3367"/>
                </a:cubicBezTo>
                <a:lnTo>
                  <a:pt x="1" y="6664"/>
                </a:lnTo>
                <a:cubicBezTo>
                  <a:pt x="1" y="7372"/>
                  <a:pt x="576" y="7947"/>
                  <a:pt x="1284" y="7947"/>
                </a:cubicBezTo>
                <a:lnTo>
                  <a:pt x="2494" y="7947"/>
                </a:lnTo>
                <a:lnTo>
                  <a:pt x="2599" y="8732"/>
                </a:lnTo>
                <a:cubicBezTo>
                  <a:pt x="2609" y="8796"/>
                  <a:pt x="2664" y="8846"/>
                  <a:pt x="2728" y="8846"/>
                </a:cubicBezTo>
                <a:lnTo>
                  <a:pt x="6119" y="8846"/>
                </a:lnTo>
                <a:cubicBezTo>
                  <a:pt x="6184" y="8846"/>
                  <a:pt x="6239" y="8796"/>
                  <a:pt x="6248" y="8732"/>
                </a:cubicBezTo>
                <a:lnTo>
                  <a:pt x="6351" y="7947"/>
                </a:lnTo>
                <a:lnTo>
                  <a:pt x="7564" y="7947"/>
                </a:lnTo>
                <a:cubicBezTo>
                  <a:pt x="8270" y="7947"/>
                  <a:pt x="8847" y="7372"/>
                  <a:pt x="8847" y="6664"/>
                </a:cubicBezTo>
                <a:lnTo>
                  <a:pt x="8847" y="3109"/>
                </a:lnTo>
                <a:cubicBezTo>
                  <a:pt x="8841" y="1815"/>
                  <a:pt x="7794" y="765"/>
                  <a:pt x="6504" y="765"/>
                </a:cubicBezTo>
                <a:lnTo>
                  <a:pt x="6053" y="765"/>
                </a:lnTo>
                <a:cubicBezTo>
                  <a:pt x="5909" y="592"/>
                  <a:pt x="5738" y="442"/>
                  <a:pt x="5542" y="317"/>
                </a:cubicBezTo>
                <a:cubicBezTo>
                  <a:pt x="5522" y="304"/>
                  <a:pt x="5498" y="297"/>
                  <a:pt x="5475" y="297"/>
                </a:cubicBezTo>
                <a:cubicBezTo>
                  <a:pt x="5431" y="297"/>
                  <a:pt x="5389" y="319"/>
                  <a:pt x="5364" y="360"/>
                </a:cubicBezTo>
                <a:cubicBezTo>
                  <a:pt x="5323" y="419"/>
                  <a:pt x="5343" y="500"/>
                  <a:pt x="5404" y="538"/>
                </a:cubicBezTo>
                <a:cubicBezTo>
                  <a:pt x="5441" y="562"/>
                  <a:pt x="5476" y="584"/>
                  <a:pt x="5511" y="610"/>
                </a:cubicBezTo>
                <a:cubicBezTo>
                  <a:pt x="5240" y="935"/>
                  <a:pt x="5069" y="1320"/>
                  <a:pt x="5001" y="1734"/>
                </a:cubicBezTo>
                <a:lnTo>
                  <a:pt x="4794" y="1734"/>
                </a:lnTo>
                <a:lnTo>
                  <a:pt x="4794" y="295"/>
                </a:lnTo>
                <a:cubicBezTo>
                  <a:pt x="4851" y="306"/>
                  <a:pt x="4908" y="319"/>
                  <a:pt x="4964" y="337"/>
                </a:cubicBezTo>
                <a:cubicBezTo>
                  <a:pt x="4977" y="342"/>
                  <a:pt x="4990" y="344"/>
                  <a:pt x="5003" y="344"/>
                </a:cubicBezTo>
                <a:cubicBezTo>
                  <a:pt x="5059" y="344"/>
                  <a:pt x="5109" y="307"/>
                  <a:pt x="5126" y="253"/>
                </a:cubicBezTo>
                <a:cubicBezTo>
                  <a:pt x="5146" y="184"/>
                  <a:pt x="5107" y="113"/>
                  <a:pt x="5041" y="92"/>
                </a:cubicBezTo>
                <a:cubicBezTo>
                  <a:pt x="4840" y="30"/>
                  <a:pt x="4630" y="0"/>
                  <a:pt x="44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0" name="Google Shape;2160;p71"/>
          <p:cNvGrpSpPr/>
          <p:nvPr/>
        </p:nvGrpSpPr>
        <p:grpSpPr>
          <a:xfrm>
            <a:off x="4719853" y="2525837"/>
            <a:ext cx="443176" cy="442725"/>
            <a:chOff x="4084692" y="2661091"/>
            <a:chExt cx="473681" cy="473199"/>
          </a:xfrm>
        </p:grpSpPr>
        <p:sp>
          <p:nvSpPr>
            <p:cNvPr id="2161" name="Google Shape;2161;p71"/>
            <p:cNvSpPr/>
            <p:nvPr/>
          </p:nvSpPr>
          <p:spPr>
            <a:xfrm>
              <a:off x="4084692" y="2661091"/>
              <a:ext cx="473681" cy="473199"/>
            </a:xfrm>
            <a:custGeom>
              <a:avLst/>
              <a:gdLst/>
              <a:ahLst/>
              <a:cxnLst/>
              <a:rect l="l" t="t" r="r" b="b"/>
              <a:pathLst>
                <a:path w="8846" h="8837" extrusionOk="0">
                  <a:moveTo>
                    <a:pt x="6892" y="863"/>
                  </a:moveTo>
                  <a:lnTo>
                    <a:pt x="6892" y="1294"/>
                  </a:lnTo>
                  <a:lnTo>
                    <a:pt x="5949" y="1294"/>
                  </a:lnTo>
                  <a:lnTo>
                    <a:pt x="5949" y="863"/>
                  </a:lnTo>
                  <a:close/>
                  <a:moveTo>
                    <a:pt x="2893" y="865"/>
                  </a:moveTo>
                  <a:lnTo>
                    <a:pt x="2893" y="1296"/>
                  </a:lnTo>
                  <a:lnTo>
                    <a:pt x="1950" y="1296"/>
                  </a:lnTo>
                  <a:lnTo>
                    <a:pt x="1950" y="865"/>
                  </a:lnTo>
                  <a:close/>
                  <a:moveTo>
                    <a:pt x="5225" y="865"/>
                  </a:moveTo>
                  <a:lnTo>
                    <a:pt x="5225" y="1296"/>
                  </a:lnTo>
                  <a:lnTo>
                    <a:pt x="3616" y="1296"/>
                  </a:lnTo>
                  <a:lnTo>
                    <a:pt x="3616" y="865"/>
                  </a:lnTo>
                  <a:close/>
                  <a:moveTo>
                    <a:pt x="5588" y="535"/>
                  </a:moveTo>
                  <a:cubicBezTo>
                    <a:pt x="5615" y="535"/>
                    <a:pt x="5639" y="548"/>
                    <a:pt x="5658" y="566"/>
                  </a:cubicBezTo>
                  <a:cubicBezTo>
                    <a:pt x="5676" y="585"/>
                    <a:pt x="5689" y="612"/>
                    <a:pt x="5689" y="636"/>
                  </a:cubicBezTo>
                  <a:lnTo>
                    <a:pt x="5689" y="3028"/>
                  </a:lnTo>
                  <a:cubicBezTo>
                    <a:pt x="5654" y="3026"/>
                    <a:pt x="5621" y="3023"/>
                    <a:pt x="5588" y="3023"/>
                  </a:cubicBezTo>
                  <a:cubicBezTo>
                    <a:pt x="5553" y="3023"/>
                    <a:pt x="5518" y="3026"/>
                    <a:pt x="5486" y="3028"/>
                  </a:cubicBezTo>
                  <a:lnTo>
                    <a:pt x="5486" y="636"/>
                  </a:lnTo>
                  <a:cubicBezTo>
                    <a:pt x="5486" y="581"/>
                    <a:pt x="5532" y="535"/>
                    <a:pt x="5588" y="535"/>
                  </a:cubicBezTo>
                  <a:close/>
                  <a:moveTo>
                    <a:pt x="3253" y="3281"/>
                  </a:moveTo>
                  <a:cubicBezTo>
                    <a:pt x="3689" y="3281"/>
                    <a:pt x="4043" y="3636"/>
                    <a:pt x="4043" y="4071"/>
                  </a:cubicBezTo>
                  <a:cubicBezTo>
                    <a:pt x="4043" y="4506"/>
                    <a:pt x="3689" y="4862"/>
                    <a:pt x="3253" y="4862"/>
                  </a:cubicBezTo>
                  <a:cubicBezTo>
                    <a:pt x="2818" y="4862"/>
                    <a:pt x="2464" y="4506"/>
                    <a:pt x="2464" y="4071"/>
                  </a:cubicBezTo>
                  <a:cubicBezTo>
                    <a:pt x="2466" y="3636"/>
                    <a:pt x="2818" y="3281"/>
                    <a:pt x="3253" y="3281"/>
                  </a:cubicBezTo>
                  <a:close/>
                  <a:moveTo>
                    <a:pt x="5588" y="3281"/>
                  </a:moveTo>
                  <a:cubicBezTo>
                    <a:pt x="6023" y="3281"/>
                    <a:pt x="6376" y="3636"/>
                    <a:pt x="6376" y="4071"/>
                  </a:cubicBezTo>
                  <a:cubicBezTo>
                    <a:pt x="6376" y="4506"/>
                    <a:pt x="6023" y="4862"/>
                    <a:pt x="5588" y="4862"/>
                  </a:cubicBezTo>
                  <a:cubicBezTo>
                    <a:pt x="5151" y="4862"/>
                    <a:pt x="4797" y="4506"/>
                    <a:pt x="4797" y="4071"/>
                  </a:cubicBezTo>
                  <a:cubicBezTo>
                    <a:pt x="4797" y="3636"/>
                    <a:pt x="5151" y="3281"/>
                    <a:pt x="5588" y="3281"/>
                  </a:cubicBezTo>
                  <a:close/>
                  <a:moveTo>
                    <a:pt x="1425" y="264"/>
                  </a:moveTo>
                  <a:cubicBezTo>
                    <a:pt x="1496" y="264"/>
                    <a:pt x="1563" y="292"/>
                    <a:pt x="1613" y="341"/>
                  </a:cubicBezTo>
                  <a:cubicBezTo>
                    <a:pt x="1664" y="393"/>
                    <a:pt x="1692" y="459"/>
                    <a:pt x="1692" y="531"/>
                  </a:cubicBezTo>
                  <a:lnTo>
                    <a:pt x="1692" y="7665"/>
                  </a:lnTo>
                  <a:cubicBezTo>
                    <a:pt x="1653" y="7702"/>
                    <a:pt x="1616" y="7744"/>
                    <a:pt x="1583" y="7787"/>
                  </a:cubicBezTo>
                  <a:cubicBezTo>
                    <a:pt x="1478" y="7639"/>
                    <a:pt x="1327" y="7532"/>
                    <a:pt x="1157" y="7471"/>
                  </a:cubicBezTo>
                  <a:lnTo>
                    <a:pt x="1157" y="531"/>
                  </a:lnTo>
                  <a:cubicBezTo>
                    <a:pt x="1157" y="384"/>
                    <a:pt x="1277" y="264"/>
                    <a:pt x="1425" y="264"/>
                  </a:cubicBezTo>
                  <a:close/>
                  <a:moveTo>
                    <a:pt x="7418" y="264"/>
                  </a:moveTo>
                  <a:cubicBezTo>
                    <a:pt x="7489" y="264"/>
                    <a:pt x="7556" y="292"/>
                    <a:pt x="7607" y="341"/>
                  </a:cubicBezTo>
                  <a:cubicBezTo>
                    <a:pt x="7657" y="393"/>
                    <a:pt x="7685" y="459"/>
                    <a:pt x="7685" y="531"/>
                  </a:cubicBezTo>
                  <a:lnTo>
                    <a:pt x="7685" y="7471"/>
                  </a:lnTo>
                  <a:cubicBezTo>
                    <a:pt x="7513" y="7529"/>
                    <a:pt x="7366" y="7639"/>
                    <a:pt x="7259" y="7787"/>
                  </a:cubicBezTo>
                  <a:cubicBezTo>
                    <a:pt x="7228" y="7744"/>
                    <a:pt x="7193" y="7704"/>
                    <a:pt x="7154" y="7667"/>
                  </a:cubicBezTo>
                  <a:lnTo>
                    <a:pt x="7154" y="531"/>
                  </a:lnTo>
                  <a:lnTo>
                    <a:pt x="7150" y="531"/>
                  </a:lnTo>
                  <a:cubicBezTo>
                    <a:pt x="7150" y="384"/>
                    <a:pt x="7270" y="264"/>
                    <a:pt x="7418" y="264"/>
                  </a:cubicBezTo>
                  <a:close/>
                  <a:moveTo>
                    <a:pt x="3258" y="535"/>
                  </a:moveTo>
                  <a:cubicBezTo>
                    <a:pt x="3286" y="535"/>
                    <a:pt x="3310" y="546"/>
                    <a:pt x="3330" y="566"/>
                  </a:cubicBezTo>
                  <a:cubicBezTo>
                    <a:pt x="3347" y="585"/>
                    <a:pt x="3360" y="609"/>
                    <a:pt x="3360" y="636"/>
                  </a:cubicBezTo>
                  <a:lnTo>
                    <a:pt x="3360" y="1421"/>
                  </a:lnTo>
                  <a:lnTo>
                    <a:pt x="3360" y="3025"/>
                  </a:lnTo>
                  <a:cubicBezTo>
                    <a:pt x="3325" y="3023"/>
                    <a:pt x="3293" y="3021"/>
                    <a:pt x="3258" y="3021"/>
                  </a:cubicBezTo>
                  <a:cubicBezTo>
                    <a:pt x="3223" y="3021"/>
                    <a:pt x="3188" y="3023"/>
                    <a:pt x="3157" y="3025"/>
                  </a:cubicBezTo>
                  <a:lnTo>
                    <a:pt x="3157" y="2533"/>
                  </a:lnTo>
                  <a:cubicBezTo>
                    <a:pt x="3157" y="2461"/>
                    <a:pt x="3100" y="2404"/>
                    <a:pt x="3028" y="2404"/>
                  </a:cubicBezTo>
                  <a:cubicBezTo>
                    <a:pt x="2956" y="2404"/>
                    <a:pt x="2899" y="2461"/>
                    <a:pt x="2899" y="2533"/>
                  </a:cubicBezTo>
                  <a:lnTo>
                    <a:pt x="2899" y="3085"/>
                  </a:lnTo>
                  <a:cubicBezTo>
                    <a:pt x="2497" y="3233"/>
                    <a:pt x="2210" y="3618"/>
                    <a:pt x="2210" y="4070"/>
                  </a:cubicBezTo>
                  <a:cubicBezTo>
                    <a:pt x="2210" y="4646"/>
                    <a:pt x="2680" y="5116"/>
                    <a:pt x="3258" y="5116"/>
                  </a:cubicBezTo>
                  <a:cubicBezTo>
                    <a:pt x="3837" y="5116"/>
                    <a:pt x="4307" y="4646"/>
                    <a:pt x="4307" y="4070"/>
                  </a:cubicBezTo>
                  <a:cubicBezTo>
                    <a:pt x="4307" y="3618"/>
                    <a:pt x="4021" y="3233"/>
                    <a:pt x="3618" y="3085"/>
                  </a:cubicBezTo>
                  <a:lnTo>
                    <a:pt x="3618" y="1550"/>
                  </a:lnTo>
                  <a:lnTo>
                    <a:pt x="5228" y="1550"/>
                  </a:lnTo>
                  <a:lnTo>
                    <a:pt x="5228" y="3085"/>
                  </a:lnTo>
                  <a:cubicBezTo>
                    <a:pt x="4827" y="3233"/>
                    <a:pt x="4539" y="3618"/>
                    <a:pt x="4539" y="4070"/>
                  </a:cubicBezTo>
                  <a:cubicBezTo>
                    <a:pt x="4539" y="4646"/>
                    <a:pt x="5009" y="5116"/>
                    <a:pt x="5588" y="5116"/>
                  </a:cubicBezTo>
                  <a:cubicBezTo>
                    <a:pt x="6164" y="5116"/>
                    <a:pt x="6634" y="4646"/>
                    <a:pt x="6634" y="4070"/>
                  </a:cubicBezTo>
                  <a:cubicBezTo>
                    <a:pt x="6634" y="3618"/>
                    <a:pt x="6349" y="3233"/>
                    <a:pt x="5947" y="3085"/>
                  </a:cubicBezTo>
                  <a:lnTo>
                    <a:pt x="5947" y="1550"/>
                  </a:lnTo>
                  <a:lnTo>
                    <a:pt x="6891" y="1550"/>
                  </a:lnTo>
                  <a:lnTo>
                    <a:pt x="6891" y="7495"/>
                  </a:lnTo>
                  <a:cubicBezTo>
                    <a:pt x="6800" y="7455"/>
                    <a:pt x="6704" y="7433"/>
                    <a:pt x="6603" y="7425"/>
                  </a:cubicBezTo>
                  <a:cubicBezTo>
                    <a:pt x="6601" y="7425"/>
                    <a:pt x="6598" y="7425"/>
                    <a:pt x="6596" y="7425"/>
                  </a:cubicBezTo>
                  <a:cubicBezTo>
                    <a:pt x="6527" y="7425"/>
                    <a:pt x="6468" y="7479"/>
                    <a:pt x="6465" y="7547"/>
                  </a:cubicBezTo>
                  <a:cubicBezTo>
                    <a:pt x="6459" y="7619"/>
                    <a:pt x="6515" y="7682"/>
                    <a:pt x="6586" y="7685"/>
                  </a:cubicBezTo>
                  <a:cubicBezTo>
                    <a:pt x="6835" y="7702"/>
                    <a:pt x="7056" y="7873"/>
                    <a:pt x="7132" y="8113"/>
                  </a:cubicBezTo>
                  <a:cubicBezTo>
                    <a:pt x="7150" y="8164"/>
                    <a:pt x="7200" y="8201"/>
                    <a:pt x="7257" y="8201"/>
                  </a:cubicBezTo>
                  <a:cubicBezTo>
                    <a:pt x="7313" y="8201"/>
                    <a:pt x="7362" y="8164"/>
                    <a:pt x="7381" y="8113"/>
                  </a:cubicBezTo>
                  <a:cubicBezTo>
                    <a:pt x="7464" y="7857"/>
                    <a:pt x="7700" y="7685"/>
                    <a:pt x="7969" y="7685"/>
                  </a:cubicBezTo>
                  <a:cubicBezTo>
                    <a:pt x="8308" y="7685"/>
                    <a:pt x="8584" y="7962"/>
                    <a:pt x="8584" y="8301"/>
                  </a:cubicBezTo>
                  <a:lnTo>
                    <a:pt x="8584" y="8583"/>
                  </a:lnTo>
                  <a:lnTo>
                    <a:pt x="256" y="8583"/>
                  </a:lnTo>
                  <a:lnTo>
                    <a:pt x="256" y="8299"/>
                  </a:lnTo>
                  <a:cubicBezTo>
                    <a:pt x="256" y="7960"/>
                    <a:pt x="533" y="7683"/>
                    <a:pt x="872" y="7683"/>
                  </a:cubicBezTo>
                  <a:cubicBezTo>
                    <a:pt x="1141" y="7683"/>
                    <a:pt x="1377" y="7855"/>
                    <a:pt x="1456" y="8109"/>
                  </a:cubicBezTo>
                  <a:cubicBezTo>
                    <a:pt x="1474" y="8162"/>
                    <a:pt x="1524" y="8199"/>
                    <a:pt x="1581" y="8199"/>
                  </a:cubicBezTo>
                  <a:cubicBezTo>
                    <a:pt x="1637" y="8199"/>
                    <a:pt x="1686" y="8162"/>
                    <a:pt x="1705" y="8109"/>
                  </a:cubicBezTo>
                  <a:cubicBezTo>
                    <a:pt x="1788" y="7855"/>
                    <a:pt x="2024" y="7683"/>
                    <a:pt x="2291" y="7683"/>
                  </a:cubicBezTo>
                  <a:cubicBezTo>
                    <a:pt x="2560" y="7683"/>
                    <a:pt x="2794" y="7855"/>
                    <a:pt x="2875" y="8109"/>
                  </a:cubicBezTo>
                  <a:cubicBezTo>
                    <a:pt x="2891" y="8162"/>
                    <a:pt x="2941" y="8199"/>
                    <a:pt x="3000" y="8199"/>
                  </a:cubicBezTo>
                  <a:cubicBezTo>
                    <a:pt x="3057" y="8199"/>
                    <a:pt x="3105" y="8162"/>
                    <a:pt x="3124" y="8109"/>
                  </a:cubicBezTo>
                  <a:cubicBezTo>
                    <a:pt x="3207" y="7855"/>
                    <a:pt x="3443" y="7683"/>
                    <a:pt x="3710" y="7683"/>
                  </a:cubicBezTo>
                  <a:cubicBezTo>
                    <a:pt x="3977" y="7683"/>
                    <a:pt x="4213" y="7855"/>
                    <a:pt x="4294" y="8109"/>
                  </a:cubicBezTo>
                  <a:cubicBezTo>
                    <a:pt x="4312" y="8162"/>
                    <a:pt x="4360" y="8199"/>
                    <a:pt x="4419" y="8199"/>
                  </a:cubicBezTo>
                  <a:cubicBezTo>
                    <a:pt x="4475" y="8199"/>
                    <a:pt x="4524" y="8162"/>
                    <a:pt x="4543" y="8109"/>
                  </a:cubicBezTo>
                  <a:cubicBezTo>
                    <a:pt x="4626" y="7855"/>
                    <a:pt x="4862" y="7683"/>
                    <a:pt x="5131" y="7683"/>
                  </a:cubicBezTo>
                  <a:cubicBezTo>
                    <a:pt x="5400" y="7683"/>
                    <a:pt x="5636" y="7855"/>
                    <a:pt x="5715" y="8109"/>
                  </a:cubicBezTo>
                  <a:cubicBezTo>
                    <a:pt x="5731" y="8162"/>
                    <a:pt x="5783" y="8199"/>
                    <a:pt x="5840" y="8199"/>
                  </a:cubicBezTo>
                  <a:cubicBezTo>
                    <a:pt x="5895" y="8199"/>
                    <a:pt x="5945" y="8162"/>
                    <a:pt x="5964" y="8109"/>
                  </a:cubicBezTo>
                  <a:cubicBezTo>
                    <a:pt x="6004" y="7987"/>
                    <a:pt x="6080" y="7882"/>
                    <a:pt x="6183" y="7805"/>
                  </a:cubicBezTo>
                  <a:cubicBezTo>
                    <a:pt x="6216" y="7781"/>
                    <a:pt x="6236" y="7744"/>
                    <a:pt x="6236" y="7702"/>
                  </a:cubicBezTo>
                  <a:cubicBezTo>
                    <a:pt x="6236" y="7630"/>
                    <a:pt x="6179" y="7573"/>
                    <a:pt x="6107" y="7573"/>
                  </a:cubicBezTo>
                  <a:cubicBezTo>
                    <a:pt x="6078" y="7573"/>
                    <a:pt x="6050" y="7584"/>
                    <a:pt x="6026" y="7600"/>
                  </a:cubicBezTo>
                  <a:cubicBezTo>
                    <a:pt x="5954" y="7654"/>
                    <a:pt x="5895" y="7717"/>
                    <a:pt x="5844" y="7787"/>
                  </a:cubicBezTo>
                  <a:cubicBezTo>
                    <a:pt x="5683" y="7564"/>
                    <a:pt x="5424" y="7425"/>
                    <a:pt x="5134" y="7425"/>
                  </a:cubicBezTo>
                  <a:cubicBezTo>
                    <a:pt x="4847" y="7425"/>
                    <a:pt x="4587" y="7564"/>
                    <a:pt x="4425" y="7787"/>
                  </a:cubicBezTo>
                  <a:cubicBezTo>
                    <a:pt x="4264" y="7564"/>
                    <a:pt x="4005" y="7425"/>
                    <a:pt x="3715" y="7425"/>
                  </a:cubicBezTo>
                  <a:cubicBezTo>
                    <a:pt x="3428" y="7425"/>
                    <a:pt x="3168" y="7564"/>
                    <a:pt x="3006" y="7787"/>
                  </a:cubicBezTo>
                  <a:cubicBezTo>
                    <a:pt x="2845" y="7564"/>
                    <a:pt x="2586" y="7425"/>
                    <a:pt x="2296" y="7425"/>
                  </a:cubicBezTo>
                  <a:cubicBezTo>
                    <a:pt x="2176" y="7425"/>
                    <a:pt x="2060" y="7451"/>
                    <a:pt x="1953" y="7495"/>
                  </a:cubicBezTo>
                  <a:lnTo>
                    <a:pt x="1953" y="1554"/>
                  </a:lnTo>
                  <a:lnTo>
                    <a:pt x="2899" y="1554"/>
                  </a:lnTo>
                  <a:lnTo>
                    <a:pt x="2899" y="2017"/>
                  </a:lnTo>
                  <a:cubicBezTo>
                    <a:pt x="2899" y="2088"/>
                    <a:pt x="2956" y="2146"/>
                    <a:pt x="3028" y="2146"/>
                  </a:cubicBezTo>
                  <a:cubicBezTo>
                    <a:pt x="3100" y="2146"/>
                    <a:pt x="3157" y="2088"/>
                    <a:pt x="3157" y="2017"/>
                  </a:cubicBezTo>
                  <a:lnTo>
                    <a:pt x="3157" y="636"/>
                  </a:lnTo>
                  <a:cubicBezTo>
                    <a:pt x="3157" y="581"/>
                    <a:pt x="3203" y="535"/>
                    <a:pt x="3258" y="535"/>
                  </a:cubicBezTo>
                  <a:close/>
                  <a:moveTo>
                    <a:pt x="1425" y="1"/>
                  </a:moveTo>
                  <a:cubicBezTo>
                    <a:pt x="1133" y="1"/>
                    <a:pt x="899" y="236"/>
                    <a:pt x="899" y="526"/>
                  </a:cubicBezTo>
                  <a:lnTo>
                    <a:pt x="899" y="7422"/>
                  </a:lnTo>
                  <a:lnTo>
                    <a:pt x="875" y="7422"/>
                  </a:lnTo>
                  <a:cubicBezTo>
                    <a:pt x="394" y="7422"/>
                    <a:pt x="0" y="7812"/>
                    <a:pt x="0" y="8297"/>
                  </a:cubicBezTo>
                  <a:lnTo>
                    <a:pt x="0" y="8708"/>
                  </a:lnTo>
                  <a:cubicBezTo>
                    <a:pt x="0" y="8780"/>
                    <a:pt x="57" y="8837"/>
                    <a:pt x="129" y="8837"/>
                  </a:cubicBezTo>
                  <a:lnTo>
                    <a:pt x="8717" y="8837"/>
                  </a:lnTo>
                  <a:cubicBezTo>
                    <a:pt x="8789" y="8837"/>
                    <a:pt x="8846" y="8780"/>
                    <a:pt x="8846" y="8708"/>
                  </a:cubicBezTo>
                  <a:lnTo>
                    <a:pt x="8846" y="8297"/>
                  </a:lnTo>
                  <a:cubicBezTo>
                    <a:pt x="8844" y="7818"/>
                    <a:pt x="8450" y="7424"/>
                    <a:pt x="7969" y="7424"/>
                  </a:cubicBezTo>
                  <a:lnTo>
                    <a:pt x="7946" y="7424"/>
                  </a:lnTo>
                  <a:lnTo>
                    <a:pt x="7946" y="529"/>
                  </a:lnTo>
                  <a:cubicBezTo>
                    <a:pt x="7946" y="388"/>
                    <a:pt x="7891" y="257"/>
                    <a:pt x="7792" y="155"/>
                  </a:cubicBezTo>
                  <a:cubicBezTo>
                    <a:pt x="7692" y="54"/>
                    <a:pt x="7561" y="1"/>
                    <a:pt x="7419" y="1"/>
                  </a:cubicBezTo>
                  <a:cubicBezTo>
                    <a:pt x="7130" y="1"/>
                    <a:pt x="6894" y="236"/>
                    <a:pt x="6894" y="526"/>
                  </a:cubicBezTo>
                  <a:lnTo>
                    <a:pt x="6894" y="599"/>
                  </a:lnTo>
                  <a:lnTo>
                    <a:pt x="5949" y="599"/>
                  </a:lnTo>
                  <a:cubicBezTo>
                    <a:pt x="5941" y="515"/>
                    <a:pt x="5905" y="437"/>
                    <a:pt x="5844" y="376"/>
                  </a:cubicBezTo>
                  <a:cubicBezTo>
                    <a:pt x="5776" y="308"/>
                    <a:pt x="5685" y="271"/>
                    <a:pt x="5589" y="271"/>
                  </a:cubicBezTo>
                  <a:cubicBezTo>
                    <a:pt x="5400" y="271"/>
                    <a:pt x="5245" y="415"/>
                    <a:pt x="5230" y="599"/>
                  </a:cubicBezTo>
                  <a:lnTo>
                    <a:pt x="3614" y="599"/>
                  </a:lnTo>
                  <a:cubicBezTo>
                    <a:pt x="3608" y="515"/>
                    <a:pt x="3572" y="437"/>
                    <a:pt x="3511" y="376"/>
                  </a:cubicBezTo>
                  <a:cubicBezTo>
                    <a:pt x="3443" y="308"/>
                    <a:pt x="3352" y="271"/>
                    <a:pt x="3255" y="271"/>
                  </a:cubicBezTo>
                  <a:cubicBezTo>
                    <a:pt x="3067" y="271"/>
                    <a:pt x="2912" y="415"/>
                    <a:pt x="2895" y="599"/>
                  </a:cubicBezTo>
                  <a:lnTo>
                    <a:pt x="1950" y="599"/>
                  </a:lnTo>
                  <a:lnTo>
                    <a:pt x="1950" y="526"/>
                  </a:lnTo>
                  <a:cubicBezTo>
                    <a:pt x="1950" y="386"/>
                    <a:pt x="1895" y="255"/>
                    <a:pt x="1795" y="155"/>
                  </a:cubicBezTo>
                  <a:cubicBezTo>
                    <a:pt x="1695" y="56"/>
                    <a:pt x="1565" y="1"/>
                    <a:pt x="14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4226966" y="2847114"/>
              <a:ext cx="63775" cy="63882"/>
            </a:xfrm>
            <a:custGeom>
              <a:avLst/>
              <a:gdLst/>
              <a:ahLst/>
              <a:cxnLst/>
              <a:rect l="l" t="t" r="r" b="b"/>
              <a:pathLst>
                <a:path w="1191" h="1193" extrusionOk="0">
                  <a:moveTo>
                    <a:pt x="596" y="262"/>
                  </a:moveTo>
                  <a:cubicBezTo>
                    <a:pt x="780" y="262"/>
                    <a:pt x="933" y="411"/>
                    <a:pt x="933" y="597"/>
                  </a:cubicBezTo>
                  <a:cubicBezTo>
                    <a:pt x="933" y="783"/>
                    <a:pt x="784" y="935"/>
                    <a:pt x="596" y="935"/>
                  </a:cubicBezTo>
                  <a:cubicBezTo>
                    <a:pt x="410" y="935"/>
                    <a:pt x="260" y="782"/>
                    <a:pt x="260" y="597"/>
                  </a:cubicBezTo>
                  <a:cubicBezTo>
                    <a:pt x="260" y="411"/>
                    <a:pt x="411" y="262"/>
                    <a:pt x="596" y="262"/>
                  </a:cubicBezTo>
                  <a:close/>
                  <a:moveTo>
                    <a:pt x="596" y="0"/>
                  </a:moveTo>
                  <a:cubicBezTo>
                    <a:pt x="268" y="0"/>
                    <a:pt x="0" y="267"/>
                    <a:pt x="0" y="596"/>
                  </a:cubicBezTo>
                  <a:cubicBezTo>
                    <a:pt x="2" y="925"/>
                    <a:pt x="270" y="1193"/>
                    <a:pt x="596" y="1193"/>
                  </a:cubicBezTo>
                  <a:cubicBezTo>
                    <a:pt x="924" y="1193"/>
                    <a:pt x="1191" y="925"/>
                    <a:pt x="1191" y="596"/>
                  </a:cubicBezTo>
                  <a:cubicBezTo>
                    <a:pt x="1191" y="267"/>
                    <a:pt x="924"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4351892" y="2847114"/>
              <a:ext cx="63775" cy="63882"/>
            </a:xfrm>
            <a:custGeom>
              <a:avLst/>
              <a:gdLst/>
              <a:ahLst/>
              <a:cxnLst/>
              <a:rect l="l" t="t" r="r" b="b"/>
              <a:pathLst>
                <a:path w="1191" h="1193" extrusionOk="0">
                  <a:moveTo>
                    <a:pt x="598" y="262"/>
                  </a:moveTo>
                  <a:cubicBezTo>
                    <a:pt x="782" y="262"/>
                    <a:pt x="933" y="411"/>
                    <a:pt x="933" y="597"/>
                  </a:cubicBezTo>
                  <a:cubicBezTo>
                    <a:pt x="933" y="783"/>
                    <a:pt x="784" y="935"/>
                    <a:pt x="598" y="935"/>
                  </a:cubicBezTo>
                  <a:cubicBezTo>
                    <a:pt x="410" y="935"/>
                    <a:pt x="260" y="782"/>
                    <a:pt x="260" y="597"/>
                  </a:cubicBezTo>
                  <a:cubicBezTo>
                    <a:pt x="260" y="411"/>
                    <a:pt x="413" y="262"/>
                    <a:pt x="598" y="262"/>
                  </a:cubicBezTo>
                  <a:close/>
                  <a:moveTo>
                    <a:pt x="598" y="0"/>
                  </a:moveTo>
                  <a:cubicBezTo>
                    <a:pt x="268" y="0"/>
                    <a:pt x="1" y="267"/>
                    <a:pt x="1" y="596"/>
                  </a:cubicBezTo>
                  <a:cubicBezTo>
                    <a:pt x="2" y="925"/>
                    <a:pt x="270" y="1193"/>
                    <a:pt x="598" y="1193"/>
                  </a:cubicBezTo>
                  <a:cubicBezTo>
                    <a:pt x="924" y="1193"/>
                    <a:pt x="1191" y="925"/>
                    <a:pt x="1191" y="596"/>
                  </a:cubicBezTo>
                  <a:cubicBezTo>
                    <a:pt x="1191" y="267"/>
                    <a:pt x="924"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4" name="Google Shape;2164;p71"/>
          <p:cNvSpPr/>
          <p:nvPr/>
        </p:nvSpPr>
        <p:spPr>
          <a:xfrm>
            <a:off x="5394616" y="2615897"/>
            <a:ext cx="443157" cy="263188"/>
          </a:xfrm>
          <a:custGeom>
            <a:avLst/>
            <a:gdLst/>
            <a:ahLst/>
            <a:cxnLst/>
            <a:rect l="l" t="t" r="r" b="b"/>
            <a:pathLst>
              <a:path w="8845" h="5253" extrusionOk="0">
                <a:moveTo>
                  <a:pt x="6047" y="2374"/>
                </a:moveTo>
                <a:cubicBezTo>
                  <a:pt x="6185" y="2374"/>
                  <a:pt x="6301" y="2481"/>
                  <a:pt x="6310" y="2617"/>
                </a:cubicBezTo>
                <a:lnTo>
                  <a:pt x="5013" y="2617"/>
                </a:lnTo>
                <a:cubicBezTo>
                  <a:pt x="4770" y="2617"/>
                  <a:pt x="4552" y="2739"/>
                  <a:pt x="4423" y="2927"/>
                </a:cubicBezTo>
                <a:cubicBezTo>
                  <a:pt x="4292" y="2739"/>
                  <a:pt x="4079" y="2617"/>
                  <a:pt x="3833" y="2617"/>
                </a:cubicBezTo>
                <a:lnTo>
                  <a:pt x="2536" y="2617"/>
                </a:lnTo>
                <a:cubicBezTo>
                  <a:pt x="2542" y="2481"/>
                  <a:pt x="2656" y="2374"/>
                  <a:pt x="2794" y="2374"/>
                </a:cubicBezTo>
                <a:close/>
                <a:moveTo>
                  <a:pt x="3832" y="2877"/>
                </a:moveTo>
                <a:cubicBezTo>
                  <a:pt x="4084" y="2877"/>
                  <a:pt x="4292" y="3085"/>
                  <a:pt x="4292" y="3338"/>
                </a:cubicBezTo>
                <a:lnTo>
                  <a:pt x="4292" y="3767"/>
                </a:lnTo>
                <a:lnTo>
                  <a:pt x="2175" y="3767"/>
                </a:lnTo>
                <a:lnTo>
                  <a:pt x="2175" y="2877"/>
                </a:lnTo>
                <a:close/>
                <a:moveTo>
                  <a:pt x="7821" y="260"/>
                </a:moveTo>
                <a:lnTo>
                  <a:pt x="7821" y="2938"/>
                </a:lnTo>
                <a:cubicBezTo>
                  <a:pt x="7821" y="3397"/>
                  <a:pt x="7447" y="3767"/>
                  <a:pt x="6990" y="3767"/>
                </a:cubicBezTo>
                <a:lnTo>
                  <a:pt x="6928" y="3767"/>
                </a:lnTo>
                <a:lnTo>
                  <a:pt x="6928" y="1213"/>
                </a:lnTo>
                <a:cubicBezTo>
                  <a:pt x="6928" y="708"/>
                  <a:pt x="7324" y="293"/>
                  <a:pt x="7821" y="260"/>
                </a:cubicBezTo>
                <a:close/>
                <a:moveTo>
                  <a:pt x="6668" y="2881"/>
                </a:moveTo>
                <a:lnTo>
                  <a:pt x="6668" y="3769"/>
                </a:lnTo>
                <a:lnTo>
                  <a:pt x="4550" y="3769"/>
                </a:lnTo>
                <a:lnTo>
                  <a:pt x="4550" y="3342"/>
                </a:lnTo>
                <a:cubicBezTo>
                  <a:pt x="4550" y="3087"/>
                  <a:pt x="4757" y="2881"/>
                  <a:pt x="5011" y="2881"/>
                </a:cubicBezTo>
                <a:close/>
                <a:moveTo>
                  <a:pt x="6670" y="4025"/>
                </a:moveTo>
                <a:lnTo>
                  <a:pt x="6670" y="4254"/>
                </a:lnTo>
                <a:cubicBezTo>
                  <a:pt x="6670" y="4364"/>
                  <a:pt x="6579" y="4453"/>
                  <a:pt x="6469" y="4453"/>
                </a:cubicBezTo>
                <a:lnTo>
                  <a:pt x="5221" y="4453"/>
                </a:lnTo>
                <a:cubicBezTo>
                  <a:pt x="5061" y="4453"/>
                  <a:pt x="4930" y="4324"/>
                  <a:pt x="4930" y="4163"/>
                </a:cubicBezTo>
                <a:lnTo>
                  <a:pt x="4930" y="4025"/>
                </a:lnTo>
                <a:close/>
                <a:moveTo>
                  <a:pt x="3915" y="4029"/>
                </a:moveTo>
                <a:lnTo>
                  <a:pt x="3915" y="4165"/>
                </a:lnTo>
                <a:cubicBezTo>
                  <a:pt x="3915" y="4324"/>
                  <a:pt x="3786" y="4456"/>
                  <a:pt x="3623" y="4456"/>
                </a:cubicBezTo>
                <a:lnTo>
                  <a:pt x="2376" y="4456"/>
                </a:lnTo>
                <a:cubicBezTo>
                  <a:pt x="2265" y="4456"/>
                  <a:pt x="2175" y="4366"/>
                  <a:pt x="2175" y="4256"/>
                </a:cubicBezTo>
                <a:lnTo>
                  <a:pt x="2175" y="4029"/>
                </a:lnTo>
                <a:close/>
                <a:moveTo>
                  <a:pt x="760" y="727"/>
                </a:moveTo>
                <a:lnTo>
                  <a:pt x="760" y="2938"/>
                </a:lnTo>
                <a:cubicBezTo>
                  <a:pt x="760" y="3452"/>
                  <a:pt x="1119" y="3885"/>
                  <a:pt x="1598" y="3998"/>
                </a:cubicBezTo>
                <a:lnTo>
                  <a:pt x="1598" y="4322"/>
                </a:lnTo>
                <a:cubicBezTo>
                  <a:pt x="1602" y="4692"/>
                  <a:pt x="1300" y="4995"/>
                  <a:pt x="929" y="4995"/>
                </a:cubicBezTo>
                <a:cubicBezTo>
                  <a:pt x="559" y="4995"/>
                  <a:pt x="256" y="4692"/>
                  <a:pt x="256" y="4322"/>
                </a:cubicBezTo>
                <a:lnTo>
                  <a:pt x="256" y="1375"/>
                </a:lnTo>
                <a:cubicBezTo>
                  <a:pt x="256" y="1196"/>
                  <a:pt x="325" y="1029"/>
                  <a:pt x="452" y="902"/>
                </a:cubicBezTo>
                <a:cubicBezTo>
                  <a:pt x="537" y="817"/>
                  <a:pt x="645" y="754"/>
                  <a:pt x="760" y="727"/>
                </a:cubicBezTo>
                <a:close/>
                <a:moveTo>
                  <a:pt x="894" y="0"/>
                </a:moveTo>
                <a:cubicBezTo>
                  <a:pt x="822" y="0"/>
                  <a:pt x="765" y="58"/>
                  <a:pt x="765" y="129"/>
                </a:cubicBezTo>
                <a:lnTo>
                  <a:pt x="765" y="459"/>
                </a:lnTo>
                <a:cubicBezTo>
                  <a:pt x="581" y="494"/>
                  <a:pt x="408" y="581"/>
                  <a:pt x="271" y="717"/>
                </a:cubicBezTo>
                <a:cubicBezTo>
                  <a:pt x="96" y="892"/>
                  <a:pt x="0" y="1126"/>
                  <a:pt x="0" y="1375"/>
                </a:cubicBezTo>
                <a:lnTo>
                  <a:pt x="0" y="4322"/>
                </a:lnTo>
                <a:cubicBezTo>
                  <a:pt x="0" y="4836"/>
                  <a:pt x="417" y="5253"/>
                  <a:pt x="931" y="5253"/>
                </a:cubicBezTo>
                <a:cubicBezTo>
                  <a:pt x="1445" y="5253"/>
                  <a:pt x="1862" y="4836"/>
                  <a:pt x="1862" y="4322"/>
                </a:cubicBezTo>
                <a:lnTo>
                  <a:pt x="1862" y="4027"/>
                </a:lnTo>
                <a:lnTo>
                  <a:pt x="1915" y="4027"/>
                </a:lnTo>
                <a:lnTo>
                  <a:pt x="1915" y="4254"/>
                </a:lnTo>
                <a:cubicBezTo>
                  <a:pt x="1915" y="4506"/>
                  <a:pt x="2121" y="4714"/>
                  <a:pt x="2376" y="4714"/>
                </a:cubicBezTo>
                <a:lnTo>
                  <a:pt x="3623" y="4714"/>
                </a:lnTo>
                <a:cubicBezTo>
                  <a:pt x="3926" y="4714"/>
                  <a:pt x="4173" y="4468"/>
                  <a:pt x="4173" y="4165"/>
                </a:cubicBezTo>
                <a:lnTo>
                  <a:pt x="4173" y="4027"/>
                </a:lnTo>
                <a:lnTo>
                  <a:pt x="4670" y="4027"/>
                </a:lnTo>
                <a:lnTo>
                  <a:pt x="4670" y="4165"/>
                </a:lnTo>
                <a:cubicBezTo>
                  <a:pt x="4670" y="4468"/>
                  <a:pt x="4915" y="4714"/>
                  <a:pt x="5217" y="4714"/>
                </a:cubicBezTo>
                <a:lnTo>
                  <a:pt x="6467" y="4714"/>
                </a:lnTo>
                <a:cubicBezTo>
                  <a:pt x="6719" y="4714"/>
                  <a:pt x="6928" y="4506"/>
                  <a:pt x="6928" y="4254"/>
                </a:cubicBezTo>
                <a:lnTo>
                  <a:pt x="6928" y="4027"/>
                </a:lnTo>
                <a:lnTo>
                  <a:pt x="6979" y="4027"/>
                </a:lnTo>
                <a:lnTo>
                  <a:pt x="6979" y="4322"/>
                </a:lnTo>
                <a:cubicBezTo>
                  <a:pt x="6979" y="4836"/>
                  <a:pt x="7398" y="5253"/>
                  <a:pt x="7910" y="5253"/>
                </a:cubicBezTo>
                <a:cubicBezTo>
                  <a:pt x="8011" y="5253"/>
                  <a:pt x="8111" y="5236"/>
                  <a:pt x="8208" y="5205"/>
                </a:cubicBezTo>
                <a:cubicBezTo>
                  <a:pt x="8275" y="5181"/>
                  <a:pt x="8312" y="5107"/>
                  <a:pt x="8288" y="5041"/>
                </a:cubicBezTo>
                <a:cubicBezTo>
                  <a:pt x="8270" y="4987"/>
                  <a:pt x="8219" y="4953"/>
                  <a:pt x="8165" y="4953"/>
                </a:cubicBezTo>
                <a:cubicBezTo>
                  <a:pt x="8152" y="4953"/>
                  <a:pt x="8139" y="4955"/>
                  <a:pt x="8125" y="4960"/>
                </a:cubicBezTo>
                <a:cubicBezTo>
                  <a:pt x="8055" y="4984"/>
                  <a:pt x="7984" y="4995"/>
                  <a:pt x="7910" y="4995"/>
                </a:cubicBezTo>
                <a:cubicBezTo>
                  <a:pt x="7539" y="4995"/>
                  <a:pt x="7237" y="4692"/>
                  <a:pt x="7237" y="4322"/>
                </a:cubicBezTo>
                <a:lnTo>
                  <a:pt x="7237" y="3998"/>
                </a:lnTo>
                <a:cubicBezTo>
                  <a:pt x="7720" y="3885"/>
                  <a:pt x="8076" y="3452"/>
                  <a:pt x="8076" y="2938"/>
                </a:cubicBezTo>
                <a:lnTo>
                  <a:pt x="8076" y="727"/>
                </a:lnTo>
                <a:cubicBezTo>
                  <a:pt x="8192" y="756"/>
                  <a:pt x="8301" y="817"/>
                  <a:pt x="8385" y="902"/>
                </a:cubicBezTo>
                <a:cubicBezTo>
                  <a:pt x="8512" y="1029"/>
                  <a:pt x="8581" y="1198"/>
                  <a:pt x="8581" y="1375"/>
                </a:cubicBezTo>
                <a:lnTo>
                  <a:pt x="8581" y="4322"/>
                </a:lnTo>
                <a:cubicBezTo>
                  <a:pt x="8581" y="4460"/>
                  <a:pt x="8540" y="4591"/>
                  <a:pt x="8463" y="4702"/>
                </a:cubicBezTo>
                <a:cubicBezTo>
                  <a:pt x="8422" y="4762"/>
                  <a:pt x="8439" y="4843"/>
                  <a:pt x="8496" y="4882"/>
                </a:cubicBezTo>
                <a:cubicBezTo>
                  <a:pt x="8518" y="4899"/>
                  <a:pt x="8544" y="4904"/>
                  <a:pt x="8570" y="4904"/>
                </a:cubicBezTo>
                <a:cubicBezTo>
                  <a:pt x="8610" y="4904"/>
                  <a:pt x="8651" y="4884"/>
                  <a:pt x="8675" y="4849"/>
                </a:cubicBezTo>
                <a:cubicBezTo>
                  <a:pt x="8783" y="4692"/>
                  <a:pt x="8839" y="4512"/>
                  <a:pt x="8839" y="4322"/>
                </a:cubicBezTo>
                <a:lnTo>
                  <a:pt x="8839" y="1375"/>
                </a:lnTo>
                <a:cubicBezTo>
                  <a:pt x="8844" y="1130"/>
                  <a:pt x="8747" y="894"/>
                  <a:pt x="8571" y="719"/>
                </a:cubicBezTo>
                <a:cubicBezTo>
                  <a:pt x="8437" y="583"/>
                  <a:pt x="8266" y="496"/>
                  <a:pt x="8079" y="461"/>
                </a:cubicBezTo>
                <a:lnTo>
                  <a:pt x="8079" y="131"/>
                </a:lnTo>
                <a:cubicBezTo>
                  <a:pt x="8079" y="61"/>
                  <a:pt x="8022" y="2"/>
                  <a:pt x="7950" y="2"/>
                </a:cubicBezTo>
                <a:lnTo>
                  <a:pt x="7880" y="2"/>
                </a:lnTo>
                <a:cubicBezTo>
                  <a:pt x="7213" y="2"/>
                  <a:pt x="6670" y="546"/>
                  <a:pt x="6670" y="1215"/>
                </a:cubicBezTo>
                <a:lnTo>
                  <a:pt x="6670" y="2619"/>
                </a:lnTo>
                <a:lnTo>
                  <a:pt x="6570" y="2619"/>
                </a:lnTo>
                <a:cubicBezTo>
                  <a:pt x="6561" y="2341"/>
                  <a:pt x="6331" y="2116"/>
                  <a:pt x="6050" y="2116"/>
                </a:cubicBezTo>
                <a:lnTo>
                  <a:pt x="2796" y="2116"/>
                </a:lnTo>
                <a:cubicBezTo>
                  <a:pt x="2516" y="2116"/>
                  <a:pt x="2285" y="2341"/>
                  <a:pt x="2276" y="2619"/>
                </a:cubicBezTo>
                <a:lnTo>
                  <a:pt x="2177" y="2619"/>
                </a:lnTo>
                <a:lnTo>
                  <a:pt x="2177" y="1215"/>
                </a:lnTo>
                <a:cubicBezTo>
                  <a:pt x="2177" y="1056"/>
                  <a:pt x="2147" y="900"/>
                  <a:pt x="2085" y="754"/>
                </a:cubicBezTo>
                <a:cubicBezTo>
                  <a:pt x="2064" y="704"/>
                  <a:pt x="2016" y="674"/>
                  <a:pt x="1966" y="674"/>
                </a:cubicBezTo>
                <a:cubicBezTo>
                  <a:pt x="1949" y="674"/>
                  <a:pt x="1933" y="677"/>
                  <a:pt x="1917" y="684"/>
                </a:cubicBezTo>
                <a:cubicBezTo>
                  <a:pt x="1851" y="712"/>
                  <a:pt x="1819" y="789"/>
                  <a:pt x="1849" y="854"/>
                </a:cubicBezTo>
                <a:cubicBezTo>
                  <a:pt x="1897" y="968"/>
                  <a:pt x="1919" y="1090"/>
                  <a:pt x="1919" y="1215"/>
                </a:cubicBezTo>
                <a:lnTo>
                  <a:pt x="1919" y="3769"/>
                </a:lnTo>
                <a:lnTo>
                  <a:pt x="1856" y="3769"/>
                </a:lnTo>
                <a:cubicBezTo>
                  <a:pt x="1399" y="3769"/>
                  <a:pt x="1025" y="3397"/>
                  <a:pt x="1025" y="2938"/>
                </a:cubicBezTo>
                <a:lnTo>
                  <a:pt x="1025" y="264"/>
                </a:lnTo>
                <a:cubicBezTo>
                  <a:pt x="1228" y="277"/>
                  <a:pt x="1423" y="352"/>
                  <a:pt x="1578" y="485"/>
                </a:cubicBezTo>
                <a:cubicBezTo>
                  <a:pt x="1602" y="505"/>
                  <a:pt x="1632" y="515"/>
                  <a:pt x="1661" y="515"/>
                </a:cubicBezTo>
                <a:cubicBezTo>
                  <a:pt x="1698" y="515"/>
                  <a:pt x="1734" y="499"/>
                  <a:pt x="1760" y="469"/>
                </a:cubicBezTo>
                <a:cubicBezTo>
                  <a:pt x="1806" y="413"/>
                  <a:pt x="1799" y="332"/>
                  <a:pt x="1744" y="286"/>
                </a:cubicBezTo>
                <a:cubicBezTo>
                  <a:pt x="1524" y="102"/>
                  <a:pt x="1248"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5" name="Google Shape;2165;p71"/>
          <p:cNvGrpSpPr/>
          <p:nvPr/>
        </p:nvGrpSpPr>
        <p:grpSpPr>
          <a:xfrm>
            <a:off x="6136707" y="2525837"/>
            <a:ext cx="343229" cy="443126"/>
            <a:chOff x="5446664" y="2661091"/>
            <a:chExt cx="366854" cy="473628"/>
          </a:xfrm>
        </p:grpSpPr>
        <p:sp>
          <p:nvSpPr>
            <p:cNvPr id="2166" name="Google Shape;2166;p71"/>
            <p:cNvSpPr/>
            <p:nvPr/>
          </p:nvSpPr>
          <p:spPr>
            <a:xfrm>
              <a:off x="5648966" y="3098143"/>
              <a:ext cx="13869" cy="36573"/>
            </a:xfrm>
            <a:custGeom>
              <a:avLst/>
              <a:gdLst/>
              <a:ahLst/>
              <a:cxnLst/>
              <a:rect l="l" t="t" r="r" b="b"/>
              <a:pathLst>
                <a:path w="259" h="683" extrusionOk="0">
                  <a:moveTo>
                    <a:pt x="129" y="0"/>
                  </a:moveTo>
                  <a:cubicBezTo>
                    <a:pt x="57" y="0"/>
                    <a:pt x="0" y="58"/>
                    <a:pt x="0" y="129"/>
                  </a:cubicBezTo>
                  <a:lnTo>
                    <a:pt x="0" y="553"/>
                  </a:lnTo>
                  <a:cubicBezTo>
                    <a:pt x="0" y="625"/>
                    <a:pt x="57" y="682"/>
                    <a:pt x="129" y="682"/>
                  </a:cubicBezTo>
                  <a:cubicBezTo>
                    <a:pt x="199" y="682"/>
                    <a:pt x="258" y="625"/>
                    <a:pt x="258" y="553"/>
                  </a:cubicBezTo>
                  <a:lnTo>
                    <a:pt x="258" y="129"/>
                  </a:lnTo>
                  <a:cubicBezTo>
                    <a:pt x="258" y="58"/>
                    <a:pt x="199" y="0"/>
                    <a:pt x="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5446664" y="2661091"/>
              <a:ext cx="366854" cy="473628"/>
            </a:xfrm>
            <a:custGeom>
              <a:avLst/>
              <a:gdLst/>
              <a:ahLst/>
              <a:cxnLst/>
              <a:rect l="l" t="t" r="r" b="b"/>
              <a:pathLst>
                <a:path w="6851" h="8845" extrusionOk="0">
                  <a:moveTo>
                    <a:pt x="3424" y="1"/>
                  </a:moveTo>
                  <a:cubicBezTo>
                    <a:pt x="2470" y="1"/>
                    <a:pt x="1552" y="404"/>
                    <a:pt x="905" y="1106"/>
                  </a:cubicBezTo>
                  <a:cubicBezTo>
                    <a:pt x="857" y="1160"/>
                    <a:pt x="859" y="1241"/>
                    <a:pt x="912" y="1289"/>
                  </a:cubicBezTo>
                  <a:cubicBezTo>
                    <a:pt x="937" y="1312"/>
                    <a:pt x="968" y="1323"/>
                    <a:pt x="1000" y="1323"/>
                  </a:cubicBezTo>
                  <a:cubicBezTo>
                    <a:pt x="1035" y="1323"/>
                    <a:pt x="1070" y="1309"/>
                    <a:pt x="1097" y="1281"/>
                  </a:cubicBezTo>
                  <a:cubicBezTo>
                    <a:pt x="1696" y="633"/>
                    <a:pt x="2542" y="259"/>
                    <a:pt x="3428" y="259"/>
                  </a:cubicBezTo>
                  <a:cubicBezTo>
                    <a:pt x="5173" y="259"/>
                    <a:pt x="6594" y="1681"/>
                    <a:pt x="6594" y="3426"/>
                  </a:cubicBezTo>
                  <a:cubicBezTo>
                    <a:pt x="6594" y="5173"/>
                    <a:pt x="5173" y="6594"/>
                    <a:pt x="3428" y="6594"/>
                  </a:cubicBezTo>
                  <a:cubicBezTo>
                    <a:pt x="1681" y="6594"/>
                    <a:pt x="260" y="5173"/>
                    <a:pt x="260" y="3426"/>
                  </a:cubicBezTo>
                  <a:cubicBezTo>
                    <a:pt x="260" y="2800"/>
                    <a:pt x="442" y="2193"/>
                    <a:pt x="789" y="1674"/>
                  </a:cubicBezTo>
                  <a:cubicBezTo>
                    <a:pt x="829" y="1613"/>
                    <a:pt x="813" y="1534"/>
                    <a:pt x="752" y="1493"/>
                  </a:cubicBezTo>
                  <a:cubicBezTo>
                    <a:pt x="731" y="1479"/>
                    <a:pt x="706" y="1472"/>
                    <a:pt x="682" y="1472"/>
                  </a:cubicBezTo>
                  <a:cubicBezTo>
                    <a:pt x="639" y="1472"/>
                    <a:pt x="598" y="1493"/>
                    <a:pt x="573" y="1530"/>
                  </a:cubicBezTo>
                  <a:cubicBezTo>
                    <a:pt x="197" y="2092"/>
                    <a:pt x="0" y="2750"/>
                    <a:pt x="0" y="3426"/>
                  </a:cubicBezTo>
                  <a:cubicBezTo>
                    <a:pt x="0" y="5105"/>
                    <a:pt x="1216" y="6509"/>
                    <a:pt x="2814" y="6797"/>
                  </a:cubicBezTo>
                  <a:lnTo>
                    <a:pt x="2814" y="8715"/>
                  </a:lnTo>
                  <a:cubicBezTo>
                    <a:pt x="2814" y="8787"/>
                    <a:pt x="2871" y="8844"/>
                    <a:pt x="2943" y="8844"/>
                  </a:cubicBezTo>
                  <a:cubicBezTo>
                    <a:pt x="3015" y="8844"/>
                    <a:pt x="3072" y="8787"/>
                    <a:pt x="3072" y="8715"/>
                  </a:cubicBezTo>
                  <a:lnTo>
                    <a:pt x="3072" y="6834"/>
                  </a:lnTo>
                  <a:cubicBezTo>
                    <a:pt x="3188" y="6845"/>
                    <a:pt x="3308" y="6852"/>
                    <a:pt x="3424" y="6852"/>
                  </a:cubicBezTo>
                  <a:cubicBezTo>
                    <a:pt x="3544" y="6852"/>
                    <a:pt x="3662" y="6845"/>
                    <a:pt x="3778" y="6834"/>
                  </a:cubicBezTo>
                  <a:lnTo>
                    <a:pt x="3778" y="7774"/>
                  </a:lnTo>
                  <a:cubicBezTo>
                    <a:pt x="3778" y="7846"/>
                    <a:pt x="3835" y="7903"/>
                    <a:pt x="3907" y="7903"/>
                  </a:cubicBezTo>
                  <a:cubicBezTo>
                    <a:pt x="3977" y="7903"/>
                    <a:pt x="4036" y="7846"/>
                    <a:pt x="4036" y="7774"/>
                  </a:cubicBezTo>
                  <a:lnTo>
                    <a:pt x="4036" y="6797"/>
                  </a:lnTo>
                  <a:cubicBezTo>
                    <a:pt x="5634" y="6509"/>
                    <a:pt x="6850" y="5105"/>
                    <a:pt x="6850" y="3426"/>
                  </a:cubicBezTo>
                  <a:cubicBezTo>
                    <a:pt x="6850" y="1537"/>
                    <a:pt x="5313" y="1"/>
                    <a:pt x="3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5510011" y="2751265"/>
              <a:ext cx="239946" cy="177296"/>
            </a:xfrm>
            <a:custGeom>
              <a:avLst/>
              <a:gdLst/>
              <a:ahLst/>
              <a:cxnLst/>
              <a:rect l="l" t="t" r="r" b="b"/>
              <a:pathLst>
                <a:path w="4481" h="3311" extrusionOk="0">
                  <a:moveTo>
                    <a:pt x="3096" y="946"/>
                  </a:moveTo>
                  <a:lnTo>
                    <a:pt x="2226" y="2070"/>
                  </a:lnTo>
                  <a:lnTo>
                    <a:pt x="2101" y="946"/>
                  </a:lnTo>
                  <a:close/>
                  <a:moveTo>
                    <a:pt x="1863" y="1180"/>
                  </a:moveTo>
                  <a:lnTo>
                    <a:pt x="1983" y="2269"/>
                  </a:lnTo>
                  <a:lnTo>
                    <a:pt x="1808" y="2269"/>
                  </a:lnTo>
                  <a:cubicBezTo>
                    <a:pt x="1777" y="2052"/>
                    <a:pt x="1668" y="1858"/>
                    <a:pt x="1510" y="1717"/>
                  </a:cubicBezTo>
                  <a:lnTo>
                    <a:pt x="1863" y="1180"/>
                  </a:lnTo>
                  <a:close/>
                  <a:moveTo>
                    <a:pt x="1366" y="1941"/>
                  </a:moveTo>
                  <a:cubicBezTo>
                    <a:pt x="1456" y="2028"/>
                    <a:pt x="1521" y="2144"/>
                    <a:pt x="1546" y="2273"/>
                  </a:cubicBezTo>
                  <a:lnTo>
                    <a:pt x="1148" y="2273"/>
                  </a:lnTo>
                  <a:lnTo>
                    <a:pt x="1366" y="1941"/>
                  </a:lnTo>
                  <a:close/>
                  <a:moveTo>
                    <a:pt x="911" y="1752"/>
                  </a:moveTo>
                  <a:cubicBezTo>
                    <a:pt x="995" y="1752"/>
                    <a:pt x="1077" y="1768"/>
                    <a:pt x="1152" y="1798"/>
                  </a:cubicBezTo>
                  <a:lnTo>
                    <a:pt x="802" y="2330"/>
                  </a:lnTo>
                  <a:cubicBezTo>
                    <a:pt x="776" y="2369"/>
                    <a:pt x="774" y="2421"/>
                    <a:pt x="796" y="2463"/>
                  </a:cubicBezTo>
                  <a:cubicBezTo>
                    <a:pt x="820" y="2505"/>
                    <a:pt x="865" y="2533"/>
                    <a:pt x="913" y="2533"/>
                  </a:cubicBezTo>
                  <a:lnTo>
                    <a:pt x="1550" y="2533"/>
                  </a:lnTo>
                  <a:cubicBezTo>
                    <a:pt x="1486" y="2828"/>
                    <a:pt x="1224" y="3051"/>
                    <a:pt x="911" y="3051"/>
                  </a:cubicBezTo>
                  <a:cubicBezTo>
                    <a:pt x="551" y="3051"/>
                    <a:pt x="260" y="2758"/>
                    <a:pt x="260" y="2402"/>
                  </a:cubicBezTo>
                  <a:cubicBezTo>
                    <a:pt x="260" y="2043"/>
                    <a:pt x="553" y="1752"/>
                    <a:pt x="911" y="1752"/>
                  </a:cubicBezTo>
                  <a:close/>
                  <a:moveTo>
                    <a:pt x="3657" y="1757"/>
                  </a:moveTo>
                  <a:lnTo>
                    <a:pt x="3657" y="1757"/>
                  </a:lnTo>
                  <a:cubicBezTo>
                    <a:pt x="3974" y="1796"/>
                    <a:pt x="4222" y="2070"/>
                    <a:pt x="4222" y="2402"/>
                  </a:cubicBezTo>
                  <a:cubicBezTo>
                    <a:pt x="4222" y="2761"/>
                    <a:pt x="3929" y="3051"/>
                    <a:pt x="3574" y="3051"/>
                  </a:cubicBezTo>
                  <a:cubicBezTo>
                    <a:pt x="3214" y="3051"/>
                    <a:pt x="2923" y="2758"/>
                    <a:pt x="2923" y="2402"/>
                  </a:cubicBezTo>
                  <a:cubicBezTo>
                    <a:pt x="2923" y="2104"/>
                    <a:pt x="3124" y="1853"/>
                    <a:pt x="3399" y="1776"/>
                  </a:cubicBezTo>
                  <a:lnTo>
                    <a:pt x="3446" y="2411"/>
                  </a:lnTo>
                  <a:cubicBezTo>
                    <a:pt x="3452" y="2480"/>
                    <a:pt x="3509" y="2531"/>
                    <a:pt x="3575" y="2531"/>
                  </a:cubicBezTo>
                  <a:lnTo>
                    <a:pt x="3585" y="2531"/>
                  </a:lnTo>
                  <a:cubicBezTo>
                    <a:pt x="3657" y="2526"/>
                    <a:pt x="3708" y="2463"/>
                    <a:pt x="3704" y="2393"/>
                  </a:cubicBezTo>
                  <a:lnTo>
                    <a:pt x="3657" y="1757"/>
                  </a:lnTo>
                  <a:close/>
                  <a:moveTo>
                    <a:pt x="2873" y="1"/>
                  </a:moveTo>
                  <a:cubicBezTo>
                    <a:pt x="2801" y="1"/>
                    <a:pt x="2744" y="58"/>
                    <a:pt x="2744" y="130"/>
                  </a:cubicBezTo>
                  <a:cubicBezTo>
                    <a:pt x="2744" y="202"/>
                    <a:pt x="2801" y="259"/>
                    <a:pt x="2873" y="259"/>
                  </a:cubicBezTo>
                  <a:lnTo>
                    <a:pt x="3281" y="259"/>
                  </a:lnTo>
                  <a:lnTo>
                    <a:pt x="3314" y="685"/>
                  </a:lnTo>
                  <a:lnTo>
                    <a:pt x="2072" y="685"/>
                  </a:lnTo>
                  <a:lnTo>
                    <a:pt x="2062" y="592"/>
                  </a:lnTo>
                  <a:lnTo>
                    <a:pt x="2295" y="592"/>
                  </a:lnTo>
                  <a:cubicBezTo>
                    <a:pt x="2367" y="592"/>
                    <a:pt x="2424" y="535"/>
                    <a:pt x="2424" y="463"/>
                  </a:cubicBezTo>
                  <a:cubicBezTo>
                    <a:pt x="2424" y="393"/>
                    <a:pt x="2367" y="334"/>
                    <a:pt x="2295" y="334"/>
                  </a:cubicBezTo>
                  <a:lnTo>
                    <a:pt x="1539" y="334"/>
                  </a:lnTo>
                  <a:cubicBezTo>
                    <a:pt x="1467" y="334"/>
                    <a:pt x="1410" y="393"/>
                    <a:pt x="1410" y="463"/>
                  </a:cubicBezTo>
                  <a:cubicBezTo>
                    <a:pt x="1410" y="535"/>
                    <a:pt x="1467" y="592"/>
                    <a:pt x="1539" y="592"/>
                  </a:cubicBezTo>
                  <a:lnTo>
                    <a:pt x="1803" y="592"/>
                  </a:lnTo>
                  <a:lnTo>
                    <a:pt x="1823" y="777"/>
                  </a:lnTo>
                  <a:lnTo>
                    <a:pt x="1296" y="1577"/>
                  </a:lnTo>
                  <a:cubicBezTo>
                    <a:pt x="1178" y="1521"/>
                    <a:pt x="1047" y="1492"/>
                    <a:pt x="911" y="1492"/>
                  </a:cubicBezTo>
                  <a:cubicBezTo>
                    <a:pt x="408" y="1492"/>
                    <a:pt x="0" y="1899"/>
                    <a:pt x="0" y="2402"/>
                  </a:cubicBezTo>
                  <a:cubicBezTo>
                    <a:pt x="0" y="2903"/>
                    <a:pt x="408" y="3311"/>
                    <a:pt x="911" y="3311"/>
                  </a:cubicBezTo>
                  <a:cubicBezTo>
                    <a:pt x="1370" y="3311"/>
                    <a:pt x="1749" y="2970"/>
                    <a:pt x="1812" y="2531"/>
                  </a:cubicBezTo>
                  <a:lnTo>
                    <a:pt x="2131" y="2531"/>
                  </a:lnTo>
                  <a:cubicBezTo>
                    <a:pt x="2171" y="2531"/>
                    <a:pt x="2210" y="2513"/>
                    <a:pt x="2232" y="2480"/>
                  </a:cubicBezTo>
                  <a:lnTo>
                    <a:pt x="3341" y="1051"/>
                  </a:lnTo>
                  <a:lnTo>
                    <a:pt x="3375" y="1512"/>
                  </a:lnTo>
                  <a:cubicBezTo>
                    <a:pt x="2967" y="1602"/>
                    <a:pt x="2661" y="1965"/>
                    <a:pt x="2661" y="2402"/>
                  </a:cubicBezTo>
                  <a:cubicBezTo>
                    <a:pt x="2661" y="2903"/>
                    <a:pt x="3069" y="3311"/>
                    <a:pt x="3572" y="3311"/>
                  </a:cubicBezTo>
                  <a:cubicBezTo>
                    <a:pt x="4073" y="3311"/>
                    <a:pt x="4480" y="2903"/>
                    <a:pt x="4480" y="2402"/>
                  </a:cubicBezTo>
                  <a:cubicBezTo>
                    <a:pt x="4480" y="1919"/>
                    <a:pt x="4106" y="1527"/>
                    <a:pt x="3633" y="1494"/>
                  </a:cubicBezTo>
                  <a:lnTo>
                    <a:pt x="3529" y="121"/>
                  </a:lnTo>
                  <a:cubicBezTo>
                    <a:pt x="3526" y="54"/>
                    <a:pt x="3467" y="1"/>
                    <a:pt x="3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 name="Google Shape;2169;p71"/>
          <p:cNvGrpSpPr/>
          <p:nvPr/>
        </p:nvGrpSpPr>
        <p:grpSpPr>
          <a:xfrm>
            <a:off x="6739501" y="2545375"/>
            <a:ext cx="444579" cy="403648"/>
            <a:chOff x="6014747" y="2681974"/>
            <a:chExt cx="475180" cy="431432"/>
          </a:xfrm>
        </p:grpSpPr>
        <p:sp>
          <p:nvSpPr>
            <p:cNvPr id="2170" name="Google Shape;2170;p71"/>
            <p:cNvSpPr/>
            <p:nvPr/>
          </p:nvSpPr>
          <p:spPr>
            <a:xfrm>
              <a:off x="6026099" y="2681974"/>
              <a:ext cx="463828" cy="431432"/>
            </a:xfrm>
            <a:custGeom>
              <a:avLst/>
              <a:gdLst/>
              <a:ahLst/>
              <a:cxnLst/>
              <a:rect l="l" t="t" r="r" b="b"/>
              <a:pathLst>
                <a:path w="8662" h="8057" extrusionOk="0">
                  <a:moveTo>
                    <a:pt x="623" y="262"/>
                  </a:moveTo>
                  <a:cubicBezTo>
                    <a:pt x="645" y="262"/>
                    <a:pt x="668" y="271"/>
                    <a:pt x="684" y="289"/>
                  </a:cubicBezTo>
                  <a:lnTo>
                    <a:pt x="835" y="438"/>
                  </a:lnTo>
                  <a:cubicBezTo>
                    <a:pt x="773" y="453"/>
                    <a:pt x="715" y="475"/>
                    <a:pt x="660" y="510"/>
                  </a:cubicBezTo>
                  <a:lnTo>
                    <a:pt x="563" y="412"/>
                  </a:lnTo>
                  <a:cubicBezTo>
                    <a:pt x="526" y="379"/>
                    <a:pt x="526" y="324"/>
                    <a:pt x="561" y="289"/>
                  </a:cubicBezTo>
                  <a:cubicBezTo>
                    <a:pt x="578" y="271"/>
                    <a:pt x="601" y="262"/>
                    <a:pt x="623" y="262"/>
                  </a:cubicBezTo>
                  <a:close/>
                  <a:moveTo>
                    <a:pt x="957" y="684"/>
                  </a:moveTo>
                  <a:cubicBezTo>
                    <a:pt x="1033" y="684"/>
                    <a:pt x="1109" y="713"/>
                    <a:pt x="1167" y="770"/>
                  </a:cubicBezTo>
                  <a:lnTo>
                    <a:pt x="1797" y="1402"/>
                  </a:lnTo>
                  <a:lnTo>
                    <a:pt x="1353" y="1846"/>
                  </a:lnTo>
                  <a:lnTo>
                    <a:pt x="846" y="1339"/>
                  </a:lnTo>
                  <a:cubicBezTo>
                    <a:pt x="818" y="1312"/>
                    <a:pt x="784" y="1299"/>
                    <a:pt x="750" y="1299"/>
                  </a:cubicBezTo>
                  <a:cubicBezTo>
                    <a:pt x="717" y="1299"/>
                    <a:pt x="685" y="1312"/>
                    <a:pt x="660" y="1337"/>
                  </a:cubicBezTo>
                  <a:lnTo>
                    <a:pt x="553" y="1442"/>
                  </a:lnTo>
                  <a:cubicBezTo>
                    <a:pt x="520" y="1475"/>
                    <a:pt x="477" y="1492"/>
                    <a:pt x="434" y="1492"/>
                  </a:cubicBezTo>
                  <a:cubicBezTo>
                    <a:pt x="390" y="1492"/>
                    <a:pt x="347" y="1475"/>
                    <a:pt x="314" y="1442"/>
                  </a:cubicBezTo>
                  <a:cubicBezTo>
                    <a:pt x="282" y="1411"/>
                    <a:pt x="264" y="1369"/>
                    <a:pt x="264" y="1323"/>
                  </a:cubicBezTo>
                  <a:cubicBezTo>
                    <a:pt x="264" y="1276"/>
                    <a:pt x="281" y="1236"/>
                    <a:pt x="314" y="1203"/>
                  </a:cubicBezTo>
                  <a:lnTo>
                    <a:pt x="747" y="770"/>
                  </a:lnTo>
                  <a:cubicBezTo>
                    <a:pt x="805" y="713"/>
                    <a:pt x="881" y="684"/>
                    <a:pt x="957" y="684"/>
                  </a:cubicBezTo>
                  <a:close/>
                  <a:moveTo>
                    <a:pt x="1978" y="1581"/>
                  </a:moveTo>
                  <a:lnTo>
                    <a:pt x="2645" y="2249"/>
                  </a:lnTo>
                  <a:cubicBezTo>
                    <a:pt x="2453" y="2288"/>
                    <a:pt x="2278" y="2382"/>
                    <a:pt x="2138" y="2522"/>
                  </a:cubicBezTo>
                  <a:cubicBezTo>
                    <a:pt x="2120" y="2541"/>
                    <a:pt x="2103" y="2559"/>
                    <a:pt x="2085" y="2577"/>
                  </a:cubicBezTo>
                  <a:lnTo>
                    <a:pt x="1532" y="2025"/>
                  </a:lnTo>
                  <a:lnTo>
                    <a:pt x="1978" y="1581"/>
                  </a:lnTo>
                  <a:close/>
                  <a:moveTo>
                    <a:pt x="4757" y="954"/>
                  </a:moveTo>
                  <a:cubicBezTo>
                    <a:pt x="4840" y="954"/>
                    <a:pt x="4921" y="987"/>
                    <a:pt x="4982" y="1046"/>
                  </a:cubicBezTo>
                  <a:cubicBezTo>
                    <a:pt x="5041" y="1107"/>
                    <a:pt x="5074" y="1184"/>
                    <a:pt x="5074" y="1269"/>
                  </a:cubicBezTo>
                  <a:lnTo>
                    <a:pt x="5074" y="2611"/>
                  </a:lnTo>
                  <a:cubicBezTo>
                    <a:pt x="5074" y="2646"/>
                    <a:pt x="5087" y="2677"/>
                    <a:pt x="5111" y="2703"/>
                  </a:cubicBezTo>
                  <a:lnTo>
                    <a:pt x="5866" y="3458"/>
                  </a:lnTo>
                  <a:lnTo>
                    <a:pt x="5866" y="3917"/>
                  </a:lnTo>
                  <a:lnTo>
                    <a:pt x="5435" y="3917"/>
                  </a:lnTo>
                  <a:lnTo>
                    <a:pt x="4534" y="3018"/>
                  </a:lnTo>
                  <a:cubicBezTo>
                    <a:pt x="4475" y="2959"/>
                    <a:pt x="4442" y="2880"/>
                    <a:pt x="4442" y="2795"/>
                  </a:cubicBezTo>
                  <a:lnTo>
                    <a:pt x="4442" y="1269"/>
                  </a:lnTo>
                  <a:cubicBezTo>
                    <a:pt x="4442" y="1098"/>
                    <a:pt x="4582" y="954"/>
                    <a:pt x="4757" y="954"/>
                  </a:cubicBezTo>
                  <a:close/>
                  <a:moveTo>
                    <a:pt x="3454" y="2799"/>
                  </a:moveTo>
                  <a:lnTo>
                    <a:pt x="3786" y="3130"/>
                  </a:lnTo>
                  <a:cubicBezTo>
                    <a:pt x="4073" y="3420"/>
                    <a:pt x="4073" y="3884"/>
                    <a:pt x="3786" y="4172"/>
                  </a:cubicBezTo>
                  <a:cubicBezTo>
                    <a:pt x="3642" y="4316"/>
                    <a:pt x="3454" y="4389"/>
                    <a:pt x="3265" y="4389"/>
                  </a:cubicBezTo>
                  <a:cubicBezTo>
                    <a:pt x="3077" y="4389"/>
                    <a:pt x="2888" y="4316"/>
                    <a:pt x="2744" y="4172"/>
                  </a:cubicBezTo>
                  <a:lnTo>
                    <a:pt x="2413" y="3840"/>
                  </a:lnTo>
                  <a:lnTo>
                    <a:pt x="3454" y="2799"/>
                  </a:lnTo>
                  <a:close/>
                  <a:moveTo>
                    <a:pt x="6753" y="4175"/>
                  </a:moveTo>
                  <a:cubicBezTo>
                    <a:pt x="6683" y="5075"/>
                    <a:pt x="5931" y="5784"/>
                    <a:pt x="5019" y="5784"/>
                  </a:cubicBezTo>
                  <a:cubicBezTo>
                    <a:pt x="4718" y="5784"/>
                    <a:pt x="4429" y="5708"/>
                    <a:pt x="4167" y="5563"/>
                  </a:cubicBezTo>
                  <a:lnTo>
                    <a:pt x="4167" y="4603"/>
                  </a:lnTo>
                  <a:cubicBezTo>
                    <a:pt x="4167" y="4531"/>
                    <a:pt x="4110" y="4474"/>
                    <a:pt x="4038" y="4474"/>
                  </a:cubicBezTo>
                  <a:cubicBezTo>
                    <a:pt x="3968" y="4474"/>
                    <a:pt x="3909" y="4531"/>
                    <a:pt x="3909" y="4603"/>
                  </a:cubicBezTo>
                  <a:lnTo>
                    <a:pt x="3909" y="6083"/>
                  </a:lnTo>
                  <a:lnTo>
                    <a:pt x="3281" y="6083"/>
                  </a:lnTo>
                  <a:lnTo>
                    <a:pt x="3281" y="4641"/>
                  </a:lnTo>
                  <a:cubicBezTo>
                    <a:pt x="3530" y="4638"/>
                    <a:pt x="3778" y="4540"/>
                    <a:pt x="3970" y="4352"/>
                  </a:cubicBezTo>
                  <a:cubicBezTo>
                    <a:pt x="4025" y="4297"/>
                    <a:pt x="4071" y="4240"/>
                    <a:pt x="4110" y="4175"/>
                  </a:cubicBezTo>
                  <a:close/>
                  <a:moveTo>
                    <a:pt x="3907" y="6342"/>
                  </a:moveTo>
                  <a:lnTo>
                    <a:pt x="3907" y="7505"/>
                  </a:lnTo>
                  <a:cubicBezTo>
                    <a:pt x="3909" y="7669"/>
                    <a:pt x="3776" y="7802"/>
                    <a:pt x="3612" y="7802"/>
                  </a:cubicBezTo>
                  <a:lnTo>
                    <a:pt x="3001" y="7802"/>
                  </a:lnTo>
                  <a:cubicBezTo>
                    <a:pt x="2955" y="7802"/>
                    <a:pt x="2912" y="7784"/>
                    <a:pt x="2881" y="7752"/>
                  </a:cubicBezTo>
                  <a:cubicBezTo>
                    <a:pt x="2848" y="7719"/>
                    <a:pt x="2829" y="7679"/>
                    <a:pt x="2829" y="7632"/>
                  </a:cubicBezTo>
                  <a:cubicBezTo>
                    <a:pt x="2829" y="7538"/>
                    <a:pt x="2905" y="7461"/>
                    <a:pt x="2999" y="7461"/>
                  </a:cubicBezTo>
                  <a:lnTo>
                    <a:pt x="3485" y="7461"/>
                  </a:lnTo>
                  <a:cubicBezTo>
                    <a:pt x="3557" y="7461"/>
                    <a:pt x="3614" y="7404"/>
                    <a:pt x="3614" y="7332"/>
                  </a:cubicBezTo>
                  <a:cubicBezTo>
                    <a:pt x="3614" y="7262"/>
                    <a:pt x="3557" y="7203"/>
                    <a:pt x="3485" y="7203"/>
                  </a:cubicBezTo>
                  <a:lnTo>
                    <a:pt x="3279" y="7203"/>
                  </a:lnTo>
                  <a:lnTo>
                    <a:pt x="3279" y="6342"/>
                  </a:lnTo>
                  <a:close/>
                  <a:moveTo>
                    <a:pt x="619" y="0"/>
                  </a:moveTo>
                  <a:cubicBezTo>
                    <a:pt x="530" y="0"/>
                    <a:pt x="442" y="34"/>
                    <a:pt x="375" y="103"/>
                  </a:cubicBezTo>
                  <a:cubicBezTo>
                    <a:pt x="238" y="237"/>
                    <a:pt x="238" y="456"/>
                    <a:pt x="375" y="593"/>
                  </a:cubicBezTo>
                  <a:lnTo>
                    <a:pt x="461" y="679"/>
                  </a:lnTo>
                  <a:lnTo>
                    <a:pt x="126" y="1017"/>
                  </a:lnTo>
                  <a:cubicBezTo>
                    <a:pt x="45" y="1098"/>
                    <a:pt x="0" y="1205"/>
                    <a:pt x="0" y="1321"/>
                  </a:cubicBezTo>
                  <a:cubicBezTo>
                    <a:pt x="0" y="1435"/>
                    <a:pt x="45" y="1544"/>
                    <a:pt x="126" y="1625"/>
                  </a:cubicBezTo>
                  <a:cubicBezTo>
                    <a:pt x="205" y="1706"/>
                    <a:pt x="314" y="1752"/>
                    <a:pt x="430" y="1752"/>
                  </a:cubicBezTo>
                  <a:cubicBezTo>
                    <a:pt x="544" y="1752"/>
                    <a:pt x="651" y="1708"/>
                    <a:pt x="734" y="1625"/>
                  </a:cubicBezTo>
                  <a:lnTo>
                    <a:pt x="747" y="1610"/>
                  </a:lnTo>
                  <a:lnTo>
                    <a:pt x="1937" y="2802"/>
                  </a:lnTo>
                  <a:cubicBezTo>
                    <a:pt x="1897" y="2889"/>
                    <a:pt x="1869" y="2983"/>
                    <a:pt x="1853" y="3081"/>
                  </a:cubicBezTo>
                  <a:cubicBezTo>
                    <a:pt x="1841" y="3151"/>
                    <a:pt x="1891" y="3217"/>
                    <a:pt x="1961" y="3228"/>
                  </a:cubicBezTo>
                  <a:cubicBezTo>
                    <a:pt x="1967" y="3229"/>
                    <a:pt x="1973" y="3229"/>
                    <a:pt x="1979" y="3229"/>
                  </a:cubicBezTo>
                  <a:cubicBezTo>
                    <a:pt x="2043" y="3229"/>
                    <a:pt x="2099" y="3183"/>
                    <a:pt x="2109" y="3117"/>
                  </a:cubicBezTo>
                  <a:cubicBezTo>
                    <a:pt x="2131" y="2961"/>
                    <a:pt x="2203" y="2817"/>
                    <a:pt x="2315" y="2705"/>
                  </a:cubicBezTo>
                  <a:cubicBezTo>
                    <a:pt x="2453" y="2566"/>
                    <a:pt x="2641" y="2487"/>
                    <a:pt x="2837" y="2487"/>
                  </a:cubicBezTo>
                  <a:cubicBezTo>
                    <a:pt x="2988" y="2487"/>
                    <a:pt x="3133" y="2533"/>
                    <a:pt x="3259" y="2620"/>
                  </a:cubicBezTo>
                  <a:lnTo>
                    <a:pt x="2232" y="3645"/>
                  </a:lnTo>
                  <a:cubicBezTo>
                    <a:pt x="2212" y="3615"/>
                    <a:pt x="2192" y="3582"/>
                    <a:pt x="2175" y="3547"/>
                  </a:cubicBezTo>
                  <a:cubicBezTo>
                    <a:pt x="2153" y="3501"/>
                    <a:pt x="2107" y="3475"/>
                    <a:pt x="2059" y="3475"/>
                  </a:cubicBezTo>
                  <a:cubicBezTo>
                    <a:pt x="2040" y="3475"/>
                    <a:pt x="2020" y="3479"/>
                    <a:pt x="2002" y="3488"/>
                  </a:cubicBezTo>
                  <a:cubicBezTo>
                    <a:pt x="1937" y="3519"/>
                    <a:pt x="1913" y="3597"/>
                    <a:pt x="1943" y="3661"/>
                  </a:cubicBezTo>
                  <a:cubicBezTo>
                    <a:pt x="1972" y="3720"/>
                    <a:pt x="2007" y="3775"/>
                    <a:pt x="2046" y="3827"/>
                  </a:cubicBezTo>
                  <a:lnTo>
                    <a:pt x="1613" y="4260"/>
                  </a:lnTo>
                  <a:cubicBezTo>
                    <a:pt x="1563" y="4310"/>
                    <a:pt x="1563" y="4393"/>
                    <a:pt x="1613" y="4444"/>
                  </a:cubicBezTo>
                  <a:cubicBezTo>
                    <a:pt x="1639" y="4468"/>
                    <a:pt x="1670" y="4481"/>
                    <a:pt x="1705" y="4481"/>
                  </a:cubicBezTo>
                  <a:cubicBezTo>
                    <a:pt x="1738" y="4481"/>
                    <a:pt x="1771" y="4468"/>
                    <a:pt x="1797" y="4444"/>
                  </a:cubicBezTo>
                  <a:lnTo>
                    <a:pt x="2223" y="4017"/>
                  </a:lnTo>
                  <a:lnTo>
                    <a:pt x="2555" y="4348"/>
                  </a:lnTo>
                  <a:cubicBezTo>
                    <a:pt x="2687" y="4481"/>
                    <a:pt x="2846" y="4568"/>
                    <a:pt x="3015" y="4610"/>
                  </a:cubicBezTo>
                  <a:lnTo>
                    <a:pt x="3015" y="7199"/>
                  </a:lnTo>
                  <a:lnTo>
                    <a:pt x="2995" y="7199"/>
                  </a:lnTo>
                  <a:cubicBezTo>
                    <a:pt x="2757" y="7199"/>
                    <a:pt x="2568" y="7393"/>
                    <a:pt x="2568" y="7627"/>
                  </a:cubicBezTo>
                  <a:cubicBezTo>
                    <a:pt x="2568" y="7743"/>
                    <a:pt x="2610" y="7850"/>
                    <a:pt x="2693" y="7931"/>
                  </a:cubicBezTo>
                  <a:cubicBezTo>
                    <a:pt x="2774" y="8012"/>
                    <a:pt x="2883" y="8056"/>
                    <a:pt x="2997" y="8056"/>
                  </a:cubicBezTo>
                  <a:lnTo>
                    <a:pt x="3611" y="8056"/>
                  </a:lnTo>
                  <a:cubicBezTo>
                    <a:pt x="3917" y="8056"/>
                    <a:pt x="4165" y="7808"/>
                    <a:pt x="4165" y="7502"/>
                  </a:cubicBezTo>
                  <a:lnTo>
                    <a:pt x="4165" y="5849"/>
                  </a:lnTo>
                  <a:cubicBezTo>
                    <a:pt x="4431" y="5974"/>
                    <a:pt x="4718" y="6038"/>
                    <a:pt x="5015" y="6038"/>
                  </a:cubicBezTo>
                  <a:cubicBezTo>
                    <a:pt x="6117" y="6038"/>
                    <a:pt x="7011" y="5145"/>
                    <a:pt x="7013" y="4043"/>
                  </a:cubicBezTo>
                  <a:lnTo>
                    <a:pt x="7013" y="4041"/>
                  </a:lnTo>
                  <a:lnTo>
                    <a:pt x="7013" y="2977"/>
                  </a:lnTo>
                  <a:lnTo>
                    <a:pt x="7881" y="3278"/>
                  </a:lnTo>
                  <a:cubicBezTo>
                    <a:pt x="7941" y="3300"/>
                    <a:pt x="8006" y="3311"/>
                    <a:pt x="8070" y="3311"/>
                  </a:cubicBezTo>
                  <a:cubicBezTo>
                    <a:pt x="8314" y="3311"/>
                    <a:pt x="8533" y="3156"/>
                    <a:pt x="8612" y="2926"/>
                  </a:cubicBezTo>
                  <a:cubicBezTo>
                    <a:pt x="8662" y="2788"/>
                    <a:pt x="8653" y="2633"/>
                    <a:pt x="8586" y="2495"/>
                  </a:cubicBezTo>
                  <a:cubicBezTo>
                    <a:pt x="8520" y="2356"/>
                    <a:pt x="8402" y="2253"/>
                    <a:pt x="8258" y="2203"/>
                  </a:cubicBezTo>
                  <a:lnTo>
                    <a:pt x="7962" y="2098"/>
                  </a:lnTo>
                  <a:cubicBezTo>
                    <a:pt x="7948" y="2094"/>
                    <a:pt x="7934" y="2092"/>
                    <a:pt x="7921" y="2092"/>
                  </a:cubicBezTo>
                  <a:cubicBezTo>
                    <a:pt x="7867" y="2092"/>
                    <a:pt x="7816" y="2125"/>
                    <a:pt x="7796" y="2179"/>
                  </a:cubicBezTo>
                  <a:cubicBezTo>
                    <a:pt x="7774" y="2246"/>
                    <a:pt x="7807" y="2319"/>
                    <a:pt x="7877" y="2345"/>
                  </a:cubicBezTo>
                  <a:lnTo>
                    <a:pt x="8174" y="2448"/>
                  </a:lnTo>
                  <a:cubicBezTo>
                    <a:pt x="8251" y="2476"/>
                    <a:pt x="8317" y="2535"/>
                    <a:pt x="8352" y="2609"/>
                  </a:cubicBezTo>
                  <a:cubicBezTo>
                    <a:pt x="8389" y="2684"/>
                    <a:pt x="8395" y="2769"/>
                    <a:pt x="8367" y="2848"/>
                  </a:cubicBezTo>
                  <a:cubicBezTo>
                    <a:pt x="8323" y="2974"/>
                    <a:pt x="8203" y="3060"/>
                    <a:pt x="8070" y="3060"/>
                  </a:cubicBezTo>
                  <a:cubicBezTo>
                    <a:pt x="8035" y="3060"/>
                    <a:pt x="8000" y="3053"/>
                    <a:pt x="7967" y="3042"/>
                  </a:cubicBezTo>
                  <a:lnTo>
                    <a:pt x="6924" y="2679"/>
                  </a:lnTo>
                  <a:cubicBezTo>
                    <a:pt x="6911" y="2675"/>
                    <a:pt x="6898" y="2673"/>
                    <a:pt x="6884" y="2673"/>
                  </a:cubicBezTo>
                  <a:cubicBezTo>
                    <a:pt x="6857" y="2673"/>
                    <a:pt x="6830" y="2681"/>
                    <a:pt x="6808" y="2695"/>
                  </a:cubicBezTo>
                  <a:cubicBezTo>
                    <a:pt x="6773" y="2721"/>
                    <a:pt x="6753" y="2760"/>
                    <a:pt x="6753" y="2802"/>
                  </a:cubicBezTo>
                  <a:lnTo>
                    <a:pt x="6753" y="3919"/>
                  </a:lnTo>
                  <a:lnTo>
                    <a:pt x="6124" y="3919"/>
                  </a:lnTo>
                  <a:lnTo>
                    <a:pt x="6124" y="2187"/>
                  </a:lnTo>
                  <a:cubicBezTo>
                    <a:pt x="6124" y="2098"/>
                    <a:pt x="6154" y="2019"/>
                    <a:pt x="6209" y="1960"/>
                  </a:cubicBezTo>
                  <a:cubicBezTo>
                    <a:pt x="6269" y="1898"/>
                    <a:pt x="6352" y="1863"/>
                    <a:pt x="6437" y="1863"/>
                  </a:cubicBezTo>
                  <a:cubicBezTo>
                    <a:pt x="6472" y="1863"/>
                    <a:pt x="6507" y="1869"/>
                    <a:pt x="6541" y="1881"/>
                  </a:cubicBezTo>
                  <a:lnTo>
                    <a:pt x="7387" y="2176"/>
                  </a:lnTo>
                  <a:cubicBezTo>
                    <a:pt x="7400" y="2180"/>
                    <a:pt x="7414" y="2182"/>
                    <a:pt x="7427" y="2182"/>
                  </a:cubicBezTo>
                  <a:cubicBezTo>
                    <a:pt x="7481" y="2182"/>
                    <a:pt x="7532" y="2149"/>
                    <a:pt x="7553" y="2095"/>
                  </a:cubicBezTo>
                  <a:cubicBezTo>
                    <a:pt x="7575" y="2028"/>
                    <a:pt x="7540" y="1955"/>
                    <a:pt x="7471" y="1929"/>
                  </a:cubicBezTo>
                  <a:lnTo>
                    <a:pt x="6626" y="1634"/>
                  </a:lnTo>
                  <a:cubicBezTo>
                    <a:pt x="6564" y="1613"/>
                    <a:pt x="6501" y="1602"/>
                    <a:pt x="6437" y="1602"/>
                  </a:cubicBezTo>
                  <a:cubicBezTo>
                    <a:pt x="6282" y="1602"/>
                    <a:pt x="6129" y="1665"/>
                    <a:pt x="6019" y="1781"/>
                  </a:cubicBezTo>
                  <a:cubicBezTo>
                    <a:pt x="5918" y="1886"/>
                    <a:pt x="5863" y="2032"/>
                    <a:pt x="5863" y="2185"/>
                  </a:cubicBezTo>
                  <a:lnTo>
                    <a:pt x="5863" y="3090"/>
                  </a:lnTo>
                  <a:lnTo>
                    <a:pt x="5328" y="2555"/>
                  </a:lnTo>
                  <a:lnTo>
                    <a:pt x="5328" y="1267"/>
                  </a:lnTo>
                  <a:cubicBezTo>
                    <a:pt x="5328" y="1112"/>
                    <a:pt x="5269" y="971"/>
                    <a:pt x="5160" y="862"/>
                  </a:cubicBezTo>
                  <a:cubicBezTo>
                    <a:pt x="5052" y="753"/>
                    <a:pt x="4908" y="694"/>
                    <a:pt x="4755" y="694"/>
                  </a:cubicBezTo>
                  <a:cubicBezTo>
                    <a:pt x="4440" y="694"/>
                    <a:pt x="4182" y="952"/>
                    <a:pt x="4182" y="1267"/>
                  </a:cubicBezTo>
                  <a:lnTo>
                    <a:pt x="4182" y="2793"/>
                  </a:lnTo>
                  <a:cubicBezTo>
                    <a:pt x="4182" y="2946"/>
                    <a:pt x="4241" y="3090"/>
                    <a:pt x="4350" y="3199"/>
                  </a:cubicBezTo>
                  <a:lnTo>
                    <a:pt x="5068" y="3917"/>
                  </a:lnTo>
                  <a:lnTo>
                    <a:pt x="4221" y="3917"/>
                  </a:lnTo>
                  <a:cubicBezTo>
                    <a:pt x="4313" y="3582"/>
                    <a:pt x="4230" y="3208"/>
                    <a:pt x="3968" y="2944"/>
                  </a:cubicBezTo>
                  <a:lnTo>
                    <a:pt x="3544" y="2520"/>
                  </a:lnTo>
                  <a:cubicBezTo>
                    <a:pt x="3397" y="2373"/>
                    <a:pt x="3209" y="2277"/>
                    <a:pt x="3006" y="2244"/>
                  </a:cubicBezTo>
                  <a:lnTo>
                    <a:pt x="865" y="103"/>
                  </a:lnTo>
                  <a:cubicBezTo>
                    <a:pt x="797" y="34"/>
                    <a:pt x="708" y="0"/>
                    <a:pt x="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6014747" y="2917743"/>
              <a:ext cx="72396" cy="51780"/>
            </a:xfrm>
            <a:custGeom>
              <a:avLst/>
              <a:gdLst/>
              <a:ahLst/>
              <a:cxnLst/>
              <a:rect l="l" t="t" r="r" b="b"/>
              <a:pathLst>
                <a:path w="1352" h="967" extrusionOk="0">
                  <a:moveTo>
                    <a:pt x="443" y="258"/>
                  </a:moveTo>
                  <a:cubicBezTo>
                    <a:pt x="452" y="258"/>
                    <a:pt x="461" y="259"/>
                    <a:pt x="470" y="261"/>
                  </a:cubicBezTo>
                  <a:lnTo>
                    <a:pt x="937" y="338"/>
                  </a:lnTo>
                  <a:cubicBezTo>
                    <a:pt x="1021" y="353"/>
                    <a:pt x="1079" y="430"/>
                    <a:pt x="1071" y="515"/>
                  </a:cubicBezTo>
                  <a:lnTo>
                    <a:pt x="1068" y="559"/>
                  </a:lnTo>
                  <a:cubicBezTo>
                    <a:pt x="1058" y="643"/>
                    <a:pt x="987" y="707"/>
                    <a:pt x="903" y="707"/>
                  </a:cubicBezTo>
                  <a:cubicBezTo>
                    <a:pt x="902" y="707"/>
                    <a:pt x="901" y="707"/>
                    <a:pt x="900" y="707"/>
                  </a:cubicBezTo>
                  <a:lnTo>
                    <a:pt x="426" y="694"/>
                  </a:lnTo>
                  <a:cubicBezTo>
                    <a:pt x="380" y="694"/>
                    <a:pt x="340" y="672"/>
                    <a:pt x="310" y="638"/>
                  </a:cubicBezTo>
                  <a:cubicBezTo>
                    <a:pt x="279" y="603"/>
                    <a:pt x="266" y="559"/>
                    <a:pt x="270" y="513"/>
                  </a:cubicBezTo>
                  <a:lnTo>
                    <a:pt x="282" y="404"/>
                  </a:lnTo>
                  <a:cubicBezTo>
                    <a:pt x="286" y="358"/>
                    <a:pt x="310" y="320"/>
                    <a:pt x="343" y="292"/>
                  </a:cubicBezTo>
                  <a:cubicBezTo>
                    <a:pt x="373" y="270"/>
                    <a:pt x="407" y="258"/>
                    <a:pt x="443" y="258"/>
                  </a:cubicBezTo>
                  <a:close/>
                  <a:moveTo>
                    <a:pt x="445" y="1"/>
                  </a:moveTo>
                  <a:cubicBezTo>
                    <a:pt x="352" y="1"/>
                    <a:pt x="260" y="30"/>
                    <a:pt x="187" y="87"/>
                  </a:cubicBezTo>
                  <a:cubicBezTo>
                    <a:pt x="95" y="157"/>
                    <a:pt x="36" y="264"/>
                    <a:pt x="24" y="382"/>
                  </a:cubicBezTo>
                  <a:lnTo>
                    <a:pt x="12" y="489"/>
                  </a:lnTo>
                  <a:cubicBezTo>
                    <a:pt x="1" y="605"/>
                    <a:pt x="37" y="723"/>
                    <a:pt x="117" y="810"/>
                  </a:cubicBezTo>
                  <a:cubicBezTo>
                    <a:pt x="192" y="898"/>
                    <a:pt x="305" y="950"/>
                    <a:pt x="421" y="954"/>
                  </a:cubicBezTo>
                  <a:lnTo>
                    <a:pt x="892" y="966"/>
                  </a:lnTo>
                  <a:lnTo>
                    <a:pt x="905" y="966"/>
                  </a:lnTo>
                  <a:cubicBezTo>
                    <a:pt x="1121" y="966"/>
                    <a:pt x="1305" y="804"/>
                    <a:pt x="1326" y="587"/>
                  </a:cubicBezTo>
                  <a:lnTo>
                    <a:pt x="1329" y="543"/>
                  </a:lnTo>
                  <a:cubicBezTo>
                    <a:pt x="1351" y="321"/>
                    <a:pt x="1198" y="121"/>
                    <a:pt x="979" y="84"/>
                  </a:cubicBezTo>
                  <a:lnTo>
                    <a:pt x="515" y="6"/>
                  </a:lnTo>
                  <a:cubicBezTo>
                    <a:pt x="491" y="3"/>
                    <a:pt x="468"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6027866" y="2988425"/>
              <a:ext cx="73360" cy="59438"/>
            </a:xfrm>
            <a:custGeom>
              <a:avLst/>
              <a:gdLst/>
              <a:ahLst/>
              <a:cxnLst/>
              <a:rect l="l" t="t" r="r" b="b"/>
              <a:pathLst>
                <a:path w="1370" h="1110" extrusionOk="0">
                  <a:moveTo>
                    <a:pt x="876" y="256"/>
                  </a:moveTo>
                  <a:cubicBezTo>
                    <a:pt x="937" y="256"/>
                    <a:pt x="998" y="293"/>
                    <a:pt x="1025" y="354"/>
                  </a:cubicBezTo>
                  <a:lnTo>
                    <a:pt x="1044" y="393"/>
                  </a:lnTo>
                  <a:cubicBezTo>
                    <a:pt x="1079" y="472"/>
                    <a:pt x="1046" y="564"/>
                    <a:pt x="972" y="603"/>
                  </a:cubicBezTo>
                  <a:lnTo>
                    <a:pt x="555" y="826"/>
                  </a:lnTo>
                  <a:cubicBezTo>
                    <a:pt x="532" y="839"/>
                    <a:pt x="506" y="846"/>
                    <a:pt x="480" y="846"/>
                  </a:cubicBezTo>
                  <a:cubicBezTo>
                    <a:pt x="462" y="846"/>
                    <a:pt x="444" y="843"/>
                    <a:pt x="426" y="837"/>
                  </a:cubicBezTo>
                  <a:cubicBezTo>
                    <a:pt x="382" y="824"/>
                    <a:pt x="347" y="791"/>
                    <a:pt x="329" y="750"/>
                  </a:cubicBezTo>
                  <a:lnTo>
                    <a:pt x="286" y="651"/>
                  </a:lnTo>
                  <a:cubicBezTo>
                    <a:pt x="268" y="610"/>
                    <a:pt x="268" y="564"/>
                    <a:pt x="283" y="522"/>
                  </a:cubicBezTo>
                  <a:cubicBezTo>
                    <a:pt x="301" y="481"/>
                    <a:pt x="334" y="448"/>
                    <a:pt x="378" y="431"/>
                  </a:cubicBezTo>
                  <a:lnTo>
                    <a:pt x="821" y="266"/>
                  </a:lnTo>
                  <a:cubicBezTo>
                    <a:pt x="839" y="260"/>
                    <a:pt x="858" y="256"/>
                    <a:pt x="876" y="256"/>
                  </a:cubicBezTo>
                  <a:close/>
                  <a:moveTo>
                    <a:pt x="876" y="1"/>
                  </a:moveTo>
                  <a:cubicBezTo>
                    <a:pt x="827" y="1"/>
                    <a:pt x="777" y="9"/>
                    <a:pt x="729" y="28"/>
                  </a:cubicBezTo>
                  <a:lnTo>
                    <a:pt x="286" y="194"/>
                  </a:lnTo>
                  <a:cubicBezTo>
                    <a:pt x="178" y="234"/>
                    <a:pt x="87" y="319"/>
                    <a:pt x="43" y="426"/>
                  </a:cubicBezTo>
                  <a:cubicBezTo>
                    <a:pt x="1" y="535"/>
                    <a:pt x="1" y="656"/>
                    <a:pt x="49" y="761"/>
                  </a:cubicBezTo>
                  <a:lnTo>
                    <a:pt x="93" y="861"/>
                  </a:lnTo>
                  <a:cubicBezTo>
                    <a:pt x="141" y="968"/>
                    <a:pt x="231" y="1051"/>
                    <a:pt x="340" y="1088"/>
                  </a:cubicBezTo>
                  <a:cubicBezTo>
                    <a:pt x="384" y="1102"/>
                    <a:pt x="430" y="1110"/>
                    <a:pt x="476" y="1110"/>
                  </a:cubicBezTo>
                  <a:cubicBezTo>
                    <a:pt x="546" y="1110"/>
                    <a:pt x="615" y="1093"/>
                    <a:pt x="677" y="1060"/>
                  </a:cubicBezTo>
                  <a:lnTo>
                    <a:pt x="1093" y="835"/>
                  </a:lnTo>
                  <a:cubicBezTo>
                    <a:pt x="1287" y="728"/>
                    <a:pt x="1370" y="489"/>
                    <a:pt x="1278" y="288"/>
                  </a:cubicBezTo>
                  <a:lnTo>
                    <a:pt x="1259" y="249"/>
                  </a:lnTo>
                  <a:cubicBezTo>
                    <a:pt x="1192" y="95"/>
                    <a:pt x="1037" y="1"/>
                    <a:pt x="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6076701" y="3041490"/>
              <a:ext cx="66774" cy="68005"/>
            </a:xfrm>
            <a:custGeom>
              <a:avLst/>
              <a:gdLst/>
              <a:ahLst/>
              <a:cxnLst/>
              <a:rect l="l" t="t" r="r" b="b"/>
              <a:pathLst>
                <a:path w="1247" h="1270" extrusionOk="0">
                  <a:moveTo>
                    <a:pt x="740" y="261"/>
                  </a:moveTo>
                  <a:cubicBezTo>
                    <a:pt x="771" y="261"/>
                    <a:pt x="806" y="272"/>
                    <a:pt x="834" y="292"/>
                  </a:cubicBezTo>
                  <a:lnTo>
                    <a:pt x="869" y="318"/>
                  </a:lnTo>
                  <a:cubicBezTo>
                    <a:pt x="935" y="366"/>
                    <a:pt x="954" y="461"/>
                    <a:pt x="909" y="533"/>
                  </a:cubicBezTo>
                  <a:lnTo>
                    <a:pt x="661" y="937"/>
                  </a:lnTo>
                  <a:cubicBezTo>
                    <a:pt x="638" y="976"/>
                    <a:pt x="600" y="1001"/>
                    <a:pt x="556" y="1011"/>
                  </a:cubicBezTo>
                  <a:cubicBezTo>
                    <a:pt x="544" y="1013"/>
                    <a:pt x="533" y="1014"/>
                    <a:pt x="522" y="1014"/>
                  </a:cubicBezTo>
                  <a:cubicBezTo>
                    <a:pt x="489" y="1014"/>
                    <a:pt x="456" y="1004"/>
                    <a:pt x="428" y="983"/>
                  </a:cubicBezTo>
                  <a:lnTo>
                    <a:pt x="342" y="920"/>
                  </a:lnTo>
                  <a:cubicBezTo>
                    <a:pt x="305" y="893"/>
                    <a:pt x="281" y="854"/>
                    <a:pt x="274" y="810"/>
                  </a:cubicBezTo>
                  <a:cubicBezTo>
                    <a:pt x="268" y="764"/>
                    <a:pt x="281" y="719"/>
                    <a:pt x="310" y="686"/>
                  </a:cubicBezTo>
                  <a:lnTo>
                    <a:pt x="613" y="321"/>
                  </a:lnTo>
                  <a:cubicBezTo>
                    <a:pt x="646" y="283"/>
                    <a:pt x="692" y="261"/>
                    <a:pt x="740" y="261"/>
                  </a:cubicBezTo>
                  <a:close/>
                  <a:moveTo>
                    <a:pt x="735" y="1"/>
                  </a:moveTo>
                  <a:cubicBezTo>
                    <a:pt x="613" y="1"/>
                    <a:pt x="492" y="53"/>
                    <a:pt x="410" y="154"/>
                  </a:cubicBezTo>
                  <a:lnTo>
                    <a:pt x="108" y="517"/>
                  </a:lnTo>
                  <a:cubicBezTo>
                    <a:pt x="34" y="607"/>
                    <a:pt x="1" y="725"/>
                    <a:pt x="14" y="839"/>
                  </a:cubicBezTo>
                  <a:cubicBezTo>
                    <a:pt x="28" y="955"/>
                    <a:pt x="93" y="1060"/>
                    <a:pt x="187" y="1129"/>
                  </a:cubicBezTo>
                  <a:lnTo>
                    <a:pt x="274" y="1189"/>
                  </a:lnTo>
                  <a:cubicBezTo>
                    <a:pt x="346" y="1242"/>
                    <a:pt x="431" y="1270"/>
                    <a:pt x="518" y="1270"/>
                  </a:cubicBezTo>
                  <a:cubicBezTo>
                    <a:pt x="547" y="1270"/>
                    <a:pt x="575" y="1267"/>
                    <a:pt x="603" y="1261"/>
                  </a:cubicBezTo>
                  <a:cubicBezTo>
                    <a:pt x="718" y="1239"/>
                    <a:pt x="817" y="1169"/>
                    <a:pt x="880" y="1070"/>
                  </a:cubicBezTo>
                  <a:lnTo>
                    <a:pt x="1129" y="666"/>
                  </a:lnTo>
                  <a:cubicBezTo>
                    <a:pt x="1247" y="484"/>
                    <a:pt x="1195" y="235"/>
                    <a:pt x="1016" y="106"/>
                  </a:cubicBezTo>
                  <a:lnTo>
                    <a:pt x="981" y="80"/>
                  </a:lnTo>
                  <a:cubicBezTo>
                    <a:pt x="907" y="27"/>
                    <a:pt x="821" y="1"/>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71"/>
          <p:cNvGrpSpPr/>
          <p:nvPr/>
        </p:nvGrpSpPr>
        <p:grpSpPr>
          <a:xfrm>
            <a:off x="7484876" y="2536808"/>
            <a:ext cx="443176" cy="421433"/>
            <a:chOff x="6735224" y="2672818"/>
            <a:chExt cx="473681" cy="450442"/>
          </a:xfrm>
        </p:grpSpPr>
        <p:sp>
          <p:nvSpPr>
            <p:cNvPr id="2175" name="Google Shape;2175;p71"/>
            <p:cNvSpPr/>
            <p:nvPr/>
          </p:nvSpPr>
          <p:spPr>
            <a:xfrm>
              <a:off x="6735224" y="2672818"/>
              <a:ext cx="473681" cy="450442"/>
            </a:xfrm>
            <a:custGeom>
              <a:avLst/>
              <a:gdLst/>
              <a:ahLst/>
              <a:cxnLst/>
              <a:rect l="l" t="t" r="r" b="b"/>
              <a:pathLst>
                <a:path w="8846" h="8412" extrusionOk="0">
                  <a:moveTo>
                    <a:pt x="5092" y="707"/>
                  </a:moveTo>
                  <a:lnTo>
                    <a:pt x="5092" y="863"/>
                  </a:lnTo>
                  <a:lnTo>
                    <a:pt x="4266" y="863"/>
                  </a:lnTo>
                  <a:cubicBezTo>
                    <a:pt x="4224" y="863"/>
                    <a:pt x="4189" y="828"/>
                    <a:pt x="4189" y="784"/>
                  </a:cubicBezTo>
                  <a:cubicBezTo>
                    <a:pt x="4189" y="740"/>
                    <a:pt x="4224" y="707"/>
                    <a:pt x="4266" y="707"/>
                  </a:cubicBezTo>
                  <a:close/>
                  <a:moveTo>
                    <a:pt x="5416" y="257"/>
                  </a:moveTo>
                  <a:cubicBezTo>
                    <a:pt x="5453" y="257"/>
                    <a:pt x="5483" y="286"/>
                    <a:pt x="5483" y="323"/>
                  </a:cubicBezTo>
                  <a:lnTo>
                    <a:pt x="5483" y="1219"/>
                  </a:lnTo>
                  <a:cubicBezTo>
                    <a:pt x="5483" y="1256"/>
                    <a:pt x="5453" y="1287"/>
                    <a:pt x="5416" y="1287"/>
                  </a:cubicBezTo>
                  <a:cubicBezTo>
                    <a:pt x="5380" y="1287"/>
                    <a:pt x="5350" y="1256"/>
                    <a:pt x="5350" y="1219"/>
                  </a:cubicBezTo>
                  <a:lnTo>
                    <a:pt x="5350" y="323"/>
                  </a:lnTo>
                  <a:cubicBezTo>
                    <a:pt x="5350" y="286"/>
                    <a:pt x="5380" y="257"/>
                    <a:pt x="5416" y="257"/>
                  </a:cubicBezTo>
                  <a:close/>
                  <a:moveTo>
                    <a:pt x="7377" y="2929"/>
                  </a:moveTo>
                  <a:cubicBezTo>
                    <a:pt x="7462" y="2929"/>
                    <a:pt x="7532" y="2997"/>
                    <a:pt x="7532" y="3084"/>
                  </a:cubicBezTo>
                  <a:lnTo>
                    <a:pt x="7532" y="3683"/>
                  </a:lnTo>
                  <a:cubicBezTo>
                    <a:pt x="7532" y="3768"/>
                    <a:pt x="7462" y="3836"/>
                    <a:pt x="7377" y="3836"/>
                  </a:cubicBezTo>
                  <a:cubicBezTo>
                    <a:pt x="7292" y="3836"/>
                    <a:pt x="7222" y="3768"/>
                    <a:pt x="7222" y="3683"/>
                  </a:cubicBezTo>
                  <a:lnTo>
                    <a:pt x="7222" y="3084"/>
                  </a:lnTo>
                  <a:cubicBezTo>
                    <a:pt x="7222" y="2997"/>
                    <a:pt x="7292" y="2929"/>
                    <a:pt x="7377" y="2929"/>
                  </a:cubicBezTo>
                  <a:close/>
                  <a:moveTo>
                    <a:pt x="6660" y="5006"/>
                  </a:moveTo>
                  <a:lnTo>
                    <a:pt x="6736" y="5345"/>
                  </a:lnTo>
                  <a:lnTo>
                    <a:pt x="5426" y="7166"/>
                  </a:lnTo>
                  <a:cubicBezTo>
                    <a:pt x="5400" y="7199"/>
                    <a:pt x="5361" y="7217"/>
                    <a:pt x="5321" y="7217"/>
                  </a:cubicBezTo>
                  <a:lnTo>
                    <a:pt x="1318" y="7217"/>
                  </a:lnTo>
                  <a:cubicBezTo>
                    <a:pt x="1246" y="7217"/>
                    <a:pt x="1189" y="7160"/>
                    <a:pt x="1189" y="7088"/>
                  </a:cubicBezTo>
                  <a:cubicBezTo>
                    <a:pt x="1189" y="7018"/>
                    <a:pt x="1246" y="6959"/>
                    <a:pt x="1318" y="6959"/>
                  </a:cubicBezTo>
                  <a:lnTo>
                    <a:pt x="5186" y="6959"/>
                  </a:lnTo>
                  <a:cubicBezTo>
                    <a:pt x="5227" y="6959"/>
                    <a:pt x="5267" y="6939"/>
                    <a:pt x="5291" y="6908"/>
                  </a:cubicBezTo>
                  <a:lnTo>
                    <a:pt x="6660" y="5006"/>
                  </a:lnTo>
                  <a:close/>
                  <a:moveTo>
                    <a:pt x="6524" y="2494"/>
                  </a:moveTo>
                  <a:cubicBezTo>
                    <a:pt x="6585" y="2494"/>
                    <a:pt x="6638" y="2535"/>
                    <a:pt x="6651" y="2596"/>
                  </a:cubicBezTo>
                  <a:lnTo>
                    <a:pt x="7654" y="7061"/>
                  </a:lnTo>
                  <a:cubicBezTo>
                    <a:pt x="7670" y="7131"/>
                    <a:pt x="7626" y="7199"/>
                    <a:pt x="7554" y="7216"/>
                  </a:cubicBezTo>
                  <a:cubicBezTo>
                    <a:pt x="7545" y="7217"/>
                    <a:pt x="7536" y="7217"/>
                    <a:pt x="7526" y="7217"/>
                  </a:cubicBezTo>
                  <a:cubicBezTo>
                    <a:pt x="7468" y="7217"/>
                    <a:pt x="7414" y="7175"/>
                    <a:pt x="7399" y="7116"/>
                  </a:cubicBezTo>
                  <a:lnTo>
                    <a:pt x="6399" y="2651"/>
                  </a:lnTo>
                  <a:cubicBezTo>
                    <a:pt x="6384" y="2581"/>
                    <a:pt x="6428" y="2513"/>
                    <a:pt x="6496" y="2496"/>
                  </a:cubicBezTo>
                  <a:cubicBezTo>
                    <a:pt x="6506" y="2494"/>
                    <a:pt x="6515" y="2494"/>
                    <a:pt x="6524" y="2494"/>
                  </a:cubicBezTo>
                  <a:close/>
                  <a:moveTo>
                    <a:pt x="7831" y="6653"/>
                  </a:moveTo>
                  <a:lnTo>
                    <a:pt x="7831" y="6653"/>
                  </a:lnTo>
                  <a:cubicBezTo>
                    <a:pt x="7969" y="6751"/>
                    <a:pt x="8059" y="6910"/>
                    <a:pt x="8059" y="7088"/>
                  </a:cubicBezTo>
                  <a:cubicBezTo>
                    <a:pt x="8059" y="7380"/>
                    <a:pt x="7821" y="7617"/>
                    <a:pt x="7532" y="7617"/>
                  </a:cubicBezTo>
                  <a:cubicBezTo>
                    <a:pt x="7241" y="7617"/>
                    <a:pt x="7003" y="7380"/>
                    <a:pt x="7003" y="7088"/>
                  </a:cubicBezTo>
                  <a:cubicBezTo>
                    <a:pt x="6999" y="6996"/>
                    <a:pt x="7025" y="6904"/>
                    <a:pt x="7071" y="6827"/>
                  </a:cubicBezTo>
                  <a:lnTo>
                    <a:pt x="7149" y="7175"/>
                  </a:lnTo>
                  <a:cubicBezTo>
                    <a:pt x="7187" y="7354"/>
                    <a:pt x="7344" y="7479"/>
                    <a:pt x="7528" y="7479"/>
                  </a:cubicBezTo>
                  <a:cubicBezTo>
                    <a:pt x="7556" y="7479"/>
                    <a:pt x="7587" y="7475"/>
                    <a:pt x="7615" y="7468"/>
                  </a:cubicBezTo>
                  <a:cubicBezTo>
                    <a:pt x="7823" y="7422"/>
                    <a:pt x="7956" y="7214"/>
                    <a:pt x="7910" y="7004"/>
                  </a:cubicBezTo>
                  <a:lnTo>
                    <a:pt x="7831" y="6653"/>
                  </a:lnTo>
                  <a:close/>
                  <a:moveTo>
                    <a:pt x="1318" y="6563"/>
                  </a:moveTo>
                  <a:cubicBezTo>
                    <a:pt x="1454" y="6563"/>
                    <a:pt x="1581" y="6615"/>
                    <a:pt x="1675" y="6705"/>
                  </a:cubicBezTo>
                  <a:lnTo>
                    <a:pt x="1318" y="6705"/>
                  </a:lnTo>
                  <a:cubicBezTo>
                    <a:pt x="1104" y="6705"/>
                    <a:pt x="929" y="6880"/>
                    <a:pt x="929" y="7094"/>
                  </a:cubicBezTo>
                  <a:cubicBezTo>
                    <a:pt x="929" y="7304"/>
                    <a:pt x="1104" y="7479"/>
                    <a:pt x="1318" y="7479"/>
                  </a:cubicBezTo>
                  <a:lnTo>
                    <a:pt x="1675" y="7479"/>
                  </a:lnTo>
                  <a:cubicBezTo>
                    <a:pt x="1580" y="7566"/>
                    <a:pt x="1454" y="7619"/>
                    <a:pt x="1318" y="7619"/>
                  </a:cubicBezTo>
                  <a:cubicBezTo>
                    <a:pt x="1029" y="7619"/>
                    <a:pt x="791" y="7381"/>
                    <a:pt x="791" y="7092"/>
                  </a:cubicBezTo>
                  <a:cubicBezTo>
                    <a:pt x="791" y="6801"/>
                    <a:pt x="1029" y="6563"/>
                    <a:pt x="1318" y="6563"/>
                  </a:cubicBezTo>
                  <a:close/>
                  <a:moveTo>
                    <a:pt x="5192" y="7479"/>
                  </a:moveTo>
                  <a:lnTo>
                    <a:pt x="5192" y="7558"/>
                  </a:lnTo>
                  <a:cubicBezTo>
                    <a:pt x="5192" y="7695"/>
                    <a:pt x="5081" y="7807"/>
                    <a:pt x="4943" y="7807"/>
                  </a:cubicBezTo>
                  <a:lnTo>
                    <a:pt x="2424" y="7807"/>
                  </a:lnTo>
                  <a:cubicBezTo>
                    <a:pt x="2492" y="7706"/>
                    <a:pt x="2542" y="7595"/>
                    <a:pt x="2578" y="7479"/>
                  </a:cubicBezTo>
                  <a:close/>
                  <a:moveTo>
                    <a:pt x="1318" y="6029"/>
                  </a:moveTo>
                  <a:cubicBezTo>
                    <a:pt x="1756" y="6029"/>
                    <a:pt x="2145" y="6303"/>
                    <a:pt x="2304" y="6700"/>
                  </a:cubicBezTo>
                  <a:lnTo>
                    <a:pt x="2005" y="6700"/>
                  </a:lnTo>
                  <a:cubicBezTo>
                    <a:pt x="1867" y="6456"/>
                    <a:pt x="1607" y="6302"/>
                    <a:pt x="1320" y="6302"/>
                  </a:cubicBezTo>
                  <a:cubicBezTo>
                    <a:pt x="889" y="6302"/>
                    <a:pt x="533" y="6653"/>
                    <a:pt x="533" y="7088"/>
                  </a:cubicBezTo>
                  <a:cubicBezTo>
                    <a:pt x="533" y="7521"/>
                    <a:pt x="885" y="7877"/>
                    <a:pt x="1320" y="7877"/>
                  </a:cubicBezTo>
                  <a:cubicBezTo>
                    <a:pt x="1605" y="7877"/>
                    <a:pt x="1867" y="7722"/>
                    <a:pt x="2005" y="7477"/>
                  </a:cubicBezTo>
                  <a:lnTo>
                    <a:pt x="2304" y="7477"/>
                  </a:lnTo>
                  <a:cubicBezTo>
                    <a:pt x="2147" y="7875"/>
                    <a:pt x="1756" y="8148"/>
                    <a:pt x="1318" y="8148"/>
                  </a:cubicBezTo>
                  <a:cubicBezTo>
                    <a:pt x="734" y="8148"/>
                    <a:pt x="258" y="7674"/>
                    <a:pt x="258" y="7088"/>
                  </a:cubicBezTo>
                  <a:cubicBezTo>
                    <a:pt x="258" y="6504"/>
                    <a:pt x="734" y="6029"/>
                    <a:pt x="1318" y="6029"/>
                  </a:cubicBezTo>
                  <a:close/>
                  <a:moveTo>
                    <a:pt x="7692" y="6044"/>
                  </a:moveTo>
                  <a:lnTo>
                    <a:pt x="7692" y="6044"/>
                  </a:lnTo>
                  <a:cubicBezTo>
                    <a:pt x="8199" y="6121"/>
                    <a:pt x="8588" y="6561"/>
                    <a:pt x="8588" y="7088"/>
                  </a:cubicBezTo>
                  <a:cubicBezTo>
                    <a:pt x="8586" y="7674"/>
                    <a:pt x="8113" y="8148"/>
                    <a:pt x="7526" y="8148"/>
                  </a:cubicBezTo>
                  <a:cubicBezTo>
                    <a:pt x="6942" y="8148"/>
                    <a:pt x="6467" y="7674"/>
                    <a:pt x="6467" y="7088"/>
                  </a:cubicBezTo>
                  <a:cubicBezTo>
                    <a:pt x="6467" y="6736"/>
                    <a:pt x="6644" y="6407"/>
                    <a:pt x="6933" y="6213"/>
                  </a:cubicBezTo>
                  <a:lnTo>
                    <a:pt x="6999" y="6506"/>
                  </a:lnTo>
                  <a:cubicBezTo>
                    <a:pt x="6835" y="6653"/>
                    <a:pt x="6741" y="6865"/>
                    <a:pt x="6741" y="7088"/>
                  </a:cubicBezTo>
                  <a:cubicBezTo>
                    <a:pt x="6741" y="7521"/>
                    <a:pt x="7093" y="7877"/>
                    <a:pt x="7528" y="7877"/>
                  </a:cubicBezTo>
                  <a:cubicBezTo>
                    <a:pt x="7965" y="7877"/>
                    <a:pt x="8317" y="7525"/>
                    <a:pt x="8317" y="7088"/>
                  </a:cubicBezTo>
                  <a:cubicBezTo>
                    <a:pt x="8317" y="6738"/>
                    <a:pt x="8087" y="6434"/>
                    <a:pt x="7759" y="6337"/>
                  </a:cubicBezTo>
                  <a:lnTo>
                    <a:pt x="7692" y="6044"/>
                  </a:lnTo>
                  <a:close/>
                  <a:moveTo>
                    <a:pt x="5418" y="1"/>
                  </a:moveTo>
                  <a:cubicBezTo>
                    <a:pt x="5239" y="1"/>
                    <a:pt x="5094" y="146"/>
                    <a:pt x="5094" y="325"/>
                  </a:cubicBezTo>
                  <a:lnTo>
                    <a:pt x="5094" y="449"/>
                  </a:lnTo>
                  <a:lnTo>
                    <a:pt x="4270" y="449"/>
                  </a:lnTo>
                  <a:cubicBezTo>
                    <a:pt x="4082" y="449"/>
                    <a:pt x="3933" y="600"/>
                    <a:pt x="3933" y="784"/>
                  </a:cubicBezTo>
                  <a:cubicBezTo>
                    <a:pt x="3933" y="970"/>
                    <a:pt x="4086" y="1121"/>
                    <a:pt x="4270" y="1121"/>
                  </a:cubicBezTo>
                  <a:lnTo>
                    <a:pt x="5094" y="1121"/>
                  </a:lnTo>
                  <a:lnTo>
                    <a:pt x="5094" y="1219"/>
                  </a:lnTo>
                  <a:cubicBezTo>
                    <a:pt x="5094" y="1400"/>
                    <a:pt x="5239" y="1545"/>
                    <a:pt x="5418" y="1545"/>
                  </a:cubicBezTo>
                  <a:cubicBezTo>
                    <a:pt x="5599" y="1545"/>
                    <a:pt x="5744" y="1400"/>
                    <a:pt x="5744" y="1219"/>
                  </a:cubicBezTo>
                  <a:lnTo>
                    <a:pt x="5744" y="1121"/>
                  </a:lnTo>
                  <a:lnTo>
                    <a:pt x="5846" y="1121"/>
                  </a:lnTo>
                  <a:lnTo>
                    <a:pt x="6155" y="2507"/>
                  </a:lnTo>
                  <a:cubicBezTo>
                    <a:pt x="6135" y="2570"/>
                    <a:pt x="6133" y="2638"/>
                    <a:pt x="6146" y="2708"/>
                  </a:cubicBezTo>
                  <a:lnTo>
                    <a:pt x="6587" y="4667"/>
                  </a:lnTo>
                  <a:lnTo>
                    <a:pt x="5122" y="6701"/>
                  </a:lnTo>
                  <a:lnTo>
                    <a:pt x="3046" y="6701"/>
                  </a:lnTo>
                  <a:cubicBezTo>
                    <a:pt x="2964" y="6331"/>
                    <a:pt x="2761" y="5994"/>
                    <a:pt x="2468" y="5743"/>
                  </a:cubicBezTo>
                  <a:cubicBezTo>
                    <a:pt x="2443" y="5723"/>
                    <a:pt x="2414" y="5713"/>
                    <a:pt x="2384" y="5713"/>
                  </a:cubicBezTo>
                  <a:cubicBezTo>
                    <a:pt x="2347" y="5713"/>
                    <a:pt x="2311" y="5728"/>
                    <a:pt x="2285" y="5758"/>
                  </a:cubicBezTo>
                  <a:cubicBezTo>
                    <a:pt x="2239" y="5813"/>
                    <a:pt x="2247" y="5892"/>
                    <a:pt x="2300" y="5938"/>
                  </a:cubicBezTo>
                  <a:cubicBezTo>
                    <a:pt x="2534" y="6139"/>
                    <a:pt x="2700" y="6405"/>
                    <a:pt x="2779" y="6700"/>
                  </a:cubicBezTo>
                  <a:lnTo>
                    <a:pt x="2580" y="6700"/>
                  </a:lnTo>
                  <a:cubicBezTo>
                    <a:pt x="2505" y="6451"/>
                    <a:pt x="2355" y="6230"/>
                    <a:pt x="2153" y="6064"/>
                  </a:cubicBezTo>
                  <a:cubicBezTo>
                    <a:pt x="1917" y="5876"/>
                    <a:pt x="1622" y="5769"/>
                    <a:pt x="1320" y="5769"/>
                  </a:cubicBezTo>
                  <a:cubicBezTo>
                    <a:pt x="1169" y="5769"/>
                    <a:pt x="1023" y="5795"/>
                    <a:pt x="890" y="5843"/>
                  </a:cubicBezTo>
                  <a:cubicBezTo>
                    <a:pt x="890" y="5800"/>
                    <a:pt x="900" y="5762"/>
                    <a:pt x="918" y="5725"/>
                  </a:cubicBezTo>
                  <a:cubicBezTo>
                    <a:pt x="955" y="5653"/>
                    <a:pt x="1023" y="5607"/>
                    <a:pt x="1102" y="5596"/>
                  </a:cubicBezTo>
                  <a:cubicBezTo>
                    <a:pt x="1176" y="5585"/>
                    <a:pt x="1246" y="5579"/>
                    <a:pt x="1320" y="5579"/>
                  </a:cubicBezTo>
                  <a:cubicBezTo>
                    <a:pt x="1519" y="5579"/>
                    <a:pt x="1710" y="5616"/>
                    <a:pt x="1891" y="5693"/>
                  </a:cubicBezTo>
                  <a:cubicBezTo>
                    <a:pt x="1907" y="5700"/>
                    <a:pt x="1924" y="5703"/>
                    <a:pt x="1941" y="5703"/>
                  </a:cubicBezTo>
                  <a:cubicBezTo>
                    <a:pt x="1993" y="5703"/>
                    <a:pt x="2041" y="5672"/>
                    <a:pt x="2061" y="5621"/>
                  </a:cubicBezTo>
                  <a:cubicBezTo>
                    <a:pt x="2085" y="5555"/>
                    <a:pt x="2055" y="5480"/>
                    <a:pt x="1989" y="5454"/>
                  </a:cubicBezTo>
                  <a:cubicBezTo>
                    <a:pt x="1777" y="5365"/>
                    <a:pt x="1550" y="5323"/>
                    <a:pt x="1318" y="5323"/>
                  </a:cubicBezTo>
                  <a:cubicBezTo>
                    <a:pt x="1233" y="5323"/>
                    <a:pt x="1148" y="5328"/>
                    <a:pt x="1062" y="5341"/>
                  </a:cubicBezTo>
                  <a:cubicBezTo>
                    <a:pt x="900" y="5364"/>
                    <a:pt x="763" y="5461"/>
                    <a:pt x="684" y="5605"/>
                  </a:cubicBezTo>
                  <a:cubicBezTo>
                    <a:pt x="627" y="5715"/>
                    <a:pt x="610" y="5841"/>
                    <a:pt x="642" y="5961"/>
                  </a:cubicBezTo>
                  <a:cubicBezTo>
                    <a:pt x="256" y="6191"/>
                    <a:pt x="0" y="6613"/>
                    <a:pt x="0" y="7092"/>
                  </a:cubicBezTo>
                  <a:cubicBezTo>
                    <a:pt x="0" y="7820"/>
                    <a:pt x="592" y="8410"/>
                    <a:pt x="1318" y="8410"/>
                  </a:cubicBezTo>
                  <a:cubicBezTo>
                    <a:pt x="1620" y="8410"/>
                    <a:pt x="1915" y="8305"/>
                    <a:pt x="2149" y="8113"/>
                  </a:cubicBezTo>
                  <a:lnTo>
                    <a:pt x="2204" y="8065"/>
                  </a:lnTo>
                  <a:lnTo>
                    <a:pt x="4941" y="8065"/>
                  </a:lnTo>
                  <a:cubicBezTo>
                    <a:pt x="5223" y="8065"/>
                    <a:pt x="5448" y="7837"/>
                    <a:pt x="5448" y="7558"/>
                  </a:cubicBezTo>
                  <a:lnTo>
                    <a:pt x="5448" y="7457"/>
                  </a:lnTo>
                  <a:cubicBezTo>
                    <a:pt x="5521" y="7433"/>
                    <a:pt x="5586" y="7383"/>
                    <a:pt x="5636" y="7319"/>
                  </a:cubicBezTo>
                  <a:lnTo>
                    <a:pt x="6811" y="5684"/>
                  </a:lnTo>
                  <a:lnTo>
                    <a:pt x="6872" y="5948"/>
                  </a:lnTo>
                  <a:cubicBezTo>
                    <a:pt x="6467" y="6182"/>
                    <a:pt x="6209" y="6618"/>
                    <a:pt x="6209" y="7094"/>
                  </a:cubicBezTo>
                  <a:cubicBezTo>
                    <a:pt x="6209" y="7822"/>
                    <a:pt x="6800" y="8412"/>
                    <a:pt x="7526" y="8412"/>
                  </a:cubicBezTo>
                  <a:cubicBezTo>
                    <a:pt x="8253" y="8412"/>
                    <a:pt x="8844" y="7818"/>
                    <a:pt x="8844" y="7094"/>
                  </a:cubicBezTo>
                  <a:cubicBezTo>
                    <a:pt x="8846" y="6397"/>
                    <a:pt x="8310" y="5830"/>
                    <a:pt x="7630" y="5776"/>
                  </a:cubicBezTo>
                  <a:lnTo>
                    <a:pt x="7248" y="4075"/>
                  </a:lnTo>
                  <a:lnTo>
                    <a:pt x="7248" y="4075"/>
                  </a:lnTo>
                  <a:cubicBezTo>
                    <a:pt x="7287" y="4090"/>
                    <a:pt x="7331" y="4097"/>
                    <a:pt x="7375" y="4097"/>
                  </a:cubicBezTo>
                  <a:cubicBezTo>
                    <a:pt x="7602" y="4097"/>
                    <a:pt x="7786" y="3913"/>
                    <a:pt x="7786" y="3685"/>
                  </a:cubicBezTo>
                  <a:lnTo>
                    <a:pt x="7786" y="3086"/>
                  </a:lnTo>
                  <a:cubicBezTo>
                    <a:pt x="7786" y="2857"/>
                    <a:pt x="7602" y="2673"/>
                    <a:pt x="7375" y="2673"/>
                  </a:cubicBezTo>
                  <a:cubicBezTo>
                    <a:pt x="7202" y="2673"/>
                    <a:pt x="7053" y="2782"/>
                    <a:pt x="6992" y="2933"/>
                  </a:cubicBezTo>
                  <a:lnTo>
                    <a:pt x="6905" y="2540"/>
                  </a:lnTo>
                  <a:cubicBezTo>
                    <a:pt x="6889" y="2470"/>
                    <a:pt x="6856" y="2411"/>
                    <a:pt x="6813" y="2361"/>
                  </a:cubicBezTo>
                  <a:lnTo>
                    <a:pt x="6677" y="1752"/>
                  </a:lnTo>
                  <a:cubicBezTo>
                    <a:pt x="6662" y="1691"/>
                    <a:pt x="6607" y="1650"/>
                    <a:pt x="6547" y="1650"/>
                  </a:cubicBezTo>
                  <a:cubicBezTo>
                    <a:pt x="6538" y="1650"/>
                    <a:pt x="6530" y="1650"/>
                    <a:pt x="6522" y="1652"/>
                  </a:cubicBezTo>
                  <a:cubicBezTo>
                    <a:pt x="6454" y="1669"/>
                    <a:pt x="6410" y="1739"/>
                    <a:pt x="6423" y="1807"/>
                  </a:cubicBezTo>
                  <a:lnTo>
                    <a:pt x="6520" y="2236"/>
                  </a:lnTo>
                  <a:cubicBezTo>
                    <a:pt x="6494" y="2236"/>
                    <a:pt x="6469" y="2240"/>
                    <a:pt x="6441" y="2245"/>
                  </a:cubicBezTo>
                  <a:cubicBezTo>
                    <a:pt x="6417" y="2251"/>
                    <a:pt x="6391" y="2258"/>
                    <a:pt x="6367" y="2269"/>
                  </a:cubicBezTo>
                  <a:lnTo>
                    <a:pt x="6076" y="965"/>
                  </a:lnTo>
                  <a:cubicBezTo>
                    <a:pt x="6061" y="904"/>
                    <a:pt x="6008" y="863"/>
                    <a:pt x="5949" y="863"/>
                  </a:cubicBezTo>
                  <a:lnTo>
                    <a:pt x="5744" y="863"/>
                  </a:lnTo>
                  <a:lnTo>
                    <a:pt x="5744" y="707"/>
                  </a:lnTo>
                  <a:lnTo>
                    <a:pt x="6115" y="707"/>
                  </a:lnTo>
                  <a:cubicBezTo>
                    <a:pt x="6152" y="707"/>
                    <a:pt x="6181" y="731"/>
                    <a:pt x="6190" y="766"/>
                  </a:cubicBezTo>
                  <a:lnTo>
                    <a:pt x="6310" y="1302"/>
                  </a:lnTo>
                  <a:cubicBezTo>
                    <a:pt x="6325" y="1363"/>
                    <a:pt x="6377" y="1403"/>
                    <a:pt x="6437" y="1403"/>
                  </a:cubicBezTo>
                  <a:cubicBezTo>
                    <a:pt x="6447" y="1403"/>
                    <a:pt x="6456" y="1403"/>
                    <a:pt x="6465" y="1401"/>
                  </a:cubicBezTo>
                  <a:cubicBezTo>
                    <a:pt x="6533" y="1385"/>
                    <a:pt x="6577" y="1317"/>
                    <a:pt x="6565" y="1247"/>
                  </a:cubicBezTo>
                  <a:lnTo>
                    <a:pt x="6445" y="710"/>
                  </a:lnTo>
                  <a:cubicBezTo>
                    <a:pt x="6410" y="555"/>
                    <a:pt x="6273" y="449"/>
                    <a:pt x="6115" y="449"/>
                  </a:cubicBezTo>
                  <a:lnTo>
                    <a:pt x="5744" y="449"/>
                  </a:lnTo>
                  <a:lnTo>
                    <a:pt x="5744" y="325"/>
                  </a:lnTo>
                  <a:cubicBezTo>
                    <a:pt x="5744" y="146"/>
                    <a:pt x="5599" y="1"/>
                    <a:pt x="5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6908610" y="2814557"/>
              <a:ext cx="116787" cy="167122"/>
            </a:xfrm>
            <a:custGeom>
              <a:avLst/>
              <a:gdLst/>
              <a:ahLst/>
              <a:cxnLst/>
              <a:rect l="l" t="t" r="r" b="b"/>
              <a:pathLst>
                <a:path w="2181" h="3121" extrusionOk="0">
                  <a:moveTo>
                    <a:pt x="1825" y="262"/>
                  </a:moveTo>
                  <a:cubicBezTo>
                    <a:pt x="1867" y="262"/>
                    <a:pt x="1889" y="291"/>
                    <a:pt x="1895" y="304"/>
                  </a:cubicBezTo>
                  <a:cubicBezTo>
                    <a:pt x="1902" y="319"/>
                    <a:pt x="1917" y="350"/>
                    <a:pt x="1891" y="387"/>
                  </a:cubicBezTo>
                  <a:lnTo>
                    <a:pt x="1340" y="1176"/>
                  </a:lnTo>
                  <a:cubicBezTo>
                    <a:pt x="1281" y="1262"/>
                    <a:pt x="1272" y="1377"/>
                    <a:pt x="1321" y="1471"/>
                  </a:cubicBezTo>
                  <a:cubicBezTo>
                    <a:pt x="1369" y="1565"/>
                    <a:pt x="1467" y="1622"/>
                    <a:pt x="1572" y="1622"/>
                  </a:cubicBezTo>
                  <a:lnTo>
                    <a:pt x="1679" y="1622"/>
                  </a:lnTo>
                  <a:cubicBezTo>
                    <a:pt x="1729" y="1622"/>
                    <a:pt x="1747" y="1659"/>
                    <a:pt x="1755" y="1675"/>
                  </a:cubicBezTo>
                  <a:cubicBezTo>
                    <a:pt x="1762" y="1692"/>
                    <a:pt x="1771" y="1731"/>
                    <a:pt x="1732" y="1766"/>
                  </a:cubicBezTo>
                  <a:lnTo>
                    <a:pt x="461" y="2857"/>
                  </a:lnTo>
                  <a:cubicBezTo>
                    <a:pt x="457" y="2860"/>
                    <a:pt x="450" y="2866"/>
                    <a:pt x="440" y="2866"/>
                  </a:cubicBezTo>
                  <a:cubicBezTo>
                    <a:pt x="434" y="2866"/>
                    <a:pt x="428" y="2865"/>
                    <a:pt x="420" y="2860"/>
                  </a:cubicBezTo>
                  <a:cubicBezTo>
                    <a:pt x="400" y="2846"/>
                    <a:pt x="407" y="2827"/>
                    <a:pt x="409" y="2820"/>
                  </a:cubicBezTo>
                  <a:lnTo>
                    <a:pt x="734" y="1963"/>
                  </a:lnTo>
                  <a:cubicBezTo>
                    <a:pt x="769" y="1869"/>
                    <a:pt x="758" y="1766"/>
                    <a:pt x="700" y="1683"/>
                  </a:cubicBezTo>
                  <a:cubicBezTo>
                    <a:pt x="641" y="1600"/>
                    <a:pt x="547" y="1552"/>
                    <a:pt x="448" y="1552"/>
                  </a:cubicBezTo>
                  <a:lnTo>
                    <a:pt x="361" y="1552"/>
                  </a:lnTo>
                  <a:cubicBezTo>
                    <a:pt x="326" y="1552"/>
                    <a:pt x="306" y="1530"/>
                    <a:pt x="297" y="1519"/>
                  </a:cubicBezTo>
                  <a:cubicBezTo>
                    <a:pt x="288" y="1502"/>
                    <a:pt x="273" y="1478"/>
                    <a:pt x="282" y="1445"/>
                  </a:cubicBezTo>
                  <a:lnTo>
                    <a:pt x="599" y="319"/>
                  </a:lnTo>
                  <a:cubicBezTo>
                    <a:pt x="608" y="284"/>
                    <a:pt x="640" y="262"/>
                    <a:pt x="675" y="262"/>
                  </a:cubicBezTo>
                  <a:close/>
                  <a:moveTo>
                    <a:pt x="673" y="0"/>
                  </a:moveTo>
                  <a:cubicBezTo>
                    <a:pt x="520" y="0"/>
                    <a:pt x="387" y="101"/>
                    <a:pt x="345" y="249"/>
                  </a:cubicBezTo>
                  <a:lnTo>
                    <a:pt x="30" y="1377"/>
                  </a:lnTo>
                  <a:cubicBezTo>
                    <a:pt x="0" y="1480"/>
                    <a:pt x="20" y="1589"/>
                    <a:pt x="85" y="1673"/>
                  </a:cubicBezTo>
                  <a:cubicBezTo>
                    <a:pt x="153" y="1756"/>
                    <a:pt x="253" y="1804"/>
                    <a:pt x="360" y="1804"/>
                  </a:cubicBezTo>
                  <a:lnTo>
                    <a:pt x="446" y="1804"/>
                  </a:lnTo>
                  <a:cubicBezTo>
                    <a:pt x="466" y="1804"/>
                    <a:pt x="477" y="1815"/>
                    <a:pt x="485" y="1825"/>
                  </a:cubicBezTo>
                  <a:cubicBezTo>
                    <a:pt x="490" y="1832"/>
                    <a:pt x="500" y="1849"/>
                    <a:pt x="490" y="1869"/>
                  </a:cubicBezTo>
                  <a:lnTo>
                    <a:pt x="166" y="2726"/>
                  </a:lnTo>
                  <a:cubicBezTo>
                    <a:pt x="116" y="2853"/>
                    <a:pt x="160" y="2991"/>
                    <a:pt x="271" y="3067"/>
                  </a:cubicBezTo>
                  <a:cubicBezTo>
                    <a:pt x="323" y="3103"/>
                    <a:pt x="382" y="3120"/>
                    <a:pt x="439" y="3120"/>
                  </a:cubicBezTo>
                  <a:cubicBezTo>
                    <a:pt x="507" y="3120"/>
                    <a:pt x="573" y="3096"/>
                    <a:pt x="629" y="3048"/>
                  </a:cubicBezTo>
                  <a:lnTo>
                    <a:pt x="1900" y="1957"/>
                  </a:lnTo>
                  <a:cubicBezTo>
                    <a:pt x="2009" y="1861"/>
                    <a:pt x="2048" y="1714"/>
                    <a:pt x="1996" y="1581"/>
                  </a:cubicBezTo>
                  <a:cubicBezTo>
                    <a:pt x="1946" y="1447"/>
                    <a:pt x="1821" y="1360"/>
                    <a:pt x="1679" y="1360"/>
                  </a:cubicBezTo>
                  <a:lnTo>
                    <a:pt x="1572" y="1360"/>
                  </a:lnTo>
                  <a:cubicBezTo>
                    <a:pt x="1563" y="1360"/>
                    <a:pt x="1554" y="1355"/>
                    <a:pt x="1550" y="1345"/>
                  </a:cubicBezTo>
                  <a:cubicBezTo>
                    <a:pt x="1544" y="1336"/>
                    <a:pt x="1544" y="1327"/>
                    <a:pt x="1552" y="1321"/>
                  </a:cubicBezTo>
                  <a:lnTo>
                    <a:pt x="2101" y="533"/>
                  </a:lnTo>
                  <a:cubicBezTo>
                    <a:pt x="2175" y="430"/>
                    <a:pt x="2180" y="293"/>
                    <a:pt x="2123" y="183"/>
                  </a:cubicBezTo>
                  <a:cubicBezTo>
                    <a:pt x="2066" y="70"/>
                    <a:pt x="1948" y="0"/>
                    <a:pt x="1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 name="Google Shape;2177;p71"/>
          <p:cNvGrpSpPr/>
          <p:nvPr/>
        </p:nvGrpSpPr>
        <p:grpSpPr>
          <a:xfrm>
            <a:off x="1316915" y="3214845"/>
            <a:ext cx="244333" cy="443226"/>
            <a:chOff x="828540" y="3397526"/>
            <a:chExt cx="261151" cy="473735"/>
          </a:xfrm>
        </p:grpSpPr>
        <p:sp>
          <p:nvSpPr>
            <p:cNvPr id="2178" name="Google Shape;2178;p71"/>
            <p:cNvSpPr/>
            <p:nvPr/>
          </p:nvSpPr>
          <p:spPr>
            <a:xfrm>
              <a:off x="828540" y="3397526"/>
              <a:ext cx="261151" cy="473735"/>
            </a:xfrm>
            <a:custGeom>
              <a:avLst/>
              <a:gdLst/>
              <a:ahLst/>
              <a:cxnLst/>
              <a:rect l="l" t="t" r="r" b="b"/>
              <a:pathLst>
                <a:path w="4877" h="8847" extrusionOk="0">
                  <a:moveTo>
                    <a:pt x="1909" y="1998"/>
                  </a:moveTo>
                  <a:lnTo>
                    <a:pt x="1909" y="2313"/>
                  </a:lnTo>
                  <a:lnTo>
                    <a:pt x="1528" y="2313"/>
                  </a:lnTo>
                  <a:lnTo>
                    <a:pt x="1528" y="1998"/>
                  </a:lnTo>
                  <a:close/>
                  <a:moveTo>
                    <a:pt x="3354" y="1998"/>
                  </a:moveTo>
                  <a:lnTo>
                    <a:pt x="3354" y="2313"/>
                  </a:lnTo>
                  <a:lnTo>
                    <a:pt x="2971" y="2313"/>
                  </a:lnTo>
                  <a:lnTo>
                    <a:pt x="2971" y="1998"/>
                  </a:lnTo>
                  <a:close/>
                  <a:moveTo>
                    <a:pt x="2440" y="1436"/>
                  </a:moveTo>
                  <a:cubicBezTo>
                    <a:pt x="2589" y="1436"/>
                    <a:pt x="2711" y="1558"/>
                    <a:pt x="2711" y="1707"/>
                  </a:cubicBezTo>
                  <a:lnTo>
                    <a:pt x="2711" y="2603"/>
                  </a:lnTo>
                  <a:cubicBezTo>
                    <a:pt x="2711" y="2754"/>
                    <a:pt x="2589" y="2876"/>
                    <a:pt x="2440" y="2876"/>
                  </a:cubicBezTo>
                  <a:cubicBezTo>
                    <a:pt x="2289" y="2876"/>
                    <a:pt x="2167" y="2754"/>
                    <a:pt x="2167" y="2603"/>
                  </a:cubicBezTo>
                  <a:lnTo>
                    <a:pt x="2167" y="1707"/>
                  </a:lnTo>
                  <a:cubicBezTo>
                    <a:pt x="2167" y="1558"/>
                    <a:pt x="2289" y="1436"/>
                    <a:pt x="2440" y="1436"/>
                  </a:cubicBezTo>
                  <a:close/>
                  <a:moveTo>
                    <a:pt x="953" y="1401"/>
                  </a:moveTo>
                  <a:cubicBezTo>
                    <a:pt x="1126" y="1401"/>
                    <a:pt x="1264" y="1541"/>
                    <a:pt x="1264" y="1713"/>
                  </a:cubicBezTo>
                  <a:lnTo>
                    <a:pt x="1264" y="2599"/>
                  </a:lnTo>
                  <a:cubicBezTo>
                    <a:pt x="1264" y="2772"/>
                    <a:pt x="1124" y="2911"/>
                    <a:pt x="953" y="2911"/>
                  </a:cubicBezTo>
                  <a:lnTo>
                    <a:pt x="573" y="2911"/>
                  </a:lnTo>
                  <a:cubicBezTo>
                    <a:pt x="404" y="2911"/>
                    <a:pt x="262" y="2769"/>
                    <a:pt x="262" y="2599"/>
                  </a:cubicBezTo>
                  <a:lnTo>
                    <a:pt x="262" y="1713"/>
                  </a:lnTo>
                  <a:cubicBezTo>
                    <a:pt x="262" y="1539"/>
                    <a:pt x="404" y="1401"/>
                    <a:pt x="573" y="1401"/>
                  </a:cubicBezTo>
                  <a:close/>
                  <a:moveTo>
                    <a:pt x="4307" y="1401"/>
                  </a:moveTo>
                  <a:cubicBezTo>
                    <a:pt x="4480" y="1401"/>
                    <a:pt x="4618" y="1541"/>
                    <a:pt x="4618" y="1713"/>
                  </a:cubicBezTo>
                  <a:lnTo>
                    <a:pt x="4618" y="2599"/>
                  </a:lnTo>
                  <a:cubicBezTo>
                    <a:pt x="4618" y="2772"/>
                    <a:pt x="4478" y="2911"/>
                    <a:pt x="4307" y="2911"/>
                  </a:cubicBezTo>
                  <a:lnTo>
                    <a:pt x="3927" y="2911"/>
                  </a:lnTo>
                  <a:cubicBezTo>
                    <a:pt x="3754" y="2911"/>
                    <a:pt x="3616" y="2769"/>
                    <a:pt x="3616" y="2599"/>
                  </a:cubicBezTo>
                  <a:lnTo>
                    <a:pt x="3616" y="1713"/>
                  </a:lnTo>
                  <a:cubicBezTo>
                    <a:pt x="3616" y="1539"/>
                    <a:pt x="3758" y="1401"/>
                    <a:pt x="3927" y="1401"/>
                  </a:cubicBezTo>
                  <a:close/>
                  <a:moveTo>
                    <a:pt x="3358" y="2573"/>
                  </a:moveTo>
                  <a:lnTo>
                    <a:pt x="3358" y="2599"/>
                  </a:lnTo>
                  <a:cubicBezTo>
                    <a:pt x="3358" y="2914"/>
                    <a:pt x="3614" y="3170"/>
                    <a:pt x="3929" y="3170"/>
                  </a:cubicBezTo>
                  <a:lnTo>
                    <a:pt x="4224" y="3170"/>
                  </a:lnTo>
                  <a:cubicBezTo>
                    <a:pt x="4303" y="3635"/>
                    <a:pt x="4322" y="4110"/>
                    <a:pt x="4278" y="4580"/>
                  </a:cubicBezTo>
                  <a:lnTo>
                    <a:pt x="4126" y="6196"/>
                  </a:lnTo>
                  <a:lnTo>
                    <a:pt x="3933" y="6196"/>
                  </a:lnTo>
                  <a:cubicBezTo>
                    <a:pt x="3616" y="6196"/>
                    <a:pt x="3362" y="6453"/>
                    <a:pt x="3362" y="6768"/>
                  </a:cubicBezTo>
                  <a:lnTo>
                    <a:pt x="3362" y="6793"/>
                  </a:lnTo>
                  <a:lnTo>
                    <a:pt x="2978" y="6793"/>
                  </a:lnTo>
                  <a:lnTo>
                    <a:pt x="2978" y="6762"/>
                  </a:lnTo>
                  <a:cubicBezTo>
                    <a:pt x="2978" y="6469"/>
                    <a:pt x="2739" y="6230"/>
                    <a:pt x="2446" y="6230"/>
                  </a:cubicBezTo>
                  <a:cubicBezTo>
                    <a:pt x="2155" y="6230"/>
                    <a:pt x="1915" y="6469"/>
                    <a:pt x="1915" y="6762"/>
                  </a:cubicBezTo>
                  <a:lnTo>
                    <a:pt x="1915" y="6793"/>
                  </a:lnTo>
                  <a:lnTo>
                    <a:pt x="1528" y="6793"/>
                  </a:lnTo>
                  <a:lnTo>
                    <a:pt x="1528" y="6768"/>
                  </a:lnTo>
                  <a:cubicBezTo>
                    <a:pt x="1528" y="6453"/>
                    <a:pt x="1272" y="6196"/>
                    <a:pt x="957" y="6196"/>
                  </a:cubicBezTo>
                  <a:lnTo>
                    <a:pt x="763" y="6196"/>
                  </a:lnTo>
                  <a:lnTo>
                    <a:pt x="610" y="4580"/>
                  </a:lnTo>
                  <a:cubicBezTo>
                    <a:pt x="594" y="4414"/>
                    <a:pt x="588" y="4243"/>
                    <a:pt x="588" y="4073"/>
                  </a:cubicBezTo>
                  <a:cubicBezTo>
                    <a:pt x="588" y="3771"/>
                    <a:pt x="612" y="3467"/>
                    <a:pt x="664" y="3170"/>
                  </a:cubicBezTo>
                  <a:lnTo>
                    <a:pt x="959" y="3170"/>
                  </a:lnTo>
                  <a:cubicBezTo>
                    <a:pt x="1274" y="3170"/>
                    <a:pt x="1530" y="2914"/>
                    <a:pt x="1530" y="2599"/>
                  </a:cubicBezTo>
                  <a:lnTo>
                    <a:pt x="1530" y="2573"/>
                  </a:lnTo>
                  <a:lnTo>
                    <a:pt x="1911" y="2573"/>
                  </a:lnTo>
                  <a:lnTo>
                    <a:pt x="1911" y="2606"/>
                  </a:lnTo>
                  <a:cubicBezTo>
                    <a:pt x="1911" y="2898"/>
                    <a:pt x="2151" y="3137"/>
                    <a:pt x="2444" y="3137"/>
                  </a:cubicBezTo>
                  <a:cubicBezTo>
                    <a:pt x="2737" y="3137"/>
                    <a:pt x="2976" y="2898"/>
                    <a:pt x="2976" y="2606"/>
                  </a:cubicBezTo>
                  <a:lnTo>
                    <a:pt x="2976" y="2573"/>
                  </a:lnTo>
                  <a:close/>
                  <a:moveTo>
                    <a:pt x="1909" y="7051"/>
                  </a:moveTo>
                  <a:lnTo>
                    <a:pt x="1909" y="7367"/>
                  </a:lnTo>
                  <a:lnTo>
                    <a:pt x="1528" y="7367"/>
                  </a:lnTo>
                  <a:lnTo>
                    <a:pt x="1528" y="7051"/>
                  </a:lnTo>
                  <a:close/>
                  <a:moveTo>
                    <a:pt x="3354" y="7051"/>
                  </a:moveTo>
                  <a:lnTo>
                    <a:pt x="3354" y="7367"/>
                  </a:lnTo>
                  <a:lnTo>
                    <a:pt x="2971" y="7367"/>
                  </a:lnTo>
                  <a:lnTo>
                    <a:pt x="2971" y="7051"/>
                  </a:lnTo>
                  <a:close/>
                  <a:moveTo>
                    <a:pt x="2445" y="6491"/>
                  </a:moveTo>
                  <a:cubicBezTo>
                    <a:pt x="2593" y="6491"/>
                    <a:pt x="2713" y="6612"/>
                    <a:pt x="2713" y="6764"/>
                  </a:cubicBezTo>
                  <a:lnTo>
                    <a:pt x="2713" y="7660"/>
                  </a:lnTo>
                  <a:cubicBezTo>
                    <a:pt x="2713" y="7809"/>
                    <a:pt x="2591" y="7932"/>
                    <a:pt x="2442" y="7932"/>
                  </a:cubicBezTo>
                  <a:cubicBezTo>
                    <a:pt x="2293" y="7932"/>
                    <a:pt x="2169" y="7809"/>
                    <a:pt x="2169" y="7660"/>
                  </a:cubicBezTo>
                  <a:lnTo>
                    <a:pt x="2169" y="6764"/>
                  </a:lnTo>
                  <a:cubicBezTo>
                    <a:pt x="2169" y="6615"/>
                    <a:pt x="2293" y="6491"/>
                    <a:pt x="2442" y="6491"/>
                  </a:cubicBezTo>
                  <a:cubicBezTo>
                    <a:pt x="2443" y="6491"/>
                    <a:pt x="2444" y="6491"/>
                    <a:pt x="2445" y="6491"/>
                  </a:cubicBezTo>
                  <a:close/>
                  <a:moveTo>
                    <a:pt x="4314" y="6458"/>
                  </a:moveTo>
                  <a:cubicBezTo>
                    <a:pt x="4482" y="6458"/>
                    <a:pt x="4618" y="6598"/>
                    <a:pt x="4618" y="6768"/>
                  </a:cubicBezTo>
                  <a:lnTo>
                    <a:pt x="4618" y="7656"/>
                  </a:lnTo>
                  <a:cubicBezTo>
                    <a:pt x="4618" y="7827"/>
                    <a:pt x="4478" y="7966"/>
                    <a:pt x="4307" y="7966"/>
                  </a:cubicBezTo>
                  <a:lnTo>
                    <a:pt x="3927" y="7966"/>
                  </a:lnTo>
                  <a:cubicBezTo>
                    <a:pt x="3754" y="7966"/>
                    <a:pt x="3616" y="7825"/>
                    <a:pt x="3616" y="7656"/>
                  </a:cubicBezTo>
                  <a:lnTo>
                    <a:pt x="3616" y="6768"/>
                  </a:lnTo>
                  <a:cubicBezTo>
                    <a:pt x="3616" y="6596"/>
                    <a:pt x="3758" y="6458"/>
                    <a:pt x="3927" y="6458"/>
                  </a:cubicBezTo>
                  <a:lnTo>
                    <a:pt x="4307" y="6458"/>
                  </a:lnTo>
                  <a:cubicBezTo>
                    <a:pt x="4309" y="6458"/>
                    <a:pt x="4311" y="6458"/>
                    <a:pt x="4314" y="6458"/>
                  </a:cubicBezTo>
                  <a:close/>
                  <a:moveTo>
                    <a:pt x="3356" y="7628"/>
                  </a:moveTo>
                  <a:lnTo>
                    <a:pt x="3356" y="7652"/>
                  </a:lnTo>
                  <a:cubicBezTo>
                    <a:pt x="3356" y="7936"/>
                    <a:pt x="3564" y="8172"/>
                    <a:pt x="3835" y="8218"/>
                  </a:cubicBezTo>
                  <a:cubicBezTo>
                    <a:pt x="3680" y="8445"/>
                    <a:pt x="3422" y="8590"/>
                    <a:pt x="3142" y="8590"/>
                  </a:cubicBezTo>
                  <a:lnTo>
                    <a:pt x="1740" y="8590"/>
                  </a:lnTo>
                  <a:cubicBezTo>
                    <a:pt x="1458" y="8590"/>
                    <a:pt x="1200" y="8445"/>
                    <a:pt x="1049" y="8218"/>
                  </a:cubicBezTo>
                  <a:cubicBezTo>
                    <a:pt x="1320" y="8174"/>
                    <a:pt x="1528" y="7936"/>
                    <a:pt x="1528" y="7652"/>
                  </a:cubicBezTo>
                  <a:lnTo>
                    <a:pt x="1528" y="7628"/>
                  </a:lnTo>
                  <a:lnTo>
                    <a:pt x="1909" y="7628"/>
                  </a:lnTo>
                  <a:lnTo>
                    <a:pt x="1909" y="7660"/>
                  </a:lnTo>
                  <a:cubicBezTo>
                    <a:pt x="1909" y="7953"/>
                    <a:pt x="2149" y="8192"/>
                    <a:pt x="2442" y="8192"/>
                  </a:cubicBezTo>
                  <a:cubicBezTo>
                    <a:pt x="2735" y="8192"/>
                    <a:pt x="2975" y="7953"/>
                    <a:pt x="2975" y="7660"/>
                  </a:cubicBezTo>
                  <a:lnTo>
                    <a:pt x="2975" y="7628"/>
                  </a:lnTo>
                  <a:close/>
                  <a:moveTo>
                    <a:pt x="2437" y="1"/>
                  </a:moveTo>
                  <a:cubicBezTo>
                    <a:pt x="2179" y="1"/>
                    <a:pt x="1933" y="111"/>
                    <a:pt x="1760" y="303"/>
                  </a:cubicBezTo>
                  <a:cubicBezTo>
                    <a:pt x="1522" y="566"/>
                    <a:pt x="1311" y="858"/>
                    <a:pt x="1126" y="1164"/>
                  </a:cubicBezTo>
                  <a:cubicBezTo>
                    <a:pt x="1071" y="1145"/>
                    <a:pt x="1014" y="1136"/>
                    <a:pt x="951" y="1136"/>
                  </a:cubicBezTo>
                  <a:lnTo>
                    <a:pt x="572" y="1136"/>
                  </a:lnTo>
                  <a:cubicBezTo>
                    <a:pt x="255" y="1136"/>
                    <a:pt x="0" y="1392"/>
                    <a:pt x="0" y="1707"/>
                  </a:cubicBezTo>
                  <a:lnTo>
                    <a:pt x="0" y="2594"/>
                  </a:lnTo>
                  <a:cubicBezTo>
                    <a:pt x="0" y="2850"/>
                    <a:pt x="168" y="3067"/>
                    <a:pt x="398" y="3137"/>
                  </a:cubicBezTo>
                  <a:cubicBezTo>
                    <a:pt x="347" y="3445"/>
                    <a:pt x="323" y="3758"/>
                    <a:pt x="323" y="4066"/>
                  </a:cubicBezTo>
                  <a:cubicBezTo>
                    <a:pt x="323" y="4243"/>
                    <a:pt x="332" y="4424"/>
                    <a:pt x="347" y="4599"/>
                  </a:cubicBezTo>
                  <a:lnTo>
                    <a:pt x="498" y="6196"/>
                  </a:lnTo>
                  <a:cubicBezTo>
                    <a:pt x="216" y="6233"/>
                    <a:pt x="0" y="6473"/>
                    <a:pt x="0" y="6764"/>
                  </a:cubicBezTo>
                  <a:lnTo>
                    <a:pt x="0" y="6782"/>
                  </a:lnTo>
                  <a:cubicBezTo>
                    <a:pt x="0" y="6854"/>
                    <a:pt x="57" y="6911"/>
                    <a:pt x="129" y="6911"/>
                  </a:cubicBezTo>
                  <a:cubicBezTo>
                    <a:pt x="201" y="6911"/>
                    <a:pt x="258" y="6854"/>
                    <a:pt x="258" y="6782"/>
                  </a:cubicBezTo>
                  <a:lnTo>
                    <a:pt x="258" y="6764"/>
                  </a:lnTo>
                  <a:cubicBezTo>
                    <a:pt x="258" y="6591"/>
                    <a:pt x="398" y="6453"/>
                    <a:pt x="570" y="6453"/>
                  </a:cubicBezTo>
                  <a:lnTo>
                    <a:pt x="949" y="6453"/>
                  </a:lnTo>
                  <a:cubicBezTo>
                    <a:pt x="1123" y="6453"/>
                    <a:pt x="1261" y="6593"/>
                    <a:pt x="1261" y="6764"/>
                  </a:cubicBezTo>
                  <a:lnTo>
                    <a:pt x="1261" y="7650"/>
                  </a:lnTo>
                  <a:cubicBezTo>
                    <a:pt x="1261" y="7824"/>
                    <a:pt x="1119" y="7962"/>
                    <a:pt x="949" y="7962"/>
                  </a:cubicBezTo>
                  <a:lnTo>
                    <a:pt x="570" y="7962"/>
                  </a:lnTo>
                  <a:cubicBezTo>
                    <a:pt x="396" y="7962"/>
                    <a:pt x="258" y="7822"/>
                    <a:pt x="258" y="7650"/>
                  </a:cubicBezTo>
                  <a:lnTo>
                    <a:pt x="258" y="7300"/>
                  </a:lnTo>
                  <a:cubicBezTo>
                    <a:pt x="258" y="7228"/>
                    <a:pt x="201" y="7171"/>
                    <a:pt x="129" y="7171"/>
                  </a:cubicBezTo>
                  <a:cubicBezTo>
                    <a:pt x="57" y="7171"/>
                    <a:pt x="0" y="7228"/>
                    <a:pt x="0" y="7300"/>
                  </a:cubicBezTo>
                  <a:lnTo>
                    <a:pt x="0" y="7650"/>
                  </a:lnTo>
                  <a:cubicBezTo>
                    <a:pt x="0" y="7966"/>
                    <a:pt x="255" y="8222"/>
                    <a:pt x="572" y="8222"/>
                  </a:cubicBezTo>
                  <a:lnTo>
                    <a:pt x="752" y="8222"/>
                  </a:lnTo>
                  <a:cubicBezTo>
                    <a:pt x="931" y="8599"/>
                    <a:pt x="1312" y="8846"/>
                    <a:pt x="1734" y="8846"/>
                  </a:cubicBezTo>
                  <a:lnTo>
                    <a:pt x="3137" y="8846"/>
                  </a:lnTo>
                  <a:cubicBezTo>
                    <a:pt x="3559" y="8846"/>
                    <a:pt x="3944" y="8599"/>
                    <a:pt x="4121" y="8222"/>
                  </a:cubicBezTo>
                  <a:lnTo>
                    <a:pt x="4303" y="8222"/>
                  </a:lnTo>
                  <a:cubicBezTo>
                    <a:pt x="4618" y="8222"/>
                    <a:pt x="4875" y="7966"/>
                    <a:pt x="4875" y="7650"/>
                  </a:cubicBezTo>
                  <a:lnTo>
                    <a:pt x="4875" y="6764"/>
                  </a:lnTo>
                  <a:cubicBezTo>
                    <a:pt x="4875" y="6473"/>
                    <a:pt x="4657" y="6233"/>
                    <a:pt x="4377" y="6196"/>
                  </a:cubicBezTo>
                  <a:lnTo>
                    <a:pt x="4526" y="4599"/>
                  </a:lnTo>
                  <a:cubicBezTo>
                    <a:pt x="4572" y="4110"/>
                    <a:pt x="4554" y="3620"/>
                    <a:pt x="4473" y="3137"/>
                  </a:cubicBezTo>
                  <a:cubicBezTo>
                    <a:pt x="4709" y="3069"/>
                    <a:pt x="4876" y="2852"/>
                    <a:pt x="4876" y="2599"/>
                  </a:cubicBezTo>
                  <a:lnTo>
                    <a:pt x="4876" y="1713"/>
                  </a:lnTo>
                  <a:cubicBezTo>
                    <a:pt x="4876" y="1396"/>
                    <a:pt x="4620" y="1141"/>
                    <a:pt x="4305" y="1141"/>
                  </a:cubicBezTo>
                  <a:lnTo>
                    <a:pt x="3926" y="1141"/>
                  </a:lnTo>
                  <a:cubicBezTo>
                    <a:pt x="3865" y="1141"/>
                    <a:pt x="3806" y="1151"/>
                    <a:pt x="3750" y="1167"/>
                  </a:cubicBezTo>
                  <a:cubicBezTo>
                    <a:pt x="3690" y="1066"/>
                    <a:pt x="3625" y="968"/>
                    <a:pt x="3559" y="871"/>
                  </a:cubicBezTo>
                  <a:cubicBezTo>
                    <a:pt x="3533" y="834"/>
                    <a:pt x="3493" y="815"/>
                    <a:pt x="3453" y="815"/>
                  </a:cubicBezTo>
                  <a:cubicBezTo>
                    <a:pt x="3427" y="815"/>
                    <a:pt x="3401" y="823"/>
                    <a:pt x="3378" y="839"/>
                  </a:cubicBezTo>
                  <a:cubicBezTo>
                    <a:pt x="3319" y="880"/>
                    <a:pt x="3304" y="961"/>
                    <a:pt x="3347" y="1018"/>
                  </a:cubicBezTo>
                  <a:cubicBezTo>
                    <a:pt x="3410" y="1110"/>
                    <a:pt x="3470" y="1204"/>
                    <a:pt x="3529" y="1302"/>
                  </a:cubicBezTo>
                  <a:cubicBezTo>
                    <a:pt x="3421" y="1405"/>
                    <a:pt x="3354" y="1551"/>
                    <a:pt x="3354" y="1713"/>
                  </a:cubicBezTo>
                  <a:lnTo>
                    <a:pt x="3354" y="1737"/>
                  </a:lnTo>
                  <a:lnTo>
                    <a:pt x="2971" y="1737"/>
                  </a:lnTo>
                  <a:lnTo>
                    <a:pt x="2971" y="1705"/>
                  </a:lnTo>
                  <a:cubicBezTo>
                    <a:pt x="2971" y="1412"/>
                    <a:pt x="2731" y="1173"/>
                    <a:pt x="2438" y="1173"/>
                  </a:cubicBezTo>
                  <a:cubicBezTo>
                    <a:pt x="2147" y="1173"/>
                    <a:pt x="1908" y="1412"/>
                    <a:pt x="1908" y="1705"/>
                  </a:cubicBezTo>
                  <a:lnTo>
                    <a:pt x="1908" y="1737"/>
                  </a:lnTo>
                  <a:lnTo>
                    <a:pt x="1528" y="1737"/>
                  </a:lnTo>
                  <a:lnTo>
                    <a:pt x="1528" y="1713"/>
                  </a:lnTo>
                  <a:cubicBezTo>
                    <a:pt x="1528" y="1551"/>
                    <a:pt x="1460" y="1405"/>
                    <a:pt x="1353" y="1302"/>
                  </a:cubicBezTo>
                  <a:cubicBezTo>
                    <a:pt x="1528" y="1009"/>
                    <a:pt x="1729" y="732"/>
                    <a:pt x="1956" y="480"/>
                  </a:cubicBezTo>
                  <a:cubicBezTo>
                    <a:pt x="2077" y="342"/>
                    <a:pt x="2256" y="262"/>
                    <a:pt x="2440" y="262"/>
                  </a:cubicBezTo>
                  <a:cubicBezTo>
                    <a:pt x="2624" y="262"/>
                    <a:pt x="2801" y="342"/>
                    <a:pt x="2923" y="480"/>
                  </a:cubicBezTo>
                  <a:cubicBezTo>
                    <a:pt x="2965" y="526"/>
                    <a:pt x="3004" y="572"/>
                    <a:pt x="3039" y="613"/>
                  </a:cubicBezTo>
                  <a:cubicBezTo>
                    <a:pt x="3065" y="643"/>
                    <a:pt x="3101" y="659"/>
                    <a:pt x="3137" y="659"/>
                  </a:cubicBezTo>
                  <a:cubicBezTo>
                    <a:pt x="3166" y="659"/>
                    <a:pt x="3195" y="649"/>
                    <a:pt x="3220" y="629"/>
                  </a:cubicBezTo>
                  <a:cubicBezTo>
                    <a:pt x="3275" y="583"/>
                    <a:pt x="3282" y="502"/>
                    <a:pt x="3236" y="447"/>
                  </a:cubicBezTo>
                  <a:cubicBezTo>
                    <a:pt x="3199" y="401"/>
                    <a:pt x="3157" y="353"/>
                    <a:pt x="3115" y="305"/>
                  </a:cubicBezTo>
                  <a:cubicBezTo>
                    <a:pt x="2941" y="111"/>
                    <a:pt x="2695" y="1"/>
                    <a:pt x="2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884765" y="3593294"/>
              <a:ext cx="43481" cy="104953"/>
            </a:xfrm>
            <a:custGeom>
              <a:avLst/>
              <a:gdLst/>
              <a:ahLst/>
              <a:cxnLst/>
              <a:rect l="l" t="t" r="r" b="b"/>
              <a:pathLst>
                <a:path w="812" h="1960" extrusionOk="0">
                  <a:moveTo>
                    <a:pt x="404" y="261"/>
                  </a:moveTo>
                  <a:cubicBezTo>
                    <a:pt x="483" y="261"/>
                    <a:pt x="548" y="325"/>
                    <a:pt x="548" y="406"/>
                  </a:cubicBezTo>
                  <a:lnTo>
                    <a:pt x="548" y="1554"/>
                  </a:lnTo>
                  <a:cubicBezTo>
                    <a:pt x="548" y="1636"/>
                    <a:pt x="483" y="1700"/>
                    <a:pt x="404" y="1700"/>
                  </a:cubicBezTo>
                  <a:cubicBezTo>
                    <a:pt x="323" y="1700"/>
                    <a:pt x="259" y="1636"/>
                    <a:pt x="259" y="1554"/>
                  </a:cubicBezTo>
                  <a:lnTo>
                    <a:pt x="259" y="406"/>
                  </a:lnTo>
                  <a:cubicBezTo>
                    <a:pt x="259" y="325"/>
                    <a:pt x="323" y="261"/>
                    <a:pt x="404" y="261"/>
                  </a:cubicBezTo>
                  <a:close/>
                  <a:moveTo>
                    <a:pt x="406" y="1"/>
                  </a:moveTo>
                  <a:cubicBezTo>
                    <a:pt x="183" y="1"/>
                    <a:pt x="1" y="182"/>
                    <a:pt x="1" y="406"/>
                  </a:cubicBezTo>
                  <a:lnTo>
                    <a:pt x="1" y="1554"/>
                  </a:lnTo>
                  <a:cubicBezTo>
                    <a:pt x="1" y="1779"/>
                    <a:pt x="181" y="1960"/>
                    <a:pt x="406" y="1960"/>
                  </a:cubicBezTo>
                  <a:cubicBezTo>
                    <a:pt x="629" y="1960"/>
                    <a:pt x="812" y="1779"/>
                    <a:pt x="812" y="1554"/>
                  </a:cubicBezTo>
                  <a:lnTo>
                    <a:pt x="812" y="406"/>
                  </a:lnTo>
                  <a:cubicBezTo>
                    <a:pt x="812" y="182"/>
                    <a:pt x="629"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937455" y="3575570"/>
              <a:ext cx="43481" cy="140669"/>
            </a:xfrm>
            <a:custGeom>
              <a:avLst/>
              <a:gdLst/>
              <a:ahLst/>
              <a:cxnLst/>
              <a:rect l="l" t="t" r="r" b="b"/>
              <a:pathLst>
                <a:path w="812" h="2627" extrusionOk="0">
                  <a:moveTo>
                    <a:pt x="406" y="260"/>
                  </a:moveTo>
                  <a:cubicBezTo>
                    <a:pt x="485" y="260"/>
                    <a:pt x="550" y="325"/>
                    <a:pt x="550" y="406"/>
                  </a:cubicBezTo>
                  <a:lnTo>
                    <a:pt x="550" y="2221"/>
                  </a:lnTo>
                  <a:cubicBezTo>
                    <a:pt x="550" y="2300"/>
                    <a:pt x="485" y="2365"/>
                    <a:pt x="406" y="2365"/>
                  </a:cubicBezTo>
                  <a:cubicBezTo>
                    <a:pt x="325" y="2365"/>
                    <a:pt x="261" y="2300"/>
                    <a:pt x="261" y="2221"/>
                  </a:cubicBezTo>
                  <a:lnTo>
                    <a:pt x="261" y="406"/>
                  </a:lnTo>
                  <a:cubicBezTo>
                    <a:pt x="261" y="325"/>
                    <a:pt x="325" y="260"/>
                    <a:pt x="406" y="260"/>
                  </a:cubicBezTo>
                  <a:close/>
                  <a:moveTo>
                    <a:pt x="406" y="0"/>
                  </a:moveTo>
                  <a:cubicBezTo>
                    <a:pt x="181" y="0"/>
                    <a:pt x="1" y="181"/>
                    <a:pt x="1" y="406"/>
                  </a:cubicBezTo>
                  <a:lnTo>
                    <a:pt x="1" y="2221"/>
                  </a:lnTo>
                  <a:cubicBezTo>
                    <a:pt x="1" y="2444"/>
                    <a:pt x="181" y="2626"/>
                    <a:pt x="406" y="2626"/>
                  </a:cubicBezTo>
                  <a:cubicBezTo>
                    <a:pt x="629" y="2626"/>
                    <a:pt x="812" y="2444"/>
                    <a:pt x="812" y="2221"/>
                  </a:cubicBezTo>
                  <a:lnTo>
                    <a:pt x="812" y="406"/>
                  </a:lnTo>
                  <a:cubicBezTo>
                    <a:pt x="812" y="181"/>
                    <a:pt x="629" y="0"/>
                    <a:pt x="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990146" y="3593294"/>
              <a:ext cx="43588" cy="104953"/>
            </a:xfrm>
            <a:custGeom>
              <a:avLst/>
              <a:gdLst/>
              <a:ahLst/>
              <a:cxnLst/>
              <a:rect l="l" t="t" r="r" b="b"/>
              <a:pathLst>
                <a:path w="814" h="1960" extrusionOk="0">
                  <a:moveTo>
                    <a:pt x="408" y="261"/>
                  </a:moveTo>
                  <a:cubicBezTo>
                    <a:pt x="487" y="261"/>
                    <a:pt x="552" y="325"/>
                    <a:pt x="552" y="406"/>
                  </a:cubicBezTo>
                  <a:lnTo>
                    <a:pt x="552" y="1554"/>
                  </a:lnTo>
                  <a:cubicBezTo>
                    <a:pt x="552" y="1636"/>
                    <a:pt x="487" y="1700"/>
                    <a:pt x="408" y="1700"/>
                  </a:cubicBezTo>
                  <a:cubicBezTo>
                    <a:pt x="327" y="1700"/>
                    <a:pt x="263" y="1636"/>
                    <a:pt x="263" y="1554"/>
                  </a:cubicBezTo>
                  <a:lnTo>
                    <a:pt x="263" y="406"/>
                  </a:lnTo>
                  <a:cubicBezTo>
                    <a:pt x="263" y="325"/>
                    <a:pt x="327" y="261"/>
                    <a:pt x="408" y="261"/>
                  </a:cubicBezTo>
                  <a:close/>
                  <a:moveTo>
                    <a:pt x="408" y="1"/>
                  </a:moveTo>
                  <a:cubicBezTo>
                    <a:pt x="183" y="1"/>
                    <a:pt x="1" y="182"/>
                    <a:pt x="1" y="406"/>
                  </a:cubicBezTo>
                  <a:lnTo>
                    <a:pt x="1" y="1554"/>
                  </a:lnTo>
                  <a:cubicBezTo>
                    <a:pt x="3" y="1779"/>
                    <a:pt x="183" y="1960"/>
                    <a:pt x="408" y="1960"/>
                  </a:cubicBezTo>
                  <a:cubicBezTo>
                    <a:pt x="631" y="1960"/>
                    <a:pt x="814" y="1779"/>
                    <a:pt x="814" y="1554"/>
                  </a:cubicBezTo>
                  <a:lnTo>
                    <a:pt x="814" y="406"/>
                  </a:lnTo>
                  <a:cubicBezTo>
                    <a:pt x="814" y="182"/>
                    <a:pt x="631" y="1"/>
                    <a:pt x="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2" name="Google Shape;2182;p71"/>
          <p:cNvSpPr/>
          <p:nvPr/>
        </p:nvSpPr>
        <p:spPr>
          <a:xfrm>
            <a:off x="2015069" y="3215209"/>
            <a:ext cx="190790" cy="443407"/>
          </a:xfrm>
          <a:custGeom>
            <a:avLst/>
            <a:gdLst/>
            <a:ahLst/>
            <a:cxnLst/>
            <a:rect l="l" t="t" r="r" b="b"/>
            <a:pathLst>
              <a:path w="3808" h="8850" extrusionOk="0">
                <a:moveTo>
                  <a:pt x="1465" y="2385"/>
                </a:moveTo>
                <a:lnTo>
                  <a:pt x="1465" y="2567"/>
                </a:lnTo>
                <a:lnTo>
                  <a:pt x="1231" y="2567"/>
                </a:lnTo>
                <a:lnTo>
                  <a:pt x="1231" y="2385"/>
                </a:lnTo>
                <a:close/>
                <a:moveTo>
                  <a:pt x="2577" y="2385"/>
                </a:moveTo>
                <a:lnTo>
                  <a:pt x="2577" y="2567"/>
                </a:lnTo>
                <a:lnTo>
                  <a:pt x="2345" y="2567"/>
                </a:lnTo>
                <a:lnTo>
                  <a:pt x="2345" y="2385"/>
                </a:lnTo>
                <a:close/>
                <a:moveTo>
                  <a:pt x="1904" y="1950"/>
                </a:moveTo>
                <a:cubicBezTo>
                  <a:pt x="2004" y="1950"/>
                  <a:pt x="2085" y="2031"/>
                  <a:pt x="2085" y="2129"/>
                </a:cubicBezTo>
                <a:lnTo>
                  <a:pt x="2085" y="2818"/>
                </a:lnTo>
                <a:cubicBezTo>
                  <a:pt x="2085" y="2918"/>
                  <a:pt x="2004" y="2999"/>
                  <a:pt x="1904" y="2999"/>
                </a:cubicBezTo>
                <a:cubicBezTo>
                  <a:pt x="1806" y="2999"/>
                  <a:pt x="1725" y="2918"/>
                  <a:pt x="1725" y="2818"/>
                </a:cubicBezTo>
                <a:lnTo>
                  <a:pt x="1725" y="2695"/>
                </a:lnTo>
                <a:lnTo>
                  <a:pt x="1725" y="2252"/>
                </a:lnTo>
                <a:lnTo>
                  <a:pt x="1725" y="2127"/>
                </a:lnTo>
                <a:cubicBezTo>
                  <a:pt x="1723" y="2031"/>
                  <a:pt x="1806" y="1950"/>
                  <a:pt x="1904" y="1950"/>
                </a:cubicBezTo>
                <a:close/>
                <a:moveTo>
                  <a:pt x="762" y="1924"/>
                </a:moveTo>
                <a:cubicBezTo>
                  <a:pt x="878" y="1924"/>
                  <a:pt x="972" y="2018"/>
                  <a:pt x="972" y="2134"/>
                </a:cubicBezTo>
                <a:lnTo>
                  <a:pt x="972" y="2816"/>
                </a:lnTo>
                <a:cubicBezTo>
                  <a:pt x="972" y="2931"/>
                  <a:pt x="878" y="3026"/>
                  <a:pt x="762" y="3026"/>
                </a:cubicBezTo>
                <a:lnTo>
                  <a:pt x="470" y="3026"/>
                </a:lnTo>
                <a:cubicBezTo>
                  <a:pt x="354" y="3026"/>
                  <a:pt x="260" y="2931"/>
                  <a:pt x="260" y="2816"/>
                </a:cubicBezTo>
                <a:lnTo>
                  <a:pt x="260" y="2134"/>
                </a:lnTo>
                <a:cubicBezTo>
                  <a:pt x="260" y="2018"/>
                  <a:pt x="352" y="1924"/>
                  <a:pt x="470" y="1924"/>
                </a:cubicBezTo>
                <a:close/>
                <a:moveTo>
                  <a:pt x="3338" y="1924"/>
                </a:moveTo>
                <a:cubicBezTo>
                  <a:pt x="3452" y="1924"/>
                  <a:pt x="3548" y="2018"/>
                  <a:pt x="3548" y="2134"/>
                </a:cubicBezTo>
                <a:lnTo>
                  <a:pt x="3548" y="2816"/>
                </a:lnTo>
                <a:cubicBezTo>
                  <a:pt x="3548" y="2931"/>
                  <a:pt x="3452" y="3026"/>
                  <a:pt x="3338" y="3026"/>
                </a:cubicBezTo>
                <a:lnTo>
                  <a:pt x="3045" y="3026"/>
                </a:lnTo>
                <a:cubicBezTo>
                  <a:pt x="2931" y="3026"/>
                  <a:pt x="2835" y="2931"/>
                  <a:pt x="2835" y="2816"/>
                </a:cubicBezTo>
                <a:lnTo>
                  <a:pt x="2835" y="2134"/>
                </a:lnTo>
                <a:cubicBezTo>
                  <a:pt x="2835" y="2018"/>
                  <a:pt x="2931" y="1924"/>
                  <a:pt x="3045" y="1924"/>
                </a:cubicBezTo>
                <a:close/>
                <a:moveTo>
                  <a:pt x="2577" y="2825"/>
                </a:moveTo>
                <a:cubicBezTo>
                  <a:pt x="2582" y="3078"/>
                  <a:pt x="2792" y="3286"/>
                  <a:pt x="3047" y="3286"/>
                </a:cubicBezTo>
                <a:lnTo>
                  <a:pt x="3340" y="3286"/>
                </a:lnTo>
                <a:cubicBezTo>
                  <a:pt x="3415" y="3286"/>
                  <a:pt x="3487" y="3268"/>
                  <a:pt x="3550" y="3235"/>
                </a:cubicBezTo>
                <a:lnTo>
                  <a:pt x="3550" y="5610"/>
                </a:lnTo>
                <a:cubicBezTo>
                  <a:pt x="3487" y="5577"/>
                  <a:pt x="3415" y="5560"/>
                  <a:pt x="3340" y="5560"/>
                </a:cubicBezTo>
                <a:lnTo>
                  <a:pt x="3045" y="5560"/>
                </a:lnTo>
                <a:cubicBezTo>
                  <a:pt x="2789" y="5560"/>
                  <a:pt x="2582" y="5765"/>
                  <a:pt x="2577" y="6021"/>
                </a:cubicBezTo>
                <a:lnTo>
                  <a:pt x="2343" y="6021"/>
                </a:lnTo>
                <a:cubicBezTo>
                  <a:pt x="2341" y="5781"/>
                  <a:pt x="2144" y="5586"/>
                  <a:pt x="1904" y="5586"/>
                </a:cubicBezTo>
                <a:cubicBezTo>
                  <a:pt x="1665" y="5586"/>
                  <a:pt x="1469" y="5781"/>
                  <a:pt x="1467" y="6021"/>
                </a:cubicBezTo>
                <a:lnTo>
                  <a:pt x="1231" y="6021"/>
                </a:lnTo>
                <a:cubicBezTo>
                  <a:pt x="1228" y="5767"/>
                  <a:pt x="1018" y="5560"/>
                  <a:pt x="762" y="5560"/>
                </a:cubicBezTo>
                <a:lnTo>
                  <a:pt x="470" y="5560"/>
                </a:lnTo>
                <a:cubicBezTo>
                  <a:pt x="393" y="5560"/>
                  <a:pt x="323" y="5579"/>
                  <a:pt x="260" y="5610"/>
                </a:cubicBezTo>
                <a:lnTo>
                  <a:pt x="260" y="3235"/>
                </a:lnTo>
                <a:cubicBezTo>
                  <a:pt x="323" y="3268"/>
                  <a:pt x="393" y="3286"/>
                  <a:pt x="470" y="3286"/>
                </a:cubicBezTo>
                <a:lnTo>
                  <a:pt x="762" y="3286"/>
                </a:lnTo>
                <a:cubicBezTo>
                  <a:pt x="1018" y="3286"/>
                  <a:pt x="1226" y="3080"/>
                  <a:pt x="1231" y="2825"/>
                </a:cubicBezTo>
                <a:lnTo>
                  <a:pt x="1467" y="2825"/>
                </a:lnTo>
                <a:cubicBezTo>
                  <a:pt x="1469" y="3065"/>
                  <a:pt x="1665" y="3259"/>
                  <a:pt x="1904" y="3259"/>
                </a:cubicBezTo>
                <a:cubicBezTo>
                  <a:pt x="2144" y="3259"/>
                  <a:pt x="2341" y="3065"/>
                  <a:pt x="2343" y="2825"/>
                </a:cubicBezTo>
                <a:close/>
                <a:moveTo>
                  <a:pt x="1465" y="6279"/>
                </a:moveTo>
                <a:lnTo>
                  <a:pt x="1465" y="6460"/>
                </a:lnTo>
                <a:lnTo>
                  <a:pt x="1231" y="6460"/>
                </a:lnTo>
                <a:lnTo>
                  <a:pt x="1231" y="6279"/>
                </a:lnTo>
                <a:close/>
                <a:moveTo>
                  <a:pt x="2575" y="6279"/>
                </a:moveTo>
                <a:lnTo>
                  <a:pt x="2575" y="6460"/>
                </a:lnTo>
                <a:lnTo>
                  <a:pt x="2343" y="6460"/>
                </a:lnTo>
                <a:lnTo>
                  <a:pt x="2343" y="6279"/>
                </a:lnTo>
                <a:close/>
                <a:moveTo>
                  <a:pt x="1904" y="5846"/>
                </a:moveTo>
                <a:cubicBezTo>
                  <a:pt x="2004" y="5846"/>
                  <a:pt x="2085" y="5925"/>
                  <a:pt x="2085" y="6025"/>
                </a:cubicBezTo>
                <a:lnTo>
                  <a:pt x="2085" y="6716"/>
                </a:lnTo>
                <a:cubicBezTo>
                  <a:pt x="2085" y="6815"/>
                  <a:pt x="2004" y="6896"/>
                  <a:pt x="1904" y="6896"/>
                </a:cubicBezTo>
                <a:cubicBezTo>
                  <a:pt x="1806" y="6896"/>
                  <a:pt x="1725" y="6815"/>
                  <a:pt x="1725" y="6716"/>
                </a:cubicBezTo>
                <a:lnTo>
                  <a:pt x="1725" y="6592"/>
                </a:lnTo>
                <a:lnTo>
                  <a:pt x="1725" y="6150"/>
                </a:lnTo>
                <a:lnTo>
                  <a:pt x="1725" y="6025"/>
                </a:lnTo>
                <a:cubicBezTo>
                  <a:pt x="1725" y="5925"/>
                  <a:pt x="1806" y="5846"/>
                  <a:pt x="1904" y="5846"/>
                </a:cubicBezTo>
                <a:close/>
                <a:moveTo>
                  <a:pt x="762" y="5820"/>
                </a:moveTo>
                <a:cubicBezTo>
                  <a:pt x="878" y="5820"/>
                  <a:pt x="972" y="5914"/>
                  <a:pt x="972" y="6030"/>
                </a:cubicBezTo>
                <a:lnTo>
                  <a:pt x="972" y="6712"/>
                </a:lnTo>
                <a:cubicBezTo>
                  <a:pt x="972" y="6826"/>
                  <a:pt x="878" y="6920"/>
                  <a:pt x="762" y="6920"/>
                </a:cubicBezTo>
                <a:lnTo>
                  <a:pt x="470" y="6920"/>
                </a:lnTo>
                <a:cubicBezTo>
                  <a:pt x="354" y="6920"/>
                  <a:pt x="260" y="6826"/>
                  <a:pt x="260" y="6712"/>
                </a:cubicBezTo>
                <a:lnTo>
                  <a:pt x="260" y="6030"/>
                </a:lnTo>
                <a:cubicBezTo>
                  <a:pt x="260" y="5914"/>
                  <a:pt x="354" y="5820"/>
                  <a:pt x="470" y="5820"/>
                </a:cubicBezTo>
                <a:close/>
                <a:moveTo>
                  <a:pt x="3338" y="5820"/>
                </a:moveTo>
                <a:cubicBezTo>
                  <a:pt x="3452" y="5820"/>
                  <a:pt x="3548" y="5914"/>
                  <a:pt x="3548" y="6030"/>
                </a:cubicBezTo>
                <a:lnTo>
                  <a:pt x="3548" y="6712"/>
                </a:lnTo>
                <a:cubicBezTo>
                  <a:pt x="3550" y="6826"/>
                  <a:pt x="3456" y="6920"/>
                  <a:pt x="3338" y="6920"/>
                </a:cubicBezTo>
                <a:lnTo>
                  <a:pt x="3045" y="6920"/>
                </a:lnTo>
                <a:cubicBezTo>
                  <a:pt x="2931" y="6920"/>
                  <a:pt x="2835" y="6826"/>
                  <a:pt x="2835" y="6712"/>
                </a:cubicBezTo>
                <a:lnTo>
                  <a:pt x="2835" y="6030"/>
                </a:lnTo>
                <a:cubicBezTo>
                  <a:pt x="2835" y="5914"/>
                  <a:pt x="2931" y="5820"/>
                  <a:pt x="3045" y="5820"/>
                </a:cubicBezTo>
                <a:close/>
                <a:moveTo>
                  <a:pt x="1904" y="0"/>
                </a:moveTo>
                <a:cubicBezTo>
                  <a:pt x="1287" y="0"/>
                  <a:pt x="706" y="303"/>
                  <a:pt x="351" y="806"/>
                </a:cubicBezTo>
                <a:cubicBezTo>
                  <a:pt x="308" y="863"/>
                  <a:pt x="323" y="944"/>
                  <a:pt x="380" y="984"/>
                </a:cubicBezTo>
                <a:cubicBezTo>
                  <a:pt x="402" y="1001"/>
                  <a:pt x="428" y="1009"/>
                  <a:pt x="454" y="1009"/>
                </a:cubicBezTo>
                <a:cubicBezTo>
                  <a:pt x="494" y="1009"/>
                  <a:pt x="534" y="990"/>
                  <a:pt x="559" y="955"/>
                </a:cubicBezTo>
                <a:cubicBezTo>
                  <a:pt x="868" y="520"/>
                  <a:pt x="1370" y="258"/>
                  <a:pt x="1902" y="258"/>
                </a:cubicBezTo>
                <a:cubicBezTo>
                  <a:pt x="2343" y="258"/>
                  <a:pt x="2755" y="430"/>
                  <a:pt x="3065" y="741"/>
                </a:cubicBezTo>
                <a:cubicBezTo>
                  <a:pt x="3330" y="1005"/>
                  <a:pt x="3494" y="1344"/>
                  <a:pt x="3535" y="1711"/>
                </a:cubicBezTo>
                <a:cubicBezTo>
                  <a:pt x="3476" y="1683"/>
                  <a:pt x="3410" y="1666"/>
                  <a:pt x="3338" y="1666"/>
                </a:cubicBezTo>
                <a:lnTo>
                  <a:pt x="3045" y="1666"/>
                </a:lnTo>
                <a:cubicBezTo>
                  <a:pt x="2789" y="1666"/>
                  <a:pt x="2582" y="1871"/>
                  <a:pt x="2575" y="2127"/>
                </a:cubicBezTo>
                <a:lnTo>
                  <a:pt x="2341" y="2127"/>
                </a:lnTo>
                <a:cubicBezTo>
                  <a:pt x="2337" y="1887"/>
                  <a:pt x="2142" y="1694"/>
                  <a:pt x="1902" y="1694"/>
                </a:cubicBezTo>
                <a:cubicBezTo>
                  <a:pt x="1663" y="1694"/>
                  <a:pt x="1467" y="1887"/>
                  <a:pt x="1465" y="2127"/>
                </a:cubicBezTo>
                <a:lnTo>
                  <a:pt x="1230" y="2127"/>
                </a:lnTo>
                <a:cubicBezTo>
                  <a:pt x="1226" y="1875"/>
                  <a:pt x="1016" y="1666"/>
                  <a:pt x="760" y="1666"/>
                </a:cubicBezTo>
                <a:lnTo>
                  <a:pt x="467" y="1666"/>
                </a:lnTo>
                <a:cubicBezTo>
                  <a:pt x="397" y="1666"/>
                  <a:pt x="328" y="1683"/>
                  <a:pt x="269" y="1711"/>
                </a:cubicBezTo>
                <a:cubicBezTo>
                  <a:pt x="282" y="1600"/>
                  <a:pt x="306" y="1489"/>
                  <a:pt x="343" y="1383"/>
                </a:cubicBezTo>
                <a:cubicBezTo>
                  <a:pt x="365" y="1316"/>
                  <a:pt x="328" y="1242"/>
                  <a:pt x="262" y="1220"/>
                </a:cubicBezTo>
                <a:cubicBezTo>
                  <a:pt x="248" y="1215"/>
                  <a:pt x="234" y="1213"/>
                  <a:pt x="220" y="1213"/>
                </a:cubicBezTo>
                <a:cubicBezTo>
                  <a:pt x="167" y="1213"/>
                  <a:pt x="117" y="1247"/>
                  <a:pt x="98" y="1300"/>
                </a:cubicBezTo>
                <a:cubicBezTo>
                  <a:pt x="34" y="1493"/>
                  <a:pt x="0" y="1700"/>
                  <a:pt x="0" y="1906"/>
                </a:cubicBezTo>
                <a:lnTo>
                  <a:pt x="0" y="6944"/>
                </a:lnTo>
                <a:cubicBezTo>
                  <a:pt x="0" y="7995"/>
                  <a:pt x="854" y="8850"/>
                  <a:pt x="1904" y="8850"/>
                </a:cubicBezTo>
                <a:cubicBezTo>
                  <a:pt x="2212" y="8850"/>
                  <a:pt x="2503" y="8778"/>
                  <a:pt x="2774" y="8640"/>
                </a:cubicBezTo>
                <a:cubicBezTo>
                  <a:pt x="2838" y="8607"/>
                  <a:pt x="2862" y="8529"/>
                  <a:pt x="2829" y="8465"/>
                </a:cubicBezTo>
                <a:cubicBezTo>
                  <a:pt x="2806" y="8420"/>
                  <a:pt x="2761" y="8394"/>
                  <a:pt x="2714" y="8394"/>
                </a:cubicBezTo>
                <a:cubicBezTo>
                  <a:pt x="2693" y="8394"/>
                  <a:pt x="2672" y="8399"/>
                  <a:pt x="2652" y="8409"/>
                </a:cubicBezTo>
                <a:cubicBezTo>
                  <a:pt x="2420" y="8529"/>
                  <a:pt x="2168" y="8588"/>
                  <a:pt x="1902" y="8588"/>
                </a:cubicBezTo>
                <a:cubicBezTo>
                  <a:pt x="1062" y="8588"/>
                  <a:pt x="365" y="7952"/>
                  <a:pt x="269" y="7138"/>
                </a:cubicBezTo>
                <a:lnTo>
                  <a:pt x="269" y="7138"/>
                </a:lnTo>
                <a:cubicBezTo>
                  <a:pt x="328" y="7165"/>
                  <a:pt x="395" y="7182"/>
                  <a:pt x="467" y="7182"/>
                </a:cubicBezTo>
                <a:lnTo>
                  <a:pt x="760" y="7182"/>
                </a:lnTo>
                <a:cubicBezTo>
                  <a:pt x="1016" y="7182"/>
                  <a:pt x="1222" y="6976"/>
                  <a:pt x="1230" y="6721"/>
                </a:cubicBezTo>
                <a:lnTo>
                  <a:pt x="1464" y="6721"/>
                </a:lnTo>
                <a:cubicBezTo>
                  <a:pt x="1467" y="6961"/>
                  <a:pt x="1663" y="7154"/>
                  <a:pt x="1902" y="7154"/>
                </a:cubicBezTo>
                <a:cubicBezTo>
                  <a:pt x="2142" y="7154"/>
                  <a:pt x="2337" y="6961"/>
                  <a:pt x="2339" y="6721"/>
                </a:cubicBezTo>
                <a:lnTo>
                  <a:pt x="2575" y="6721"/>
                </a:lnTo>
                <a:cubicBezTo>
                  <a:pt x="2579" y="6974"/>
                  <a:pt x="2789" y="7182"/>
                  <a:pt x="3045" y="7182"/>
                </a:cubicBezTo>
                <a:lnTo>
                  <a:pt x="3338" y="7182"/>
                </a:lnTo>
                <a:cubicBezTo>
                  <a:pt x="3408" y="7182"/>
                  <a:pt x="3476" y="7165"/>
                  <a:pt x="3535" y="7138"/>
                </a:cubicBezTo>
                <a:lnTo>
                  <a:pt x="3535" y="7138"/>
                </a:lnTo>
                <a:cubicBezTo>
                  <a:pt x="3491" y="7514"/>
                  <a:pt x="3321" y="7860"/>
                  <a:pt x="3043" y="8127"/>
                </a:cubicBezTo>
                <a:cubicBezTo>
                  <a:pt x="2991" y="8179"/>
                  <a:pt x="2990" y="8260"/>
                  <a:pt x="3039" y="8312"/>
                </a:cubicBezTo>
                <a:cubicBezTo>
                  <a:pt x="3065" y="8337"/>
                  <a:pt x="3100" y="8352"/>
                  <a:pt x="3135" y="8352"/>
                </a:cubicBezTo>
                <a:cubicBezTo>
                  <a:pt x="3166" y="8352"/>
                  <a:pt x="3200" y="8339"/>
                  <a:pt x="3224" y="8315"/>
                </a:cubicBezTo>
                <a:cubicBezTo>
                  <a:pt x="3600" y="7952"/>
                  <a:pt x="3808" y="7464"/>
                  <a:pt x="3808" y="6944"/>
                </a:cubicBezTo>
                <a:lnTo>
                  <a:pt x="3808" y="1906"/>
                </a:lnTo>
                <a:cubicBezTo>
                  <a:pt x="3808" y="1395"/>
                  <a:pt x="3609" y="918"/>
                  <a:pt x="3249" y="559"/>
                </a:cubicBezTo>
                <a:cubicBezTo>
                  <a:pt x="2890" y="199"/>
                  <a:pt x="2411" y="0"/>
                  <a:pt x="1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3" name="Google Shape;2183;p71"/>
          <p:cNvGrpSpPr/>
          <p:nvPr/>
        </p:nvGrpSpPr>
        <p:grpSpPr>
          <a:xfrm>
            <a:off x="2615387" y="3359630"/>
            <a:ext cx="444629" cy="153854"/>
            <a:chOff x="2063981" y="3552277"/>
            <a:chExt cx="475234" cy="164444"/>
          </a:xfrm>
        </p:grpSpPr>
        <p:sp>
          <p:nvSpPr>
            <p:cNvPr id="2184" name="Google Shape;2184;p71"/>
            <p:cNvSpPr/>
            <p:nvPr/>
          </p:nvSpPr>
          <p:spPr>
            <a:xfrm>
              <a:off x="2419642" y="3649090"/>
              <a:ext cx="43481" cy="43427"/>
            </a:xfrm>
            <a:custGeom>
              <a:avLst/>
              <a:gdLst/>
              <a:ahLst/>
              <a:cxnLst/>
              <a:rect l="l" t="t" r="r" b="b"/>
              <a:pathLst>
                <a:path w="812" h="811" extrusionOk="0">
                  <a:moveTo>
                    <a:pt x="406" y="260"/>
                  </a:moveTo>
                  <a:cubicBezTo>
                    <a:pt x="485" y="260"/>
                    <a:pt x="550" y="324"/>
                    <a:pt x="550" y="406"/>
                  </a:cubicBezTo>
                  <a:cubicBezTo>
                    <a:pt x="550" y="485"/>
                    <a:pt x="485" y="549"/>
                    <a:pt x="406" y="549"/>
                  </a:cubicBezTo>
                  <a:cubicBezTo>
                    <a:pt x="325" y="549"/>
                    <a:pt x="260" y="485"/>
                    <a:pt x="260" y="406"/>
                  </a:cubicBezTo>
                  <a:cubicBezTo>
                    <a:pt x="260" y="324"/>
                    <a:pt x="325" y="260"/>
                    <a:pt x="406" y="260"/>
                  </a:cubicBezTo>
                  <a:close/>
                  <a:moveTo>
                    <a:pt x="406" y="0"/>
                  </a:moveTo>
                  <a:cubicBezTo>
                    <a:pt x="181" y="0"/>
                    <a:pt x="0" y="181"/>
                    <a:pt x="0" y="406"/>
                  </a:cubicBezTo>
                  <a:cubicBezTo>
                    <a:pt x="0" y="629"/>
                    <a:pt x="181" y="811"/>
                    <a:pt x="406" y="811"/>
                  </a:cubicBezTo>
                  <a:cubicBezTo>
                    <a:pt x="629" y="811"/>
                    <a:pt x="811" y="629"/>
                    <a:pt x="811" y="406"/>
                  </a:cubicBezTo>
                  <a:cubicBezTo>
                    <a:pt x="811" y="181"/>
                    <a:pt x="629" y="0"/>
                    <a:pt x="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2139965" y="3649144"/>
              <a:ext cx="43481" cy="43481"/>
            </a:xfrm>
            <a:custGeom>
              <a:avLst/>
              <a:gdLst/>
              <a:ahLst/>
              <a:cxnLst/>
              <a:rect l="l" t="t" r="r" b="b"/>
              <a:pathLst>
                <a:path w="812" h="812" extrusionOk="0">
                  <a:moveTo>
                    <a:pt x="406" y="261"/>
                  </a:moveTo>
                  <a:cubicBezTo>
                    <a:pt x="487" y="261"/>
                    <a:pt x="550" y="325"/>
                    <a:pt x="550" y="406"/>
                  </a:cubicBezTo>
                  <a:cubicBezTo>
                    <a:pt x="550" y="484"/>
                    <a:pt x="487" y="552"/>
                    <a:pt x="406" y="552"/>
                  </a:cubicBezTo>
                  <a:cubicBezTo>
                    <a:pt x="325" y="552"/>
                    <a:pt x="261" y="487"/>
                    <a:pt x="261" y="406"/>
                  </a:cubicBezTo>
                  <a:cubicBezTo>
                    <a:pt x="261" y="325"/>
                    <a:pt x="325" y="261"/>
                    <a:pt x="406" y="261"/>
                  </a:cubicBezTo>
                  <a:close/>
                  <a:moveTo>
                    <a:pt x="406" y="1"/>
                  </a:moveTo>
                  <a:cubicBezTo>
                    <a:pt x="181" y="1"/>
                    <a:pt x="1" y="183"/>
                    <a:pt x="1" y="406"/>
                  </a:cubicBezTo>
                  <a:cubicBezTo>
                    <a:pt x="1" y="629"/>
                    <a:pt x="181" y="812"/>
                    <a:pt x="406" y="812"/>
                  </a:cubicBezTo>
                  <a:cubicBezTo>
                    <a:pt x="629" y="812"/>
                    <a:pt x="812" y="629"/>
                    <a:pt x="812" y="406"/>
                  </a:cubicBezTo>
                  <a:cubicBezTo>
                    <a:pt x="812" y="180"/>
                    <a:pt x="629"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2063981" y="3552277"/>
              <a:ext cx="475234" cy="164444"/>
            </a:xfrm>
            <a:custGeom>
              <a:avLst/>
              <a:gdLst/>
              <a:ahLst/>
              <a:cxnLst/>
              <a:rect l="l" t="t" r="r" b="b"/>
              <a:pathLst>
                <a:path w="8875" h="3071" extrusionOk="0">
                  <a:moveTo>
                    <a:pt x="3248" y="1615"/>
                  </a:moveTo>
                  <a:cubicBezTo>
                    <a:pt x="3246" y="1782"/>
                    <a:pt x="3108" y="1919"/>
                    <a:pt x="2937" y="1919"/>
                  </a:cubicBezTo>
                  <a:lnTo>
                    <a:pt x="2631" y="1919"/>
                  </a:lnTo>
                  <a:cubicBezTo>
                    <a:pt x="2590" y="1803"/>
                    <a:pt x="2522" y="1699"/>
                    <a:pt x="2437" y="1615"/>
                  </a:cubicBezTo>
                  <a:close/>
                  <a:moveTo>
                    <a:pt x="6434" y="1615"/>
                  </a:moveTo>
                  <a:cubicBezTo>
                    <a:pt x="6349" y="1699"/>
                    <a:pt x="6283" y="1803"/>
                    <a:pt x="6241" y="1919"/>
                  </a:cubicBezTo>
                  <a:lnTo>
                    <a:pt x="5935" y="1919"/>
                  </a:lnTo>
                  <a:cubicBezTo>
                    <a:pt x="5763" y="1919"/>
                    <a:pt x="5625" y="1782"/>
                    <a:pt x="5623" y="1615"/>
                  </a:cubicBezTo>
                  <a:close/>
                  <a:moveTo>
                    <a:pt x="1829" y="1616"/>
                  </a:moveTo>
                  <a:cubicBezTo>
                    <a:pt x="2159" y="1616"/>
                    <a:pt x="2428" y="1886"/>
                    <a:pt x="2428" y="2215"/>
                  </a:cubicBezTo>
                  <a:cubicBezTo>
                    <a:pt x="2424" y="2545"/>
                    <a:pt x="2157" y="2814"/>
                    <a:pt x="1825" y="2814"/>
                  </a:cubicBezTo>
                  <a:cubicBezTo>
                    <a:pt x="1494" y="2814"/>
                    <a:pt x="1226" y="2545"/>
                    <a:pt x="1226" y="2215"/>
                  </a:cubicBezTo>
                  <a:cubicBezTo>
                    <a:pt x="1226" y="1886"/>
                    <a:pt x="1494" y="1616"/>
                    <a:pt x="1825" y="1616"/>
                  </a:cubicBezTo>
                  <a:close/>
                  <a:moveTo>
                    <a:pt x="8295" y="0"/>
                  </a:moveTo>
                  <a:cubicBezTo>
                    <a:pt x="8220" y="0"/>
                    <a:pt x="8142" y="16"/>
                    <a:pt x="8069" y="48"/>
                  </a:cubicBezTo>
                  <a:lnTo>
                    <a:pt x="7068" y="485"/>
                  </a:lnTo>
                  <a:lnTo>
                    <a:pt x="1803" y="485"/>
                  </a:lnTo>
                  <a:lnTo>
                    <a:pt x="1433" y="325"/>
                  </a:lnTo>
                  <a:cubicBezTo>
                    <a:pt x="1416" y="318"/>
                    <a:pt x="1399" y="314"/>
                    <a:pt x="1382" y="314"/>
                  </a:cubicBezTo>
                  <a:cubicBezTo>
                    <a:pt x="1332" y="314"/>
                    <a:pt x="1284" y="343"/>
                    <a:pt x="1263" y="391"/>
                  </a:cubicBezTo>
                  <a:cubicBezTo>
                    <a:pt x="1236" y="455"/>
                    <a:pt x="1265" y="533"/>
                    <a:pt x="1330" y="561"/>
                  </a:cubicBezTo>
                  <a:lnTo>
                    <a:pt x="1726" y="734"/>
                  </a:lnTo>
                  <a:cubicBezTo>
                    <a:pt x="1742" y="741"/>
                    <a:pt x="1761" y="745"/>
                    <a:pt x="1779" y="745"/>
                  </a:cubicBezTo>
                  <a:lnTo>
                    <a:pt x="7096" y="745"/>
                  </a:lnTo>
                  <a:cubicBezTo>
                    <a:pt x="7114" y="745"/>
                    <a:pt x="7129" y="741"/>
                    <a:pt x="7147" y="734"/>
                  </a:cubicBezTo>
                  <a:lnTo>
                    <a:pt x="8174" y="284"/>
                  </a:lnTo>
                  <a:cubicBezTo>
                    <a:pt x="8213" y="267"/>
                    <a:pt x="8254" y="259"/>
                    <a:pt x="8294" y="259"/>
                  </a:cubicBezTo>
                  <a:cubicBezTo>
                    <a:pt x="8412" y="259"/>
                    <a:pt x="8524" y="327"/>
                    <a:pt x="8574" y="441"/>
                  </a:cubicBezTo>
                  <a:cubicBezTo>
                    <a:pt x="8607" y="514"/>
                    <a:pt x="8609" y="597"/>
                    <a:pt x="8579" y="675"/>
                  </a:cubicBezTo>
                  <a:cubicBezTo>
                    <a:pt x="8548" y="750"/>
                    <a:pt x="8491" y="809"/>
                    <a:pt x="8417" y="842"/>
                  </a:cubicBezTo>
                  <a:lnTo>
                    <a:pt x="7308" y="1329"/>
                  </a:lnTo>
                  <a:cubicBezTo>
                    <a:pt x="7267" y="1344"/>
                    <a:pt x="7227" y="1353"/>
                    <a:pt x="7184" y="1353"/>
                  </a:cubicBezTo>
                  <a:lnTo>
                    <a:pt x="1687" y="1353"/>
                  </a:lnTo>
                  <a:cubicBezTo>
                    <a:pt x="1645" y="1353"/>
                    <a:pt x="1604" y="1344"/>
                    <a:pt x="1564" y="1329"/>
                  </a:cubicBezTo>
                  <a:lnTo>
                    <a:pt x="456" y="842"/>
                  </a:lnTo>
                  <a:cubicBezTo>
                    <a:pt x="382" y="809"/>
                    <a:pt x="325" y="750"/>
                    <a:pt x="296" y="675"/>
                  </a:cubicBezTo>
                  <a:cubicBezTo>
                    <a:pt x="264" y="597"/>
                    <a:pt x="268" y="514"/>
                    <a:pt x="299" y="441"/>
                  </a:cubicBezTo>
                  <a:cubicBezTo>
                    <a:pt x="349" y="327"/>
                    <a:pt x="461" y="259"/>
                    <a:pt x="579" y="259"/>
                  </a:cubicBezTo>
                  <a:cubicBezTo>
                    <a:pt x="620" y="259"/>
                    <a:pt x="661" y="267"/>
                    <a:pt x="701" y="284"/>
                  </a:cubicBezTo>
                  <a:lnTo>
                    <a:pt x="858" y="354"/>
                  </a:lnTo>
                  <a:cubicBezTo>
                    <a:pt x="874" y="361"/>
                    <a:pt x="891" y="364"/>
                    <a:pt x="908" y="364"/>
                  </a:cubicBezTo>
                  <a:cubicBezTo>
                    <a:pt x="958" y="364"/>
                    <a:pt x="1007" y="336"/>
                    <a:pt x="1027" y="288"/>
                  </a:cubicBezTo>
                  <a:cubicBezTo>
                    <a:pt x="1055" y="223"/>
                    <a:pt x="1025" y="144"/>
                    <a:pt x="961" y="116"/>
                  </a:cubicBezTo>
                  <a:lnTo>
                    <a:pt x="804" y="48"/>
                  </a:lnTo>
                  <a:cubicBezTo>
                    <a:pt x="731" y="16"/>
                    <a:pt x="654" y="1"/>
                    <a:pt x="578" y="1"/>
                  </a:cubicBezTo>
                  <a:cubicBezTo>
                    <a:pt x="361" y="1"/>
                    <a:pt x="155" y="127"/>
                    <a:pt x="62" y="338"/>
                  </a:cubicBezTo>
                  <a:cubicBezTo>
                    <a:pt x="3" y="476"/>
                    <a:pt x="1" y="629"/>
                    <a:pt x="52" y="769"/>
                  </a:cubicBezTo>
                  <a:cubicBezTo>
                    <a:pt x="108" y="909"/>
                    <a:pt x="215" y="1019"/>
                    <a:pt x="353" y="1080"/>
                  </a:cubicBezTo>
                  <a:lnTo>
                    <a:pt x="1333" y="1508"/>
                  </a:lnTo>
                  <a:cubicBezTo>
                    <a:pt x="1112" y="1664"/>
                    <a:pt x="968" y="1921"/>
                    <a:pt x="968" y="2210"/>
                  </a:cubicBezTo>
                  <a:cubicBezTo>
                    <a:pt x="968" y="2685"/>
                    <a:pt x="1352" y="3070"/>
                    <a:pt x="1827" y="3070"/>
                  </a:cubicBezTo>
                  <a:cubicBezTo>
                    <a:pt x="2301" y="3070"/>
                    <a:pt x="2686" y="2685"/>
                    <a:pt x="2686" y="2210"/>
                  </a:cubicBezTo>
                  <a:lnTo>
                    <a:pt x="2686" y="2173"/>
                  </a:lnTo>
                  <a:lnTo>
                    <a:pt x="2942" y="2173"/>
                  </a:lnTo>
                  <a:cubicBezTo>
                    <a:pt x="3255" y="2173"/>
                    <a:pt x="3508" y="1922"/>
                    <a:pt x="3513" y="1609"/>
                  </a:cubicBezTo>
                  <a:lnTo>
                    <a:pt x="5367" y="1609"/>
                  </a:lnTo>
                  <a:cubicBezTo>
                    <a:pt x="5373" y="1921"/>
                    <a:pt x="5625" y="2173"/>
                    <a:pt x="5939" y="2173"/>
                  </a:cubicBezTo>
                  <a:lnTo>
                    <a:pt x="6195" y="2173"/>
                  </a:lnTo>
                  <a:lnTo>
                    <a:pt x="6195" y="2210"/>
                  </a:lnTo>
                  <a:cubicBezTo>
                    <a:pt x="6195" y="2335"/>
                    <a:pt x="6220" y="2453"/>
                    <a:pt x="6270" y="2566"/>
                  </a:cubicBezTo>
                  <a:cubicBezTo>
                    <a:pt x="6292" y="2613"/>
                    <a:pt x="6340" y="2642"/>
                    <a:pt x="6389" y="2642"/>
                  </a:cubicBezTo>
                  <a:cubicBezTo>
                    <a:pt x="6407" y="2642"/>
                    <a:pt x="6425" y="2638"/>
                    <a:pt x="6442" y="2630"/>
                  </a:cubicBezTo>
                  <a:cubicBezTo>
                    <a:pt x="6506" y="2601"/>
                    <a:pt x="6536" y="2523"/>
                    <a:pt x="6506" y="2459"/>
                  </a:cubicBezTo>
                  <a:cubicBezTo>
                    <a:pt x="6471" y="2381"/>
                    <a:pt x="6453" y="2298"/>
                    <a:pt x="6453" y="2210"/>
                  </a:cubicBezTo>
                  <a:cubicBezTo>
                    <a:pt x="6453" y="1878"/>
                    <a:pt x="6722" y="1611"/>
                    <a:pt x="7052" y="1611"/>
                  </a:cubicBezTo>
                  <a:cubicBezTo>
                    <a:pt x="7383" y="1611"/>
                    <a:pt x="7651" y="1882"/>
                    <a:pt x="7651" y="2210"/>
                  </a:cubicBezTo>
                  <a:cubicBezTo>
                    <a:pt x="7651" y="2542"/>
                    <a:pt x="7381" y="2809"/>
                    <a:pt x="7052" y="2809"/>
                  </a:cubicBezTo>
                  <a:cubicBezTo>
                    <a:pt x="6961" y="2809"/>
                    <a:pt x="6878" y="2790"/>
                    <a:pt x="6797" y="2754"/>
                  </a:cubicBezTo>
                  <a:cubicBezTo>
                    <a:pt x="6780" y="2746"/>
                    <a:pt x="6761" y="2742"/>
                    <a:pt x="6743" y="2742"/>
                  </a:cubicBezTo>
                  <a:cubicBezTo>
                    <a:pt x="6694" y="2742"/>
                    <a:pt x="6647" y="2769"/>
                    <a:pt x="6626" y="2816"/>
                  </a:cubicBezTo>
                  <a:cubicBezTo>
                    <a:pt x="6595" y="2881"/>
                    <a:pt x="6622" y="2958"/>
                    <a:pt x="6687" y="2989"/>
                  </a:cubicBezTo>
                  <a:cubicBezTo>
                    <a:pt x="6801" y="3043"/>
                    <a:pt x="6924" y="3069"/>
                    <a:pt x="7052" y="3069"/>
                  </a:cubicBezTo>
                  <a:cubicBezTo>
                    <a:pt x="7525" y="3069"/>
                    <a:pt x="7910" y="2685"/>
                    <a:pt x="7910" y="2210"/>
                  </a:cubicBezTo>
                  <a:cubicBezTo>
                    <a:pt x="7910" y="1921"/>
                    <a:pt x="7765" y="1663"/>
                    <a:pt x="7544" y="1508"/>
                  </a:cubicBezTo>
                  <a:lnTo>
                    <a:pt x="8526" y="1078"/>
                  </a:lnTo>
                  <a:cubicBezTo>
                    <a:pt x="8664" y="1019"/>
                    <a:pt x="8769" y="909"/>
                    <a:pt x="8824" y="769"/>
                  </a:cubicBezTo>
                  <a:cubicBezTo>
                    <a:pt x="8874" y="631"/>
                    <a:pt x="8872" y="476"/>
                    <a:pt x="8812" y="338"/>
                  </a:cubicBezTo>
                  <a:cubicBezTo>
                    <a:pt x="8720" y="126"/>
                    <a:pt x="8512" y="0"/>
                    <a:pt x="8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 name="Google Shape;2187;p71"/>
          <p:cNvGrpSpPr/>
          <p:nvPr/>
        </p:nvGrpSpPr>
        <p:grpSpPr>
          <a:xfrm>
            <a:off x="3329550" y="3215146"/>
            <a:ext cx="417926" cy="443377"/>
            <a:chOff x="2751099" y="3397847"/>
            <a:chExt cx="446693" cy="473895"/>
          </a:xfrm>
        </p:grpSpPr>
        <p:sp>
          <p:nvSpPr>
            <p:cNvPr id="2188" name="Google Shape;2188;p71"/>
            <p:cNvSpPr/>
            <p:nvPr/>
          </p:nvSpPr>
          <p:spPr>
            <a:xfrm>
              <a:off x="2751099" y="3709974"/>
              <a:ext cx="72021" cy="57296"/>
            </a:xfrm>
            <a:custGeom>
              <a:avLst/>
              <a:gdLst/>
              <a:ahLst/>
              <a:cxnLst/>
              <a:rect l="l" t="t" r="r" b="b"/>
              <a:pathLst>
                <a:path w="1345" h="1070" extrusionOk="0">
                  <a:moveTo>
                    <a:pt x="863" y="256"/>
                  </a:moveTo>
                  <a:cubicBezTo>
                    <a:pt x="926" y="256"/>
                    <a:pt x="983" y="293"/>
                    <a:pt x="1009" y="352"/>
                  </a:cubicBezTo>
                  <a:lnTo>
                    <a:pt x="1025" y="391"/>
                  </a:lnTo>
                  <a:cubicBezTo>
                    <a:pt x="1055" y="472"/>
                    <a:pt x="1020" y="559"/>
                    <a:pt x="948" y="592"/>
                  </a:cubicBezTo>
                  <a:lnTo>
                    <a:pt x="533" y="793"/>
                  </a:lnTo>
                  <a:cubicBezTo>
                    <a:pt x="512" y="803"/>
                    <a:pt x="490" y="808"/>
                    <a:pt x="467" y="808"/>
                  </a:cubicBezTo>
                  <a:cubicBezTo>
                    <a:pt x="448" y="808"/>
                    <a:pt x="428" y="804"/>
                    <a:pt x="410" y="796"/>
                  </a:cubicBezTo>
                  <a:cubicBezTo>
                    <a:pt x="367" y="782"/>
                    <a:pt x="338" y="750"/>
                    <a:pt x="321" y="710"/>
                  </a:cubicBezTo>
                  <a:lnTo>
                    <a:pt x="283" y="612"/>
                  </a:lnTo>
                  <a:cubicBezTo>
                    <a:pt x="266" y="571"/>
                    <a:pt x="266" y="529"/>
                    <a:pt x="284" y="489"/>
                  </a:cubicBezTo>
                  <a:cubicBezTo>
                    <a:pt x="303" y="450"/>
                    <a:pt x="336" y="419"/>
                    <a:pt x="377" y="406"/>
                  </a:cubicBezTo>
                  <a:lnTo>
                    <a:pt x="815" y="262"/>
                  </a:lnTo>
                  <a:cubicBezTo>
                    <a:pt x="832" y="258"/>
                    <a:pt x="847" y="256"/>
                    <a:pt x="863" y="256"/>
                  </a:cubicBezTo>
                  <a:close/>
                  <a:moveTo>
                    <a:pt x="861" y="1"/>
                  </a:moveTo>
                  <a:cubicBezTo>
                    <a:pt x="820" y="1"/>
                    <a:pt x="777" y="7"/>
                    <a:pt x="736" y="20"/>
                  </a:cubicBezTo>
                  <a:lnTo>
                    <a:pt x="299" y="164"/>
                  </a:lnTo>
                  <a:cubicBezTo>
                    <a:pt x="190" y="199"/>
                    <a:pt x="100" y="278"/>
                    <a:pt x="52" y="383"/>
                  </a:cubicBezTo>
                  <a:cubicBezTo>
                    <a:pt x="4" y="487"/>
                    <a:pt x="1" y="606"/>
                    <a:pt x="43" y="712"/>
                  </a:cubicBezTo>
                  <a:lnTo>
                    <a:pt x="82" y="809"/>
                  </a:lnTo>
                  <a:cubicBezTo>
                    <a:pt x="126" y="914"/>
                    <a:pt x="211" y="1001"/>
                    <a:pt x="318" y="1041"/>
                  </a:cubicBezTo>
                  <a:cubicBezTo>
                    <a:pt x="366" y="1060"/>
                    <a:pt x="417" y="1069"/>
                    <a:pt x="467" y="1069"/>
                  </a:cubicBezTo>
                  <a:cubicBezTo>
                    <a:pt x="530" y="1069"/>
                    <a:pt x="592" y="1056"/>
                    <a:pt x="648" y="1027"/>
                  </a:cubicBezTo>
                  <a:lnTo>
                    <a:pt x="1062" y="828"/>
                  </a:lnTo>
                  <a:cubicBezTo>
                    <a:pt x="1254" y="734"/>
                    <a:pt x="1344" y="500"/>
                    <a:pt x="1265" y="301"/>
                  </a:cubicBezTo>
                  <a:lnTo>
                    <a:pt x="1248" y="260"/>
                  </a:lnTo>
                  <a:cubicBezTo>
                    <a:pt x="1183" y="101"/>
                    <a:pt x="1027" y="1"/>
                    <a:pt x="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2797899" y="3762128"/>
              <a:ext cx="65863" cy="66078"/>
            </a:xfrm>
            <a:custGeom>
              <a:avLst/>
              <a:gdLst/>
              <a:ahLst/>
              <a:cxnLst/>
              <a:rect l="l" t="t" r="r" b="b"/>
              <a:pathLst>
                <a:path w="1230" h="1234" extrusionOk="0">
                  <a:moveTo>
                    <a:pt x="733" y="260"/>
                  </a:moveTo>
                  <a:cubicBezTo>
                    <a:pt x="766" y="260"/>
                    <a:pt x="799" y="271"/>
                    <a:pt x="826" y="292"/>
                  </a:cubicBezTo>
                  <a:lnTo>
                    <a:pt x="859" y="318"/>
                  </a:lnTo>
                  <a:cubicBezTo>
                    <a:pt x="925" y="368"/>
                    <a:pt x="938" y="460"/>
                    <a:pt x="892" y="526"/>
                  </a:cubicBezTo>
                  <a:lnTo>
                    <a:pt x="634" y="906"/>
                  </a:lnTo>
                  <a:cubicBezTo>
                    <a:pt x="608" y="943"/>
                    <a:pt x="571" y="967"/>
                    <a:pt x="531" y="972"/>
                  </a:cubicBezTo>
                  <a:cubicBezTo>
                    <a:pt x="522" y="974"/>
                    <a:pt x="513" y="974"/>
                    <a:pt x="504" y="974"/>
                  </a:cubicBezTo>
                  <a:cubicBezTo>
                    <a:pt x="470" y="974"/>
                    <a:pt x="438" y="963"/>
                    <a:pt x="411" y="943"/>
                  </a:cubicBezTo>
                  <a:lnTo>
                    <a:pt x="328" y="878"/>
                  </a:lnTo>
                  <a:cubicBezTo>
                    <a:pt x="293" y="851"/>
                    <a:pt x="273" y="814"/>
                    <a:pt x="267" y="770"/>
                  </a:cubicBezTo>
                  <a:cubicBezTo>
                    <a:pt x="264" y="727"/>
                    <a:pt x="277" y="685"/>
                    <a:pt x="306" y="653"/>
                  </a:cubicBezTo>
                  <a:lnTo>
                    <a:pt x="616" y="312"/>
                  </a:lnTo>
                  <a:cubicBezTo>
                    <a:pt x="647" y="278"/>
                    <a:pt x="690" y="260"/>
                    <a:pt x="733" y="260"/>
                  </a:cubicBezTo>
                  <a:close/>
                  <a:moveTo>
                    <a:pt x="732" y="0"/>
                  </a:moveTo>
                  <a:cubicBezTo>
                    <a:pt x="619" y="0"/>
                    <a:pt x="505" y="47"/>
                    <a:pt x="424" y="137"/>
                  </a:cubicBezTo>
                  <a:lnTo>
                    <a:pt x="116" y="478"/>
                  </a:lnTo>
                  <a:cubicBezTo>
                    <a:pt x="41" y="563"/>
                    <a:pt x="0" y="676"/>
                    <a:pt x="9" y="792"/>
                  </a:cubicBezTo>
                  <a:cubicBezTo>
                    <a:pt x="19" y="904"/>
                    <a:pt x="78" y="1009"/>
                    <a:pt x="166" y="1081"/>
                  </a:cubicBezTo>
                  <a:lnTo>
                    <a:pt x="249" y="1145"/>
                  </a:lnTo>
                  <a:cubicBezTo>
                    <a:pt x="322" y="1203"/>
                    <a:pt x="412" y="1234"/>
                    <a:pt x="504" y="1234"/>
                  </a:cubicBezTo>
                  <a:cubicBezTo>
                    <a:pt x="526" y="1234"/>
                    <a:pt x="548" y="1232"/>
                    <a:pt x="570" y="1228"/>
                  </a:cubicBezTo>
                  <a:cubicBezTo>
                    <a:pt x="682" y="1210"/>
                    <a:pt x="783" y="1145"/>
                    <a:pt x="848" y="1051"/>
                  </a:cubicBezTo>
                  <a:lnTo>
                    <a:pt x="1106" y="672"/>
                  </a:lnTo>
                  <a:cubicBezTo>
                    <a:pt x="1229" y="491"/>
                    <a:pt x="1189" y="248"/>
                    <a:pt x="1019" y="113"/>
                  </a:cubicBezTo>
                  <a:lnTo>
                    <a:pt x="986" y="88"/>
                  </a:lnTo>
                  <a:cubicBezTo>
                    <a:pt x="911" y="29"/>
                    <a:pt x="822" y="0"/>
                    <a:pt x="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2868421" y="3789170"/>
              <a:ext cx="53333" cy="69237"/>
            </a:xfrm>
            <a:custGeom>
              <a:avLst/>
              <a:gdLst/>
              <a:ahLst/>
              <a:cxnLst/>
              <a:rect l="l" t="t" r="r" b="b"/>
              <a:pathLst>
                <a:path w="996" h="1293" extrusionOk="0">
                  <a:moveTo>
                    <a:pt x="526" y="265"/>
                  </a:moveTo>
                  <a:cubicBezTo>
                    <a:pt x="533" y="265"/>
                    <a:pt x="541" y="265"/>
                    <a:pt x="546" y="268"/>
                  </a:cubicBezTo>
                  <a:lnTo>
                    <a:pt x="589" y="274"/>
                  </a:lnTo>
                  <a:cubicBezTo>
                    <a:pt x="670" y="281"/>
                    <a:pt x="727" y="353"/>
                    <a:pt x="721" y="434"/>
                  </a:cubicBezTo>
                  <a:lnTo>
                    <a:pt x="690" y="891"/>
                  </a:lnTo>
                  <a:cubicBezTo>
                    <a:pt x="688" y="935"/>
                    <a:pt x="668" y="974"/>
                    <a:pt x="633" y="1002"/>
                  </a:cubicBezTo>
                  <a:cubicBezTo>
                    <a:pt x="604" y="1024"/>
                    <a:pt x="572" y="1037"/>
                    <a:pt x="537" y="1037"/>
                  </a:cubicBezTo>
                  <a:cubicBezTo>
                    <a:pt x="530" y="1037"/>
                    <a:pt x="521" y="1036"/>
                    <a:pt x="513" y="1035"/>
                  </a:cubicBezTo>
                  <a:lnTo>
                    <a:pt x="408" y="1020"/>
                  </a:lnTo>
                  <a:cubicBezTo>
                    <a:pt x="366" y="1015"/>
                    <a:pt x="329" y="991"/>
                    <a:pt x="303" y="956"/>
                  </a:cubicBezTo>
                  <a:cubicBezTo>
                    <a:pt x="277" y="922"/>
                    <a:pt x="268" y="878"/>
                    <a:pt x="277" y="836"/>
                  </a:cubicBezTo>
                  <a:lnTo>
                    <a:pt x="375" y="388"/>
                  </a:lnTo>
                  <a:cubicBezTo>
                    <a:pt x="392" y="316"/>
                    <a:pt x="454" y="265"/>
                    <a:pt x="526" y="265"/>
                  </a:cubicBezTo>
                  <a:close/>
                  <a:moveTo>
                    <a:pt x="528" y="1"/>
                  </a:moveTo>
                  <a:cubicBezTo>
                    <a:pt x="335" y="1"/>
                    <a:pt x="163" y="136"/>
                    <a:pt x="121" y="329"/>
                  </a:cubicBezTo>
                  <a:lnTo>
                    <a:pt x="25" y="779"/>
                  </a:lnTo>
                  <a:cubicBezTo>
                    <a:pt x="1" y="891"/>
                    <a:pt x="25" y="1009"/>
                    <a:pt x="91" y="1101"/>
                  </a:cubicBezTo>
                  <a:cubicBezTo>
                    <a:pt x="157" y="1193"/>
                    <a:pt x="259" y="1258"/>
                    <a:pt x="373" y="1274"/>
                  </a:cubicBezTo>
                  <a:cubicBezTo>
                    <a:pt x="410" y="1278"/>
                    <a:pt x="486" y="1293"/>
                    <a:pt x="527" y="1293"/>
                  </a:cubicBezTo>
                  <a:cubicBezTo>
                    <a:pt x="529" y="1293"/>
                    <a:pt x="531" y="1293"/>
                    <a:pt x="533" y="1293"/>
                  </a:cubicBezTo>
                  <a:cubicBezTo>
                    <a:pt x="627" y="1293"/>
                    <a:pt x="720" y="1260"/>
                    <a:pt x="793" y="1201"/>
                  </a:cubicBezTo>
                  <a:cubicBezTo>
                    <a:pt x="884" y="1129"/>
                    <a:pt x="939" y="1024"/>
                    <a:pt x="946" y="908"/>
                  </a:cubicBezTo>
                  <a:lnTo>
                    <a:pt x="981" y="449"/>
                  </a:lnTo>
                  <a:cubicBezTo>
                    <a:pt x="996" y="235"/>
                    <a:pt x="839" y="42"/>
                    <a:pt x="626" y="12"/>
                  </a:cubicBezTo>
                  <a:lnTo>
                    <a:pt x="585" y="5"/>
                  </a:lnTo>
                  <a:cubicBezTo>
                    <a:pt x="566" y="2"/>
                    <a:pt x="547" y="1"/>
                    <a:pt x="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2826118" y="3397847"/>
              <a:ext cx="371673" cy="473895"/>
            </a:xfrm>
            <a:custGeom>
              <a:avLst/>
              <a:gdLst/>
              <a:ahLst/>
              <a:cxnLst/>
              <a:rect l="l" t="t" r="r" b="b"/>
              <a:pathLst>
                <a:path w="6941" h="8850" extrusionOk="0">
                  <a:moveTo>
                    <a:pt x="2663" y="256"/>
                  </a:moveTo>
                  <a:lnTo>
                    <a:pt x="2663" y="612"/>
                  </a:lnTo>
                  <a:cubicBezTo>
                    <a:pt x="2663" y="990"/>
                    <a:pt x="2355" y="1298"/>
                    <a:pt x="1978" y="1298"/>
                  </a:cubicBezTo>
                  <a:lnTo>
                    <a:pt x="905" y="1298"/>
                  </a:lnTo>
                  <a:lnTo>
                    <a:pt x="905" y="1006"/>
                  </a:lnTo>
                  <a:cubicBezTo>
                    <a:pt x="905" y="594"/>
                    <a:pt x="1240" y="256"/>
                    <a:pt x="1653" y="256"/>
                  </a:cubicBezTo>
                  <a:close/>
                  <a:moveTo>
                    <a:pt x="5007" y="1404"/>
                  </a:moveTo>
                  <a:cubicBezTo>
                    <a:pt x="5048" y="1404"/>
                    <a:pt x="5089" y="1412"/>
                    <a:pt x="5127" y="1428"/>
                  </a:cubicBezTo>
                  <a:cubicBezTo>
                    <a:pt x="5201" y="1462"/>
                    <a:pt x="5258" y="1521"/>
                    <a:pt x="5286" y="1598"/>
                  </a:cubicBezTo>
                  <a:cubicBezTo>
                    <a:pt x="5298" y="1633"/>
                    <a:pt x="5306" y="1668"/>
                    <a:pt x="5306" y="1709"/>
                  </a:cubicBezTo>
                  <a:cubicBezTo>
                    <a:pt x="5306" y="1832"/>
                    <a:pt x="5230" y="1943"/>
                    <a:pt x="5112" y="1989"/>
                  </a:cubicBezTo>
                  <a:lnTo>
                    <a:pt x="4910" y="2068"/>
                  </a:lnTo>
                  <a:lnTo>
                    <a:pt x="4694" y="1504"/>
                  </a:lnTo>
                  <a:lnTo>
                    <a:pt x="4897" y="1425"/>
                  </a:lnTo>
                  <a:cubicBezTo>
                    <a:pt x="4933" y="1411"/>
                    <a:pt x="4970" y="1404"/>
                    <a:pt x="5007" y="1404"/>
                  </a:cubicBezTo>
                  <a:close/>
                  <a:moveTo>
                    <a:pt x="2136" y="1543"/>
                  </a:moveTo>
                  <a:lnTo>
                    <a:pt x="2136" y="2020"/>
                  </a:lnTo>
                  <a:cubicBezTo>
                    <a:pt x="2136" y="2094"/>
                    <a:pt x="2123" y="2167"/>
                    <a:pt x="2097" y="2236"/>
                  </a:cubicBezTo>
                  <a:cubicBezTo>
                    <a:pt x="2097" y="2236"/>
                    <a:pt x="1277" y="2551"/>
                    <a:pt x="1235" y="2567"/>
                  </a:cubicBezTo>
                  <a:cubicBezTo>
                    <a:pt x="1034" y="2462"/>
                    <a:pt x="905" y="2252"/>
                    <a:pt x="905" y="2020"/>
                  </a:cubicBezTo>
                  <a:lnTo>
                    <a:pt x="905" y="1556"/>
                  </a:lnTo>
                  <a:lnTo>
                    <a:pt x="1978" y="1556"/>
                  </a:lnTo>
                  <a:cubicBezTo>
                    <a:pt x="2033" y="1556"/>
                    <a:pt x="2086" y="1552"/>
                    <a:pt x="2136" y="1543"/>
                  </a:cubicBezTo>
                  <a:close/>
                  <a:moveTo>
                    <a:pt x="4954" y="2328"/>
                  </a:moveTo>
                  <a:lnTo>
                    <a:pt x="4954" y="2696"/>
                  </a:lnTo>
                  <a:lnTo>
                    <a:pt x="4007" y="2696"/>
                  </a:lnTo>
                  <a:lnTo>
                    <a:pt x="4954" y="2328"/>
                  </a:lnTo>
                  <a:close/>
                  <a:moveTo>
                    <a:pt x="4502" y="2956"/>
                  </a:moveTo>
                  <a:lnTo>
                    <a:pt x="4502" y="3561"/>
                  </a:lnTo>
                  <a:lnTo>
                    <a:pt x="2081" y="3561"/>
                  </a:lnTo>
                  <a:lnTo>
                    <a:pt x="2081" y="3445"/>
                  </a:lnTo>
                  <a:lnTo>
                    <a:pt x="3341" y="2956"/>
                  </a:lnTo>
                  <a:close/>
                  <a:moveTo>
                    <a:pt x="4954" y="2956"/>
                  </a:moveTo>
                  <a:lnTo>
                    <a:pt x="4954" y="3561"/>
                  </a:lnTo>
                  <a:lnTo>
                    <a:pt x="4760" y="3561"/>
                  </a:lnTo>
                  <a:lnTo>
                    <a:pt x="4760" y="2956"/>
                  </a:lnTo>
                  <a:close/>
                  <a:moveTo>
                    <a:pt x="2676" y="3820"/>
                  </a:moveTo>
                  <a:lnTo>
                    <a:pt x="2079" y="4418"/>
                  </a:lnTo>
                  <a:lnTo>
                    <a:pt x="2079" y="3820"/>
                  </a:lnTo>
                  <a:close/>
                  <a:moveTo>
                    <a:pt x="4652" y="3820"/>
                  </a:moveTo>
                  <a:cubicBezTo>
                    <a:pt x="4817" y="3820"/>
                    <a:pt x="4954" y="3957"/>
                    <a:pt x="4954" y="4123"/>
                  </a:cubicBezTo>
                  <a:cubicBezTo>
                    <a:pt x="4954" y="4202"/>
                    <a:pt x="4921" y="4279"/>
                    <a:pt x="4867" y="4336"/>
                  </a:cubicBezTo>
                  <a:cubicBezTo>
                    <a:pt x="4808" y="4394"/>
                    <a:pt x="4733" y="4425"/>
                    <a:pt x="4652" y="4425"/>
                  </a:cubicBezTo>
                  <a:lnTo>
                    <a:pt x="3349" y="4425"/>
                  </a:lnTo>
                  <a:cubicBezTo>
                    <a:pt x="3314" y="4425"/>
                    <a:pt x="3282" y="4438"/>
                    <a:pt x="3257" y="4462"/>
                  </a:cubicBezTo>
                  <a:lnTo>
                    <a:pt x="2521" y="5195"/>
                  </a:lnTo>
                  <a:lnTo>
                    <a:pt x="2079" y="5195"/>
                  </a:lnTo>
                  <a:lnTo>
                    <a:pt x="2079" y="4784"/>
                  </a:lnTo>
                  <a:lnTo>
                    <a:pt x="2954" y="3909"/>
                  </a:lnTo>
                  <a:cubicBezTo>
                    <a:pt x="3011" y="3850"/>
                    <a:pt x="3087" y="3820"/>
                    <a:pt x="3168" y="3820"/>
                  </a:cubicBezTo>
                  <a:close/>
                  <a:moveTo>
                    <a:pt x="3767" y="5459"/>
                  </a:moveTo>
                  <a:cubicBezTo>
                    <a:pt x="3849" y="5459"/>
                    <a:pt x="3923" y="5488"/>
                    <a:pt x="3977" y="5540"/>
                  </a:cubicBezTo>
                  <a:cubicBezTo>
                    <a:pt x="4064" y="5623"/>
                    <a:pt x="4095" y="5746"/>
                    <a:pt x="4055" y="5859"/>
                  </a:cubicBezTo>
                  <a:lnTo>
                    <a:pt x="3505" y="7444"/>
                  </a:lnTo>
                  <a:cubicBezTo>
                    <a:pt x="3478" y="7521"/>
                    <a:pt x="3424" y="7582"/>
                    <a:pt x="3351" y="7617"/>
                  </a:cubicBezTo>
                  <a:cubicBezTo>
                    <a:pt x="3308" y="7637"/>
                    <a:pt x="3263" y="7647"/>
                    <a:pt x="3218" y="7647"/>
                  </a:cubicBezTo>
                  <a:cubicBezTo>
                    <a:pt x="3185" y="7647"/>
                    <a:pt x="3152" y="7642"/>
                    <a:pt x="3120" y="7631"/>
                  </a:cubicBezTo>
                  <a:cubicBezTo>
                    <a:pt x="3045" y="7604"/>
                    <a:pt x="2982" y="7550"/>
                    <a:pt x="2947" y="7477"/>
                  </a:cubicBezTo>
                  <a:cubicBezTo>
                    <a:pt x="2912" y="7403"/>
                    <a:pt x="2908" y="7322"/>
                    <a:pt x="2934" y="7246"/>
                  </a:cubicBezTo>
                  <a:lnTo>
                    <a:pt x="3286" y="6235"/>
                  </a:lnTo>
                  <a:cubicBezTo>
                    <a:pt x="3299" y="6196"/>
                    <a:pt x="3293" y="6152"/>
                    <a:pt x="3269" y="6117"/>
                  </a:cubicBezTo>
                  <a:cubicBezTo>
                    <a:pt x="3244" y="6083"/>
                    <a:pt x="3205" y="6061"/>
                    <a:pt x="3164" y="6061"/>
                  </a:cubicBezTo>
                  <a:lnTo>
                    <a:pt x="2081" y="6061"/>
                  </a:lnTo>
                  <a:lnTo>
                    <a:pt x="2081" y="5459"/>
                  </a:lnTo>
                  <a:lnTo>
                    <a:pt x="3760" y="5459"/>
                  </a:lnTo>
                  <a:cubicBezTo>
                    <a:pt x="3762" y="5459"/>
                    <a:pt x="3765" y="5459"/>
                    <a:pt x="3767" y="5459"/>
                  </a:cubicBezTo>
                  <a:close/>
                  <a:moveTo>
                    <a:pt x="5461" y="7434"/>
                  </a:moveTo>
                  <a:lnTo>
                    <a:pt x="5461" y="7873"/>
                  </a:lnTo>
                  <a:lnTo>
                    <a:pt x="5214" y="7873"/>
                  </a:lnTo>
                  <a:lnTo>
                    <a:pt x="5214" y="7434"/>
                  </a:lnTo>
                  <a:close/>
                  <a:moveTo>
                    <a:pt x="1648" y="0"/>
                  </a:moveTo>
                  <a:cubicBezTo>
                    <a:pt x="1093" y="0"/>
                    <a:pt x="642" y="452"/>
                    <a:pt x="642" y="1008"/>
                  </a:cubicBezTo>
                  <a:lnTo>
                    <a:pt x="642" y="2022"/>
                  </a:lnTo>
                  <a:cubicBezTo>
                    <a:pt x="642" y="2289"/>
                    <a:pt x="761" y="2534"/>
                    <a:pt x="962" y="2698"/>
                  </a:cubicBezTo>
                  <a:cubicBezTo>
                    <a:pt x="737" y="2829"/>
                    <a:pt x="542" y="3004"/>
                    <a:pt x="385" y="3216"/>
                  </a:cubicBezTo>
                  <a:cubicBezTo>
                    <a:pt x="135" y="3553"/>
                    <a:pt x="0" y="3957"/>
                    <a:pt x="0" y="4377"/>
                  </a:cubicBezTo>
                  <a:cubicBezTo>
                    <a:pt x="0" y="5451"/>
                    <a:pt x="874" y="6321"/>
                    <a:pt x="1944" y="6321"/>
                  </a:cubicBezTo>
                  <a:lnTo>
                    <a:pt x="2975" y="6321"/>
                  </a:lnTo>
                  <a:lnTo>
                    <a:pt x="2682" y="7163"/>
                  </a:lnTo>
                  <a:cubicBezTo>
                    <a:pt x="2634" y="7305"/>
                    <a:pt x="2641" y="7458"/>
                    <a:pt x="2707" y="7591"/>
                  </a:cubicBezTo>
                  <a:cubicBezTo>
                    <a:pt x="2772" y="7727"/>
                    <a:pt x="2888" y="7829"/>
                    <a:pt x="3028" y="7877"/>
                  </a:cubicBezTo>
                  <a:cubicBezTo>
                    <a:pt x="3087" y="7897"/>
                    <a:pt x="3150" y="7910"/>
                    <a:pt x="3212" y="7910"/>
                  </a:cubicBezTo>
                  <a:cubicBezTo>
                    <a:pt x="3295" y="7910"/>
                    <a:pt x="3378" y="7891"/>
                    <a:pt x="3456" y="7854"/>
                  </a:cubicBezTo>
                  <a:cubicBezTo>
                    <a:pt x="3592" y="7790"/>
                    <a:pt x="3693" y="7674"/>
                    <a:pt x="3741" y="7534"/>
                  </a:cubicBezTo>
                  <a:lnTo>
                    <a:pt x="4292" y="5949"/>
                  </a:lnTo>
                  <a:cubicBezTo>
                    <a:pt x="4364" y="5741"/>
                    <a:pt x="4309" y="5509"/>
                    <a:pt x="4147" y="5357"/>
                  </a:cubicBezTo>
                  <a:cubicBezTo>
                    <a:pt x="4043" y="5258"/>
                    <a:pt x="3903" y="5203"/>
                    <a:pt x="3750" y="5203"/>
                  </a:cubicBezTo>
                  <a:lnTo>
                    <a:pt x="2879" y="5203"/>
                  </a:lnTo>
                  <a:lnTo>
                    <a:pt x="3391" y="4688"/>
                  </a:lnTo>
                  <a:lnTo>
                    <a:pt x="4641" y="4688"/>
                  </a:lnTo>
                  <a:cubicBezTo>
                    <a:pt x="4749" y="4688"/>
                    <a:pt x="4852" y="4659"/>
                    <a:pt x="4943" y="4602"/>
                  </a:cubicBezTo>
                  <a:lnTo>
                    <a:pt x="4943" y="8721"/>
                  </a:lnTo>
                  <a:cubicBezTo>
                    <a:pt x="4943" y="8791"/>
                    <a:pt x="5000" y="8850"/>
                    <a:pt x="5072" y="8850"/>
                  </a:cubicBezTo>
                  <a:lnTo>
                    <a:pt x="6799" y="8850"/>
                  </a:lnTo>
                  <a:cubicBezTo>
                    <a:pt x="6870" y="8850"/>
                    <a:pt x="6928" y="8791"/>
                    <a:pt x="6928" y="8721"/>
                  </a:cubicBezTo>
                  <a:lnTo>
                    <a:pt x="6928" y="8214"/>
                  </a:lnTo>
                  <a:cubicBezTo>
                    <a:pt x="6928" y="8142"/>
                    <a:pt x="6870" y="8085"/>
                    <a:pt x="6799" y="8085"/>
                  </a:cubicBezTo>
                  <a:cubicBezTo>
                    <a:pt x="6727" y="8085"/>
                    <a:pt x="6670" y="8142"/>
                    <a:pt x="6670" y="8214"/>
                  </a:cubicBezTo>
                  <a:lnTo>
                    <a:pt x="6670" y="8592"/>
                  </a:lnTo>
                  <a:lnTo>
                    <a:pt x="5203" y="8592"/>
                  </a:lnTo>
                  <a:lnTo>
                    <a:pt x="5203" y="8133"/>
                  </a:lnTo>
                  <a:lnTo>
                    <a:pt x="6229" y="8133"/>
                  </a:lnTo>
                  <a:cubicBezTo>
                    <a:pt x="6301" y="8133"/>
                    <a:pt x="6358" y="8076"/>
                    <a:pt x="6358" y="8004"/>
                  </a:cubicBezTo>
                  <a:cubicBezTo>
                    <a:pt x="6358" y="7932"/>
                    <a:pt x="6301" y="7875"/>
                    <a:pt x="6229" y="7875"/>
                  </a:cubicBezTo>
                  <a:lnTo>
                    <a:pt x="5709" y="7875"/>
                  </a:lnTo>
                  <a:lnTo>
                    <a:pt x="5709" y="7438"/>
                  </a:lnTo>
                  <a:lnTo>
                    <a:pt x="5838" y="7438"/>
                  </a:lnTo>
                  <a:cubicBezTo>
                    <a:pt x="5910" y="7438"/>
                    <a:pt x="5967" y="7379"/>
                    <a:pt x="5967" y="7309"/>
                  </a:cubicBezTo>
                  <a:cubicBezTo>
                    <a:pt x="5967" y="7237"/>
                    <a:pt x="5910" y="7180"/>
                    <a:pt x="5838" y="7180"/>
                  </a:cubicBezTo>
                  <a:lnTo>
                    <a:pt x="5203" y="7180"/>
                  </a:lnTo>
                  <a:lnTo>
                    <a:pt x="5203" y="2245"/>
                  </a:lnTo>
                  <a:lnTo>
                    <a:pt x="6670" y="2245"/>
                  </a:lnTo>
                  <a:lnTo>
                    <a:pt x="6670" y="2927"/>
                  </a:lnTo>
                  <a:lnTo>
                    <a:pt x="5643" y="2927"/>
                  </a:lnTo>
                  <a:cubicBezTo>
                    <a:pt x="5571" y="2927"/>
                    <a:pt x="5514" y="2984"/>
                    <a:pt x="5514" y="3056"/>
                  </a:cubicBezTo>
                  <a:cubicBezTo>
                    <a:pt x="5514" y="3128"/>
                    <a:pt x="5571" y="3185"/>
                    <a:pt x="5643" y="3185"/>
                  </a:cubicBezTo>
                  <a:lnTo>
                    <a:pt x="6017" y="3185"/>
                  </a:lnTo>
                  <a:lnTo>
                    <a:pt x="6017" y="3491"/>
                  </a:lnTo>
                  <a:cubicBezTo>
                    <a:pt x="6017" y="3562"/>
                    <a:pt x="6076" y="3620"/>
                    <a:pt x="6146" y="3620"/>
                  </a:cubicBezTo>
                  <a:cubicBezTo>
                    <a:pt x="6218" y="3620"/>
                    <a:pt x="6275" y="3562"/>
                    <a:pt x="6275" y="3491"/>
                  </a:cubicBezTo>
                  <a:lnTo>
                    <a:pt x="6275" y="3185"/>
                  </a:lnTo>
                  <a:lnTo>
                    <a:pt x="6668" y="3185"/>
                  </a:lnTo>
                  <a:lnTo>
                    <a:pt x="6668" y="5402"/>
                  </a:lnTo>
                  <a:lnTo>
                    <a:pt x="6483" y="5402"/>
                  </a:lnTo>
                  <a:lnTo>
                    <a:pt x="6483" y="5092"/>
                  </a:lnTo>
                  <a:cubicBezTo>
                    <a:pt x="6483" y="5020"/>
                    <a:pt x="6426" y="4963"/>
                    <a:pt x="6354" y="4963"/>
                  </a:cubicBezTo>
                  <a:cubicBezTo>
                    <a:pt x="6283" y="4963"/>
                    <a:pt x="6225" y="5020"/>
                    <a:pt x="6225" y="5092"/>
                  </a:cubicBezTo>
                  <a:lnTo>
                    <a:pt x="6225" y="5398"/>
                  </a:lnTo>
                  <a:lnTo>
                    <a:pt x="5516" y="5398"/>
                  </a:lnTo>
                  <a:cubicBezTo>
                    <a:pt x="5444" y="5398"/>
                    <a:pt x="5387" y="5457"/>
                    <a:pt x="5387" y="5527"/>
                  </a:cubicBezTo>
                  <a:cubicBezTo>
                    <a:pt x="5387" y="5599"/>
                    <a:pt x="5444" y="5656"/>
                    <a:pt x="5516" y="5656"/>
                  </a:cubicBezTo>
                  <a:lnTo>
                    <a:pt x="5800" y="5656"/>
                  </a:lnTo>
                  <a:lnTo>
                    <a:pt x="5800" y="5964"/>
                  </a:lnTo>
                  <a:cubicBezTo>
                    <a:pt x="5800" y="6034"/>
                    <a:pt x="5857" y="6093"/>
                    <a:pt x="5929" y="6093"/>
                  </a:cubicBezTo>
                  <a:cubicBezTo>
                    <a:pt x="5999" y="6093"/>
                    <a:pt x="6058" y="6034"/>
                    <a:pt x="6058" y="5964"/>
                  </a:cubicBezTo>
                  <a:lnTo>
                    <a:pt x="6058" y="5656"/>
                  </a:lnTo>
                  <a:lnTo>
                    <a:pt x="6668" y="5656"/>
                  </a:lnTo>
                  <a:lnTo>
                    <a:pt x="6668" y="7689"/>
                  </a:lnTo>
                  <a:cubicBezTo>
                    <a:pt x="6668" y="7760"/>
                    <a:pt x="6725" y="7818"/>
                    <a:pt x="6797" y="7818"/>
                  </a:cubicBezTo>
                  <a:cubicBezTo>
                    <a:pt x="6869" y="7818"/>
                    <a:pt x="6926" y="7760"/>
                    <a:pt x="6926" y="7689"/>
                  </a:cubicBezTo>
                  <a:lnTo>
                    <a:pt x="6926" y="5527"/>
                  </a:lnTo>
                  <a:lnTo>
                    <a:pt x="6940" y="5527"/>
                  </a:lnTo>
                  <a:lnTo>
                    <a:pt x="6940" y="3054"/>
                  </a:lnTo>
                  <a:lnTo>
                    <a:pt x="6940" y="2114"/>
                  </a:lnTo>
                  <a:cubicBezTo>
                    <a:pt x="6940" y="2042"/>
                    <a:pt x="6881" y="1985"/>
                    <a:pt x="6810" y="1985"/>
                  </a:cubicBezTo>
                  <a:lnTo>
                    <a:pt x="5496" y="1985"/>
                  </a:lnTo>
                  <a:cubicBezTo>
                    <a:pt x="5542" y="1902"/>
                    <a:pt x="5566" y="1808"/>
                    <a:pt x="5566" y="1709"/>
                  </a:cubicBezTo>
                  <a:cubicBezTo>
                    <a:pt x="5566" y="1639"/>
                    <a:pt x="5553" y="1570"/>
                    <a:pt x="5527" y="1506"/>
                  </a:cubicBezTo>
                  <a:cubicBezTo>
                    <a:pt x="5472" y="1366"/>
                    <a:pt x="5368" y="1253"/>
                    <a:pt x="5230" y="1194"/>
                  </a:cubicBezTo>
                  <a:cubicBezTo>
                    <a:pt x="5157" y="1163"/>
                    <a:pt x="5079" y="1147"/>
                    <a:pt x="5001" y="1147"/>
                  </a:cubicBezTo>
                  <a:cubicBezTo>
                    <a:pt x="4933" y="1147"/>
                    <a:pt x="4865" y="1159"/>
                    <a:pt x="4799" y="1185"/>
                  </a:cubicBezTo>
                  <a:lnTo>
                    <a:pt x="3056" y="1863"/>
                  </a:lnTo>
                  <a:cubicBezTo>
                    <a:pt x="2989" y="1887"/>
                    <a:pt x="2956" y="1965"/>
                    <a:pt x="2982" y="2031"/>
                  </a:cubicBezTo>
                  <a:cubicBezTo>
                    <a:pt x="3002" y="2082"/>
                    <a:pt x="3051" y="2114"/>
                    <a:pt x="3103" y="2114"/>
                  </a:cubicBezTo>
                  <a:cubicBezTo>
                    <a:pt x="3119" y="2114"/>
                    <a:pt x="3134" y="2111"/>
                    <a:pt x="3150" y="2105"/>
                  </a:cubicBezTo>
                  <a:lnTo>
                    <a:pt x="4449" y="1600"/>
                  </a:lnTo>
                  <a:lnTo>
                    <a:pt x="4668" y="2164"/>
                  </a:lnTo>
                  <a:lnTo>
                    <a:pt x="1471" y="3408"/>
                  </a:lnTo>
                  <a:cubicBezTo>
                    <a:pt x="1404" y="3433"/>
                    <a:pt x="1371" y="3509"/>
                    <a:pt x="1397" y="3577"/>
                  </a:cubicBezTo>
                  <a:cubicBezTo>
                    <a:pt x="1417" y="3627"/>
                    <a:pt x="1465" y="3660"/>
                    <a:pt x="1517" y="3660"/>
                  </a:cubicBezTo>
                  <a:cubicBezTo>
                    <a:pt x="1533" y="3660"/>
                    <a:pt x="1548" y="3656"/>
                    <a:pt x="1563" y="3649"/>
                  </a:cubicBezTo>
                  <a:lnTo>
                    <a:pt x="1815" y="3551"/>
                  </a:lnTo>
                  <a:lnTo>
                    <a:pt x="1815" y="6060"/>
                  </a:lnTo>
                  <a:cubicBezTo>
                    <a:pt x="947" y="5993"/>
                    <a:pt x="258" y="5265"/>
                    <a:pt x="258" y="4377"/>
                  </a:cubicBezTo>
                  <a:cubicBezTo>
                    <a:pt x="258" y="4012"/>
                    <a:pt x="374" y="3664"/>
                    <a:pt x="590" y="3371"/>
                  </a:cubicBezTo>
                  <a:cubicBezTo>
                    <a:pt x="756" y="3148"/>
                    <a:pt x="981" y="2965"/>
                    <a:pt x="1233" y="2849"/>
                  </a:cubicBezTo>
                  <a:cubicBezTo>
                    <a:pt x="1235" y="2846"/>
                    <a:pt x="1248" y="2844"/>
                    <a:pt x="1250" y="2842"/>
                  </a:cubicBezTo>
                  <a:lnTo>
                    <a:pt x="2663" y="2291"/>
                  </a:lnTo>
                  <a:cubicBezTo>
                    <a:pt x="2731" y="2265"/>
                    <a:pt x="2763" y="2190"/>
                    <a:pt x="2737" y="2123"/>
                  </a:cubicBezTo>
                  <a:cubicBezTo>
                    <a:pt x="2719" y="2071"/>
                    <a:pt x="2669" y="2040"/>
                    <a:pt x="2617" y="2040"/>
                  </a:cubicBezTo>
                  <a:cubicBezTo>
                    <a:pt x="2601" y="2040"/>
                    <a:pt x="2585" y="2043"/>
                    <a:pt x="2569" y="2049"/>
                  </a:cubicBezTo>
                  <a:lnTo>
                    <a:pt x="2383" y="2123"/>
                  </a:lnTo>
                  <a:cubicBezTo>
                    <a:pt x="2387" y="2088"/>
                    <a:pt x="2390" y="2055"/>
                    <a:pt x="2390" y="2022"/>
                  </a:cubicBezTo>
                  <a:lnTo>
                    <a:pt x="2390" y="1462"/>
                  </a:lnTo>
                  <a:cubicBezTo>
                    <a:pt x="2704" y="1307"/>
                    <a:pt x="2917" y="984"/>
                    <a:pt x="2917" y="614"/>
                  </a:cubicBezTo>
                  <a:lnTo>
                    <a:pt x="2917" y="129"/>
                  </a:lnTo>
                  <a:cubicBezTo>
                    <a:pt x="2917" y="59"/>
                    <a:pt x="2860" y="0"/>
                    <a:pt x="2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 name="Google Shape;2192;p71"/>
          <p:cNvGrpSpPr/>
          <p:nvPr/>
        </p:nvGrpSpPr>
        <p:grpSpPr>
          <a:xfrm>
            <a:off x="4013905" y="3235335"/>
            <a:ext cx="443126" cy="402796"/>
            <a:chOff x="3406356" y="3419426"/>
            <a:chExt cx="473628" cy="430522"/>
          </a:xfrm>
        </p:grpSpPr>
        <p:sp>
          <p:nvSpPr>
            <p:cNvPr id="2193" name="Google Shape;2193;p71"/>
            <p:cNvSpPr/>
            <p:nvPr/>
          </p:nvSpPr>
          <p:spPr>
            <a:xfrm>
              <a:off x="3406356" y="3419426"/>
              <a:ext cx="473628" cy="430522"/>
            </a:xfrm>
            <a:custGeom>
              <a:avLst/>
              <a:gdLst/>
              <a:ahLst/>
              <a:cxnLst/>
              <a:rect l="l" t="t" r="r" b="b"/>
              <a:pathLst>
                <a:path w="8845" h="8040" extrusionOk="0">
                  <a:moveTo>
                    <a:pt x="4077" y="4556"/>
                  </a:moveTo>
                  <a:cubicBezTo>
                    <a:pt x="4161" y="4556"/>
                    <a:pt x="4243" y="4584"/>
                    <a:pt x="4311" y="4632"/>
                  </a:cubicBezTo>
                  <a:lnTo>
                    <a:pt x="4311" y="5970"/>
                  </a:lnTo>
                  <a:cubicBezTo>
                    <a:pt x="4311" y="6132"/>
                    <a:pt x="4276" y="6285"/>
                    <a:pt x="4209" y="6431"/>
                  </a:cubicBezTo>
                  <a:cubicBezTo>
                    <a:pt x="4180" y="6495"/>
                    <a:pt x="4207" y="6574"/>
                    <a:pt x="4274" y="6604"/>
                  </a:cubicBezTo>
                  <a:cubicBezTo>
                    <a:pt x="4292" y="6611"/>
                    <a:pt x="4311" y="6615"/>
                    <a:pt x="4327" y="6615"/>
                  </a:cubicBezTo>
                  <a:cubicBezTo>
                    <a:pt x="4375" y="6615"/>
                    <a:pt x="4423" y="6587"/>
                    <a:pt x="4445" y="6539"/>
                  </a:cubicBezTo>
                  <a:cubicBezTo>
                    <a:pt x="4528" y="6359"/>
                    <a:pt x="4569" y="6169"/>
                    <a:pt x="4569" y="5970"/>
                  </a:cubicBezTo>
                  <a:lnTo>
                    <a:pt x="4569" y="5058"/>
                  </a:lnTo>
                  <a:cubicBezTo>
                    <a:pt x="4666" y="5229"/>
                    <a:pt x="4829" y="5343"/>
                    <a:pt x="5013" y="5386"/>
                  </a:cubicBezTo>
                  <a:lnTo>
                    <a:pt x="5013" y="5964"/>
                  </a:lnTo>
                  <a:cubicBezTo>
                    <a:pt x="5017" y="6963"/>
                    <a:pt x="4206" y="7776"/>
                    <a:pt x="3205" y="7776"/>
                  </a:cubicBezTo>
                  <a:cubicBezTo>
                    <a:pt x="2269" y="7776"/>
                    <a:pt x="1495" y="7057"/>
                    <a:pt x="1405" y="6143"/>
                  </a:cubicBezTo>
                  <a:lnTo>
                    <a:pt x="1405" y="6143"/>
                  </a:lnTo>
                  <a:cubicBezTo>
                    <a:pt x="1552" y="6184"/>
                    <a:pt x="1703" y="6209"/>
                    <a:pt x="1863" y="6217"/>
                  </a:cubicBezTo>
                  <a:cubicBezTo>
                    <a:pt x="1913" y="6491"/>
                    <a:pt x="2050" y="6744"/>
                    <a:pt x="2252" y="6945"/>
                  </a:cubicBezTo>
                  <a:cubicBezTo>
                    <a:pt x="2508" y="7193"/>
                    <a:pt x="2846" y="7332"/>
                    <a:pt x="3203" y="7332"/>
                  </a:cubicBezTo>
                  <a:cubicBezTo>
                    <a:pt x="3535" y="7332"/>
                    <a:pt x="3852" y="7212"/>
                    <a:pt x="4101" y="6993"/>
                  </a:cubicBezTo>
                  <a:cubicBezTo>
                    <a:pt x="4154" y="6947"/>
                    <a:pt x="4161" y="6864"/>
                    <a:pt x="4114" y="6810"/>
                  </a:cubicBezTo>
                  <a:cubicBezTo>
                    <a:pt x="4086" y="6782"/>
                    <a:pt x="4050" y="6767"/>
                    <a:pt x="4015" y="6767"/>
                  </a:cubicBezTo>
                  <a:cubicBezTo>
                    <a:pt x="3985" y="6767"/>
                    <a:pt x="3955" y="6777"/>
                    <a:pt x="3931" y="6799"/>
                  </a:cubicBezTo>
                  <a:cubicBezTo>
                    <a:pt x="3728" y="6976"/>
                    <a:pt x="3470" y="7074"/>
                    <a:pt x="3203" y="7074"/>
                  </a:cubicBezTo>
                  <a:cubicBezTo>
                    <a:pt x="2912" y="7074"/>
                    <a:pt x="2639" y="6963"/>
                    <a:pt x="2431" y="6760"/>
                  </a:cubicBezTo>
                  <a:cubicBezTo>
                    <a:pt x="2228" y="6561"/>
                    <a:pt x="2110" y="6300"/>
                    <a:pt x="2097" y="6018"/>
                  </a:cubicBezTo>
                  <a:lnTo>
                    <a:pt x="2457" y="4842"/>
                  </a:lnTo>
                  <a:cubicBezTo>
                    <a:pt x="2510" y="4671"/>
                    <a:pt x="2663" y="4556"/>
                    <a:pt x="2844" y="4556"/>
                  </a:cubicBezTo>
                  <a:close/>
                  <a:moveTo>
                    <a:pt x="3784" y="1"/>
                  </a:moveTo>
                  <a:cubicBezTo>
                    <a:pt x="3177" y="1"/>
                    <a:pt x="2597" y="139"/>
                    <a:pt x="2062" y="415"/>
                  </a:cubicBezTo>
                  <a:cubicBezTo>
                    <a:pt x="1552" y="679"/>
                    <a:pt x="1100" y="1059"/>
                    <a:pt x="754" y="1519"/>
                  </a:cubicBezTo>
                  <a:cubicBezTo>
                    <a:pt x="712" y="1576"/>
                    <a:pt x="723" y="1658"/>
                    <a:pt x="780" y="1702"/>
                  </a:cubicBezTo>
                  <a:cubicBezTo>
                    <a:pt x="803" y="1720"/>
                    <a:pt x="830" y="1728"/>
                    <a:pt x="857" y="1728"/>
                  </a:cubicBezTo>
                  <a:cubicBezTo>
                    <a:pt x="897" y="1728"/>
                    <a:pt x="936" y="1710"/>
                    <a:pt x="962" y="1676"/>
                  </a:cubicBezTo>
                  <a:cubicBezTo>
                    <a:pt x="1285" y="1248"/>
                    <a:pt x="1705" y="891"/>
                    <a:pt x="2180" y="646"/>
                  </a:cubicBezTo>
                  <a:cubicBezTo>
                    <a:pt x="2680" y="392"/>
                    <a:pt x="3220" y="263"/>
                    <a:pt x="3784" y="263"/>
                  </a:cubicBezTo>
                  <a:lnTo>
                    <a:pt x="5063" y="263"/>
                  </a:lnTo>
                  <a:cubicBezTo>
                    <a:pt x="7003" y="263"/>
                    <a:pt x="8586" y="1842"/>
                    <a:pt x="8586" y="3786"/>
                  </a:cubicBezTo>
                  <a:lnTo>
                    <a:pt x="8586" y="4295"/>
                  </a:lnTo>
                  <a:cubicBezTo>
                    <a:pt x="8586" y="4429"/>
                    <a:pt x="8490" y="4543"/>
                    <a:pt x="8359" y="4569"/>
                  </a:cubicBezTo>
                  <a:lnTo>
                    <a:pt x="5239" y="5139"/>
                  </a:lnTo>
                  <a:cubicBezTo>
                    <a:pt x="5214" y="5143"/>
                    <a:pt x="5189" y="5146"/>
                    <a:pt x="5163" y="5146"/>
                  </a:cubicBezTo>
                  <a:cubicBezTo>
                    <a:pt x="5001" y="5146"/>
                    <a:pt x="4851" y="5051"/>
                    <a:pt x="4781" y="4899"/>
                  </a:cubicBezTo>
                  <a:lnTo>
                    <a:pt x="4685" y="4687"/>
                  </a:lnTo>
                  <a:cubicBezTo>
                    <a:pt x="4576" y="4451"/>
                    <a:pt x="4338" y="4298"/>
                    <a:pt x="4080" y="4298"/>
                  </a:cubicBezTo>
                  <a:lnTo>
                    <a:pt x="2847" y="4298"/>
                  </a:lnTo>
                  <a:cubicBezTo>
                    <a:pt x="2554" y="4298"/>
                    <a:pt x="2300" y="4486"/>
                    <a:pt x="2212" y="4768"/>
                  </a:cubicBezTo>
                  <a:lnTo>
                    <a:pt x="1849" y="5961"/>
                  </a:lnTo>
                  <a:cubicBezTo>
                    <a:pt x="964" y="5913"/>
                    <a:pt x="258" y="5176"/>
                    <a:pt x="258" y="4280"/>
                  </a:cubicBezTo>
                  <a:lnTo>
                    <a:pt x="258" y="3788"/>
                  </a:lnTo>
                  <a:cubicBezTo>
                    <a:pt x="258" y="3198"/>
                    <a:pt x="409" y="2614"/>
                    <a:pt x="689" y="2098"/>
                  </a:cubicBezTo>
                  <a:cubicBezTo>
                    <a:pt x="724" y="2035"/>
                    <a:pt x="702" y="1958"/>
                    <a:pt x="640" y="1923"/>
                  </a:cubicBezTo>
                  <a:cubicBezTo>
                    <a:pt x="620" y="1912"/>
                    <a:pt x="599" y="1907"/>
                    <a:pt x="577" y="1907"/>
                  </a:cubicBezTo>
                  <a:cubicBezTo>
                    <a:pt x="532" y="1907"/>
                    <a:pt x="487" y="1931"/>
                    <a:pt x="465" y="1973"/>
                  </a:cubicBezTo>
                  <a:cubicBezTo>
                    <a:pt x="162" y="2526"/>
                    <a:pt x="0" y="3152"/>
                    <a:pt x="0" y="3788"/>
                  </a:cubicBezTo>
                  <a:lnTo>
                    <a:pt x="0" y="4280"/>
                  </a:lnTo>
                  <a:cubicBezTo>
                    <a:pt x="0" y="5065"/>
                    <a:pt x="468" y="5741"/>
                    <a:pt x="1139" y="6049"/>
                  </a:cubicBezTo>
                  <a:cubicBezTo>
                    <a:pt x="1180" y="7155"/>
                    <a:pt x="2092" y="8039"/>
                    <a:pt x="3207" y="8039"/>
                  </a:cubicBezTo>
                  <a:cubicBezTo>
                    <a:pt x="4348" y="8039"/>
                    <a:pt x="5276" y="7111"/>
                    <a:pt x="5276" y="5970"/>
                  </a:cubicBezTo>
                  <a:lnTo>
                    <a:pt x="5276" y="5395"/>
                  </a:lnTo>
                  <a:cubicBezTo>
                    <a:pt x="5278" y="5395"/>
                    <a:pt x="5284" y="5395"/>
                    <a:pt x="5286" y="5391"/>
                  </a:cubicBezTo>
                  <a:lnTo>
                    <a:pt x="8404" y="4824"/>
                  </a:lnTo>
                  <a:cubicBezTo>
                    <a:pt x="8660" y="4777"/>
                    <a:pt x="8844" y="4553"/>
                    <a:pt x="8844" y="4295"/>
                  </a:cubicBezTo>
                  <a:lnTo>
                    <a:pt x="8844" y="3786"/>
                  </a:lnTo>
                  <a:cubicBezTo>
                    <a:pt x="8844" y="2772"/>
                    <a:pt x="8453" y="1823"/>
                    <a:pt x="7737" y="1110"/>
                  </a:cubicBezTo>
                  <a:cubicBezTo>
                    <a:pt x="7023" y="395"/>
                    <a:pt x="6071" y="1"/>
                    <a:pt x="5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3612994" y="3448449"/>
              <a:ext cx="40000" cy="74485"/>
            </a:xfrm>
            <a:custGeom>
              <a:avLst/>
              <a:gdLst/>
              <a:ahLst/>
              <a:cxnLst/>
              <a:rect l="l" t="t" r="r" b="b"/>
              <a:pathLst>
                <a:path w="747" h="1391" extrusionOk="0">
                  <a:moveTo>
                    <a:pt x="374" y="259"/>
                  </a:moveTo>
                  <a:cubicBezTo>
                    <a:pt x="439" y="259"/>
                    <a:pt x="489" y="308"/>
                    <a:pt x="489" y="375"/>
                  </a:cubicBezTo>
                  <a:lnTo>
                    <a:pt x="489" y="1016"/>
                  </a:lnTo>
                  <a:cubicBezTo>
                    <a:pt x="489" y="1081"/>
                    <a:pt x="439" y="1132"/>
                    <a:pt x="374" y="1132"/>
                  </a:cubicBezTo>
                  <a:cubicBezTo>
                    <a:pt x="310" y="1132"/>
                    <a:pt x="258" y="1079"/>
                    <a:pt x="258" y="1016"/>
                  </a:cubicBezTo>
                  <a:lnTo>
                    <a:pt x="258" y="375"/>
                  </a:lnTo>
                  <a:cubicBezTo>
                    <a:pt x="258" y="308"/>
                    <a:pt x="310" y="259"/>
                    <a:pt x="374" y="259"/>
                  </a:cubicBezTo>
                  <a:close/>
                  <a:moveTo>
                    <a:pt x="374" y="1"/>
                  </a:moveTo>
                  <a:cubicBezTo>
                    <a:pt x="166" y="1"/>
                    <a:pt x="0" y="168"/>
                    <a:pt x="0" y="375"/>
                  </a:cubicBezTo>
                  <a:lnTo>
                    <a:pt x="0" y="1016"/>
                  </a:lnTo>
                  <a:cubicBezTo>
                    <a:pt x="0" y="1224"/>
                    <a:pt x="168" y="1390"/>
                    <a:pt x="374" y="1390"/>
                  </a:cubicBezTo>
                  <a:cubicBezTo>
                    <a:pt x="579" y="1390"/>
                    <a:pt x="747" y="1222"/>
                    <a:pt x="747" y="1016"/>
                  </a:cubicBezTo>
                  <a:lnTo>
                    <a:pt x="747" y="375"/>
                  </a:lnTo>
                  <a:cubicBezTo>
                    <a:pt x="747" y="166"/>
                    <a:pt x="579" y="1"/>
                    <a:pt x="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3528925" y="3445557"/>
              <a:ext cx="61312" cy="70843"/>
            </a:xfrm>
            <a:custGeom>
              <a:avLst/>
              <a:gdLst/>
              <a:ahLst/>
              <a:cxnLst/>
              <a:rect l="l" t="t" r="r" b="b"/>
              <a:pathLst>
                <a:path w="1145" h="1323" extrusionOk="0">
                  <a:moveTo>
                    <a:pt x="717" y="261"/>
                  </a:moveTo>
                  <a:cubicBezTo>
                    <a:pt x="735" y="261"/>
                    <a:pt x="752" y="265"/>
                    <a:pt x="769" y="274"/>
                  </a:cubicBezTo>
                  <a:cubicBezTo>
                    <a:pt x="826" y="302"/>
                    <a:pt x="850" y="370"/>
                    <a:pt x="820" y="429"/>
                  </a:cubicBezTo>
                  <a:lnTo>
                    <a:pt x="529" y="1002"/>
                  </a:lnTo>
                  <a:cubicBezTo>
                    <a:pt x="516" y="1029"/>
                    <a:pt x="492" y="1050"/>
                    <a:pt x="463" y="1059"/>
                  </a:cubicBezTo>
                  <a:cubicBezTo>
                    <a:pt x="451" y="1063"/>
                    <a:pt x="439" y="1065"/>
                    <a:pt x="427" y="1065"/>
                  </a:cubicBezTo>
                  <a:cubicBezTo>
                    <a:pt x="410" y="1065"/>
                    <a:pt x="393" y="1060"/>
                    <a:pt x="376" y="1052"/>
                  </a:cubicBezTo>
                  <a:cubicBezTo>
                    <a:pt x="319" y="1022"/>
                    <a:pt x="297" y="954"/>
                    <a:pt x="324" y="899"/>
                  </a:cubicBezTo>
                  <a:lnTo>
                    <a:pt x="616" y="324"/>
                  </a:lnTo>
                  <a:cubicBezTo>
                    <a:pt x="628" y="296"/>
                    <a:pt x="652" y="276"/>
                    <a:pt x="682" y="267"/>
                  </a:cubicBezTo>
                  <a:cubicBezTo>
                    <a:pt x="694" y="263"/>
                    <a:pt x="706" y="261"/>
                    <a:pt x="717" y="261"/>
                  </a:cubicBezTo>
                  <a:close/>
                  <a:moveTo>
                    <a:pt x="716" y="1"/>
                  </a:moveTo>
                  <a:cubicBezTo>
                    <a:pt x="677" y="1"/>
                    <a:pt x="639" y="7"/>
                    <a:pt x="601" y="20"/>
                  </a:cubicBezTo>
                  <a:cubicBezTo>
                    <a:pt x="507" y="53"/>
                    <a:pt x="428" y="117"/>
                    <a:pt x="385" y="206"/>
                  </a:cubicBezTo>
                  <a:lnTo>
                    <a:pt x="94" y="781"/>
                  </a:lnTo>
                  <a:cubicBezTo>
                    <a:pt x="0" y="965"/>
                    <a:pt x="76" y="1190"/>
                    <a:pt x="260" y="1282"/>
                  </a:cubicBezTo>
                  <a:cubicBezTo>
                    <a:pt x="313" y="1310"/>
                    <a:pt x="370" y="1323"/>
                    <a:pt x="428" y="1323"/>
                  </a:cubicBezTo>
                  <a:cubicBezTo>
                    <a:pt x="468" y="1323"/>
                    <a:pt x="507" y="1315"/>
                    <a:pt x="546" y="1304"/>
                  </a:cubicBezTo>
                  <a:cubicBezTo>
                    <a:pt x="640" y="1271"/>
                    <a:pt x="719" y="1206"/>
                    <a:pt x="763" y="1116"/>
                  </a:cubicBezTo>
                  <a:lnTo>
                    <a:pt x="1052" y="543"/>
                  </a:lnTo>
                  <a:cubicBezTo>
                    <a:pt x="1144" y="359"/>
                    <a:pt x="1071" y="132"/>
                    <a:pt x="886" y="40"/>
                  </a:cubicBezTo>
                  <a:cubicBezTo>
                    <a:pt x="832" y="14"/>
                    <a:pt x="774" y="1"/>
                    <a:pt x="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3675859" y="3444005"/>
              <a:ext cx="59063" cy="70736"/>
            </a:xfrm>
            <a:custGeom>
              <a:avLst/>
              <a:gdLst/>
              <a:ahLst/>
              <a:cxnLst/>
              <a:rect l="l" t="t" r="r" b="b"/>
              <a:pathLst>
                <a:path w="1103" h="1321" extrusionOk="0">
                  <a:moveTo>
                    <a:pt x="424" y="258"/>
                  </a:moveTo>
                  <a:cubicBezTo>
                    <a:pt x="437" y="258"/>
                    <a:pt x="450" y="260"/>
                    <a:pt x="463" y="264"/>
                  </a:cubicBezTo>
                  <a:cubicBezTo>
                    <a:pt x="492" y="273"/>
                    <a:pt x="514" y="294"/>
                    <a:pt x="529" y="321"/>
                  </a:cubicBezTo>
                  <a:lnTo>
                    <a:pt x="818" y="894"/>
                  </a:lnTo>
                  <a:cubicBezTo>
                    <a:pt x="833" y="922"/>
                    <a:pt x="835" y="952"/>
                    <a:pt x="826" y="983"/>
                  </a:cubicBezTo>
                  <a:cubicBezTo>
                    <a:pt x="816" y="1012"/>
                    <a:pt x="796" y="1035"/>
                    <a:pt x="769" y="1049"/>
                  </a:cubicBezTo>
                  <a:cubicBezTo>
                    <a:pt x="751" y="1057"/>
                    <a:pt x="733" y="1062"/>
                    <a:pt x="715" y="1062"/>
                  </a:cubicBezTo>
                  <a:cubicBezTo>
                    <a:pt x="703" y="1062"/>
                    <a:pt x="692" y="1060"/>
                    <a:pt x="680" y="1057"/>
                  </a:cubicBezTo>
                  <a:cubicBezTo>
                    <a:pt x="651" y="1047"/>
                    <a:pt x="629" y="1025"/>
                    <a:pt x="614" y="998"/>
                  </a:cubicBezTo>
                  <a:lnTo>
                    <a:pt x="324" y="425"/>
                  </a:lnTo>
                  <a:cubicBezTo>
                    <a:pt x="293" y="367"/>
                    <a:pt x="317" y="297"/>
                    <a:pt x="374" y="270"/>
                  </a:cubicBezTo>
                  <a:cubicBezTo>
                    <a:pt x="390" y="262"/>
                    <a:pt x="407" y="258"/>
                    <a:pt x="424" y="258"/>
                  </a:cubicBezTo>
                  <a:close/>
                  <a:moveTo>
                    <a:pt x="427" y="1"/>
                  </a:moveTo>
                  <a:cubicBezTo>
                    <a:pt x="369" y="1"/>
                    <a:pt x="311" y="14"/>
                    <a:pt x="258" y="39"/>
                  </a:cubicBezTo>
                  <a:cubicBezTo>
                    <a:pt x="74" y="132"/>
                    <a:pt x="0" y="358"/>
                    <a:pt x="92" y="542"/>
                  </a:cubicBezTo>
                  <a:lnTo>
                    <a:pt x="382" y="1116"/>
                  </a:lnTo>
                  <a:cubicBezTo>
                    <a:pt x="446" y="1246"/>
                    <a:pt x="577" y="1320"/>
                    <a:pt x="715" y="1320"/>
                  </a:cubicBezTo>
                  <a:cubicBezTo>
                    <a:pt x="774" y="1320"/>
                    <a:pt x="829" y="1307"/>
                    <a:pt x="885" y="1281"/>
                  </a:cubicBezTo>
                  <a:cubicBezTo>
                    <a:pt x="973" y="1237"/>
                    <a:pt x="1039" y="1160"/>
                    <a:pt x="1071" y="1066"/>
                  </a:cubicBezTo>
                  <a:cubicBezTo>
                    <a:pt x="1102" y="970"/>
                    <a:pt x="1093" y="869"/>
                    <a:pt x="1051" y="780"/>
                  </a:cubicBezTo>
                  <a:lnTo>
                    <a:pt x="759" y="205"/>
                  </a:lnTo>
                  <a:cubicBezTo>
                    <a:pt x="713" y="115"/>
                    <a:pt x="638" y="49"/>
                    <a:pt x="544" y="19"/>
                  </a:cubicBezTo>
                  <a:cubicBezTo>
                    <a:pt x="505" y="7"/>
                    <a:pt x="466" y="1"/>
                    <a:pt x="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71"/>
          <p:cNvGrpSpPr/>
          <p:nvPr/>
        </p:nvGrpSpPr>
        <p:grpSpPr>
          <a:xfrm>
            <a:off x="4719853" y="3262840"/>
            <a:ext cx="443176" cy="347386"/>
            <a:chOff x="4084692" y="3448824"/>
            <a:chExt cx="473681" cy="371298"/>
          </a:xfrm>
        </p:grpSpPr>
        <p:sp>
          <p:nvSpPr>
            <p:cNvPr id="2198" name="Google Shape;2198;p71"/>
            <p:cNvSpPr/>
            <p:nvPr/>
          </p:nvSpPr>
          <p:spPr>
            <a:xfrm>
              <a:off x="4084692" y="3506012"/>
              <a:ext cx="473681" cy="314110"/>
            </a:xfrm>
            <a:custGeom>
              <a:avLst/>
              <a:gdLst/>
              <a:ahLst/>
              <a:cxnLst/>
              <a:rect l="l" t="t" r="r" b="b"/>
              <a:pathLst>
                <a:path w="8846" h="5866" extrusionOk="0">
                  <a:moveTo>
                    <a:pt x="6207" y="1683"/>
                  </a:moveTo>
                  <a:cubicBezTo>
                    <a:pt x="6293" y="1683"/>
                    <a:pt x="6382" y="1718"/>
                    <a:pt x="6448" y="1784"/>
                  </a:cubicBezTo>
                  <a:cubicBezTo>
                    <a:pt x="6513" y="1848"/>
                    <a:pt x="6550" y="1937"/>
                    <a:pt x="6550" y="2027"/>
                  </a:cubicBezTo>
                  <a:cubicBezTo>
                    <a:pt x="6550" y="2119"/>
                    <a:pt x="6515" y="2204"/>
                    <a:pt x="6448" y="2269"/>
                  </a:cubicBezTo>
                  <a:cubicBezTo>
                    <a:pt x="6382" y="2335"/>
                    <a:pt x="6294" y="2368"/>
                    <a:pt x="6206" y="2368"/>
                  </a:cubicBezTo>
                  <a:cubicBezTo>
                    <a:pt x="6117" y="2368"/>
                    <a:pt x="6029" y="2335"/>
                    <a:pt x="5962" y="2269"/>
                  </a:cubicBezTo>
                  <a:cubicBezTo>
                    <a:pt x="5897" y="2204"/>
                    <a:pt x="5860" y="2116"/>
                    <a:pt x="5860" y="2027"/>
                  </a:cubicBezTo>
                  <a:cubicBezTo>
                    <a:pt x="5860" y="1935"/>
                    <a:pt x="5895" y="1848"/>
                    <a:pt x="5960" y="1784"/>
                  </a:cubicBezTo>
                  <a:cubicBezTo>
                    <a:pt x="6032" y="1718"/>
                    <a:pt x="6118" y="1683"/>
                    <a:pt x="6207" y="1683"/>
                  </a:cubicBezTo>
                  <a:close/>
                  <a:moveTo>
                    <a:pt x="5615" y="2134"/>
                  </a:moveTo>
                  <a:cubicBezTo>
                    <a:pt x="5634" y="2243"/>
                    <a:pt x="5683" y="2344"/>
                    <a:pt x="5757" y="2427"/>
                  </a:cubicBezTo>
                  <a:lnTo>
                    <a:pt x="5322" y="2427"/>
                  </a:lnTo>
                  <a:lnTo>
                    <a:pt x="5615" y="2134"/>
                  </a:lnTo>
                  <a:close/>
                  <a:moveTo>
                    <a:pt x="7617" y="2685"/>
                  </a:moveTo>
                  <a:cubicBezTo>
                    <a:pt x="7808" y="2685"/>
                    <a:pt x="7961" y="2842"/>
                    <a:pt x="7961" y="3033"/>
                  </a:cubicBezTo>
                  <a:cubicBezTo>
                    <a:pt x="7961" y="3125"/>
                    <a:pt x="7924" y="3212"/>
                    <a:pt x="7860" y="3277"/>
                  </a:cubicBezTo>
                  <a:cubicBezTo>
                    <a:pt x="7795" y="3341"/>
                    <a:pt x="7709" y="3378"/>
                    <a:pt x="7617" y="3378"/>
                  </a:cubicBezTo>
                  <a:lnTo>
                    <a:pt x="5027" y="3378"/>
                  </a:lnTo>
                  <a:cubicBezTo>
                    <a:pt x="5003" y="3345"/>
                    <a:pt x="4979" y="3312"/>
                    <a:pt x="4948" y="3282"/>
                  </a:cubicBezTo>
                  <a:cubicBezTo>
                    <a:pt x="4862" y="3194"/>
                    <a:pt x="4751" y="3137"/>
                    <a:pt x="4631" y="3116"/>
                  </a:cubicBezTo>
                  <a:lnTo>
                    <a:pt x="5062" y="2685"/>
                  </a:lnTo>
                  <a:close/>
                  <a:moveTo>
                    <a:pt x="3391" y="2687"/>
                  </a:moveTo>
                  <a:cubicBezTo>
                    <a:pt x="3304" y="2755"/>
                    <a:pt x="3196" y="2788"/>
                    <a:pt x="3083" y="2788"/>
                  </a:cubicBezTo>
                  <a:cubicBezTo>
                    <a:pt x="2759" y="2788"/>
                    <a:pt x="2495" y="3052"/>
                    <a:pt x="2495" y="3376"/>
                  </a:cubicBezTo>
                  <a:lnTo>
                    <a:pt x="2495" y="3382"/>
                  </a:lnTo>
                  <a:lnTo>
                    <a:pt x="1224" y="3382"/>
                  </a:lnTo>
                  <a:cubicBezTo>
                    <a:pt x="1036" y="3378"/>
                    <a:pt x="879" y="3225"/>
                    <a:pt x="879" y="3033"/>
                  </a:cubicBezTo>
                  <a:cubicBezTo>
                    <a:pt x="879" y="2941"/>
                    <a:pt x="916" y="2853"/>
                    <a:pt x="980" y="2788"/>
                  </a:cubicBezTo>
                  <a:cubicBezTo>
                    <a:pt x="1043" y="2724"/>
                    <a:pt x="1132" y="2687"/>
                    <a:pt x="1224" y="2687"/>
                  </a:cubicBezTo>
                  <a:close/>
                  <a:moveTo>
                    <a:pt x="4522" y="3365"/>
                  </a:moveTo>
                  <a:cubicBezTo>
                    <a:pt x="4615" y="3365"/>
                    <a:pt x="4699" y="3402"/>
                    <a:pt x="4764" y="3466"/>
                  </a:cubicBezTo>
                  <a:cubicBezTo>
                    <a:pt x="4828" y="3531"/>
                    <a:pt x="4865" y="3618"/>
                    <a:pt x="4865" y="3708"/>
                  </a:cubicBezTo>
                  <a:cubicBezTo>
                    <a:pt x="4865" y="3800"/>
                    <a:pt x="4830" y="3885"/>
                    <a:pt x="4764" y="3949"/>
                  </a:cubicBezTo>
                  <a:cubicBezTo>
                    <a:pt x="4699" y="4014"/>
                    <a:pt x="4613" y="4051"/>
                    <a:pt x="4522" y="4051"/>
                  </a:cubicBezTo>
                  <a:cubicBezTo>
                    <a:pt x="4430" y="4051"/>
                    <a:pt x="4346" y="4014"/>
                    <a:pt x="4281" y="3949"/>
                  </a:cubicBezTo>
                  <a:cubicBezTo>
                    <a:pt x="4146" y="3818"/>
                    <a:pt x="4146" y="3599"/>
                    <a:pt x="4281" y="3466"/>
                  </a:cubicBezTo>
                  <a:cubicBezTo>
                    <a:pt x="4346" y="3402"/>
                    <a:pt x="4432" y="3365"/>
                    <a:pt x="4522" y="3365"/>
                  </a:cubicBezTo>
                  <a:close/>
                  <a:moveTo>
                    <a:pt x="6452" y="3640"/>
                  </a:moveTo>
                  <a:lnTo>
                    <a:pt x="6452" y="4911"/>
                  </a:lnTo>
                  <a:lnTo>
                    <a:pt x="2394" y="4911"/>
                  </a:lnTo>
                  <a:lnTo>
                    <a:pt x="2394" y="3640"/>
                  </a:lnTo>
                  <a:lnTo>
                    <a:pt x="2560" y="3640"/>
                  </a:lnTo>
                  <a:cubicBezTo>
                    <a:pt x="2656" y="3829"/>
                    <a:pt x="2855" y="3964"/>
                    <a:pt x="3085" y="3964"/>
                  </a:cubicBezTo>
                  <a:cubicBezTo>
                    <a:pt x="3384" y="3964"/>
                    <a:pt x="3669" y="3887"/>
                    <a:pt x="3923" y="3743"/>
                  </a:cubicBezTo>
                  <a:cubicBezTo>
                    <a:pt x="3931" y="3885"/>
                    <a:pt x="3990" y="4028"/>
                    <a:pt x="4099" y="4137"/>
                  </a:cubicBezTo>
                  <a:cubicBezTo>
                    <a:pt x="4211" y="4250"/>
                    <a:pt x="4364" y="4314"/>
                    <a:pt x="4524" y="4314"/>
                  </a:cubicBezTo>
                  <a:cubicBezTo>
                    <a:pt x="4686" y="4314"/>
                    <a:pt x="4838" y="4251"/>
                    <a:pt x="4950" y="4137"/>
                  </a:cubicBezTo>
                  <a:cubicBezTo>
                    <a:pt x="5064" y="4023"/>
                    <a:pt x="5129" y="3872"/>
                    <a:pt x="5129" y="3710"/>
                  </a:cubicBezTo>
                  <a:cubicBezTo>
                    <a:pt x="5129" y="3688"/>
                    <a:pt x="5125" y="3662"/>
                    <a:pt x="5123" y="3640"/>
                  </a:cubicBezTo>
                  <a:close/>
                  <a:moveTo>
                    <a:pt x="7117" y="3640"/>
                  </a:moveTo>
                  <a:lnTo>
                    <a:pt x="7117" y="4911"/>
                  </a:lnTo>
                  <a:lnTo>
                    <a:pt x="6708" y="4911"/>
                  </a:lnTo>
                  <a:lnTo>
                    <a:pt x="6708" y="3640"/>
                  </a:lnTo>
                  <a:close/>
                  <a:moveTo>
                    <a:pt x="8365" y="5171"/>
                  </a:moveTo>
                  <a:cubicBezTo>
                    <a:pt x="8486" y="5171"/>
                    <a:pt x="8584" y="5271"/>
                    <a:pt x="8584" y="5390"/>
                  </a:cubicBezTo>
                  <a:cubicBezTo>
                    <a:pt x="8584" y="5512"/>
                    <a:pt x="8486" y="5608"/>
                    <a:pt x="8365" y="5608"/>
                  </a:cubicBezTo>
                  <a:lnTo>
                    <a:pt x="477" y="5608"/>
                  </a:lnTo>
                  <a:cubicBezTo>
                    <a:pt x="356" y="5608"/>
                    <a:pt x="258" y="5510"/>
                    <a:pt x="258" y="5390"/>
                  </a:cubicBezTo>
                  <a:cubicBezTo>
                    <a:pt x="258" y="5267"/>
                    <a:pt x="358" y="5171"/>
                    <a:pt x="477" y="5171"/>
                  </a:cubicBezTo>
                  <a:close/>
                  <a:moveTo>
                    <a:pt x="5873" y="0"/>
                  </a:moveTo>
                  <a:cubicBezTo>
                    <a:pt x="5547" y="0"/>
                    <a:pt x="5285" y="262"/>
                    <a:pt x="5285" y="586"/>
                  </a:cubicBezTo>
                  <a:cubicBezTo>
                    <a:pt x="5285" y="724"/>
                    <a:pt x="5232" y="853"/>
                    <a:pt x="5132" y="953"/>
                  </a:cubicBezTo>
                  <a:lnTo>
                    <a:pt x="4974" y="1115"/>
                  </a:lnTo>
                  <a:cubicBezTo>
                    <a:pt x="4924" y="1165"/>
                    <a:pt x="4924" y="1248"/>
                    <a:pt x="4974" y="1299"/>
                  </a:cubicBezTo>
                  <a:cubicBezTo>
                    <a:pt x="5000" y="1324"/>
                    <a:pt x="5033" y="1337"/>
                    <a:pt x="5067" y="1337"/>
                  </a:cubicBezTo>
                  <a:cubicBezTo>
                    <a:pt x="5100" y="1337"/>
                    <a:pt x="5133" y="1324"/>
                    <a:pt x="5158" y="1299"/>
                  </a:cubicBezTo>
                  <a:lnTo>
                    <a:pt x="5317" y="1139"/>
                  </a:lnTo>
                  <a:cubicBezTo>
                    <a:pt x="5464" y="991"/>
                    <a:pt x="5545" y="798"/>
                    <a:pt x="5545" y="592"/>
                  </a:cubicBezTo>
                  <a:cubicBezTo>
                    <a:pt x="5545" y="409"/>
                    <a:pt x="5693" y="264"/>
                    <a:pt x="5875" y="264"/>
                  </a:cubicBezTo>
                  <a:cubicBezTo>
                    <a:pt x="6058" y="264"/>
                    <a:pt x="6201" y="411"/>
                    <a:pt x="6201" y="592"/>
                  </a:cubicBezTo>
                  <a:cubicBezTo>
                    <a:pt x="6201" y="973"/>
                    <a:pt x="6052" y="1332"/>
                    <a:pt x="5783" y="1605"/>
                  </a:cubicBezTo>
                  <a:lnTo>
                    <a:pt x="4100" y="3286"/>
                  </a:lnTo>
                  <a:cubicBezTo>
                    <a:pt x="3830" y="3559"/>
                    <a:pt x="3470" y="3706"/>
                    <a:pt x="3087" y="3706"/>
                  </a:cubicBezTo>
                  <a:cubicBezTo>
                    <a:pt x="2906" y="3706"/>
                    <a:pt x="2759" y="3559"/>
                    <a:pt x="2759" y="3376"/>
                  </a:cubicBezTo>
                  <a:cubicBezTo>
                    <a:pt x="2759" y="3194"/>
                    <a:pt x="2906" y="3046"/>
                    <a:pt x="3087" y="3046"/>
                  </a:cubicBezTo>
                  <a:cubicBezTo>
                    <a:pt x="3295" y="3046"/>
                    <a:pt x="3490" y="2965"/>
                    <a:pt x="3636" y="2818"/>
                  </a:cubicBezTo>
                  <a:lnTo>
                    <a:pt x="4791" y="1662"/>
                  </a:lnTo>
                  <a:cubicBezTo>
                    <a:pt x="4843" y="1612"/>
                    <a:pt x="4843" y="1528"/>
                    <a:pt x="4791" y="1478"/>
                  </a:cubicBezTo>
                  <a:cubicBezTo>
                    <a:pt x="4767" y="1453"/>
                    <a:pt x="4733" y="1441"/>
                    <a:pt x="4700" y="1441"/>
                  </a:cubicBezTo>
                  <a:cubicBezTo>
                    <a:pt x="4667" y="1441"/>
                    <a:pt x="4633" y="1453"/>
                    <a:pt x="4607" y="1478"/>
                  </a:cubicBezTo>
                  <a:lnTo>
                    <a:pt x="3662" y="2425"/>
                  </a:lnTo>
                  <a:lnTo>
                    <a:pt x="1227" y="2425"/>
                  </a:lnTo>
                  <a:cubicBezTo>
                    <a:pt x="1067" y="2425"/>
                    <a:pt x="914" y="2486"/>
                    <a:pt x="800" y="2602"/>
                  </a:cubicBezTo>
                  <a:cubicBezTo>
                    <a:pt x="684" y="2716"/>
                    <a:pt x="623" y="2869"/>
                    <a:pt x="623" y="3030"/>
                  </a:cubicBezTo>
                  <a:cubicBezTo>
                    <a:pt x="623" y="3365"/>
                    <a:pt x="894" y="3636"/>
                    <a:pt x="1227" y="3636"/>
                  </a:cubicBezTo>
                  <a:lnTo>
                    <a:pt x="1467" y="3636"/>
                  </a:lnTo>
                  <a:lnTo>
                    <a:pt x="1467" y="4069"/>
                  </a:lnTo>
                  <a:cubicBezTo>
                    <a:pt x="1467" y="4141"/>
                    <a:pt x="1526" y="4198"/>
                    <a:pt x="1596" y="4198"/>
                  </a:cubicBezTo>
                  <a:cubicBezTo>
                    <a:pt x="1668" y="4198"/>
                    <a:pt x="1725" y="4141"/>
                    <a:pt x="1725" y="4069"/>
                  </a:cubicBezTo>
                  <a:lnTo>
                    <a:pt x="1725" y="3636"/>
                  </a:lnTo>
                  <a:lnTo>
                    <a:pt x="2134" y="3636"/>
                  </a:lnTo>
                  <a:lnTo>
                    <a:pt x="2134" y="4908"/>
                  </a:lnTo>
                  <a:lnTo>
                    <a:pt x="1725" y="4908"/>
                  </a:lnTo>
                  <a:lnTo>
                    <a:pt x="1725" y="4578"/>
                  </a:lnTo>
                  <a:cubicBezTo>
                    <a:pt x="1725" y="4508"/>
                    <a:pt x="1668" y="4449"/>
                    <a:pt x="1596" y="4449"/>
                  </a:cubicBezTo>
                  <a:cubicBezTo>
                    <a:pt x="1526" y="4449"/>
                    <a:pt x="1467" y="4508"/>
                    <a:pt x="1467" y="4578"/>
                  </a:cubicBezTo>
                  <a:lnTo>
                    <a:pt x="1467" y="4908"/>
                  </a:lnTo>
                  <a:lnTo>
                    <a:pt x="479" y="4908"/>
                  </a:lnTo>
                  <a:cubicBezTo>
                    <a:pt x="214" y="4908"/>
                    <a:pt x="0" y="5121"/>
                    <a:pt x="0" y="5387"/>
                  </a:cubicBezTo>
                  <a:cubicBezTo>
                    <a:pt x="0" y="5652"/>
                    <a:pt x="214" y="5866"/>
                    <a:pt x="479" y="5866"/>
                  </a:cubicBezTo>
                  <a:lnTo>
                    <a:pt x="8367" y="5866"/>
                  </a:lnTo>
                  <a:cubicBezTo>
                    <a:pt x="8632" y="5866"/>
                    <a:pt x="8846" y="5652"/>
                    <a:pt x="8846" y="5387"/>
                  </a:cubicBezTo>
                  <a:cubicBezTo>
                    <a:pt x="8846" y="5121"/>
                    <a:pt x="8630" y="4911"/>
                    <a:pt x="8365" y="4911"/>
                  </a:cubicBezTo>
                  <a:lnTo>
                    <a:pt x="7377" y="4911"/>
                  </a:lnTo>
                  <a:lnTo>
                    <a:pt x="7377" y="3640"/>
                  </a:lnTo>
                  <a:lnTo>
                    <a:pt x="7617" y="3640"/>
                  </a:lnTo>
                  <a:cubicBezTo>
                    <a:pt x="7777" y="3640"/>
                    <a:pt x="7930" y="3577"/>
                    <a:pt x="8044" y="3461"/>
                  </a:cubicBezTo>
                  <a:cubicBezTo>
                    <a:pt x="8160" y="3347"/>
                    <a:pt x="8223" y="3194"/>
                    <a:pt x="8223" y="3033"/>
                  </a:cubicBezTo>
                  <a:cubicBezTo>
                    <a:pt x="8223" y="2700"/>
                    <a:pt x="7950" y="2427"/>
                    <a:pt x="7617" y="2427"/>
                  </a:cubicBezTo>
                  <a:lnTo>
                    <a:pt x="6658" y="2427"/>
                  </a:lnTo>
                  <a:cubicBezTo>
                    <a:pt x="6758" y="2316"/>
                    <a:pt x="6809" y="2176"/>
                    <a:pt x="6809" y="2027"/>
                  </a:cubicBezTo>
                  <a:cubicBezTo>
                    <a:pt x="6809" y="1865"/>
                    <a:pt x="6749" y="1714"/>
                    <a:pt x="6633" y="1600"/>
                  </a:cubicBezTo>
                  <a:cubicBezTo>
                    <a:pt x="6522" y="1489"/>
                    <a:pt x="6382" y="1432"/>
                    <a:pt x="6238" y="1425"/>
                  </a:cubicBezTo>
                  <a:cubicBezTo>
                    <a:pt x="6384" y="1172"/>
                    <a:pt x="6459" y="886"/>
                    <a:pt x="6459" y="586"/>
                  </a:cubicBezTo>
                  <a:cubicBezTo>
                    <a:pt x="6459" y="262"/>
                    <a:pt x="6198" y="0"/>
                    <a:pt x="5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4275909" y="3448824"/>
              <a:ext cx="56975" cy="69130"/>
            </a:xfrm>
            <a:custGeom>
              <a:avLst/>
              <a:gdLst/>
              <a:ahLst/>
              <a:cxnLst/>
              <a:rect l="l" t="t" r="r" b="b"/>
              <a:pathLst>
                <a:path w="1064" h="1291" extrusionOk="0">
                  <a:moveTo>
                    <a:pt x="530" y="260"/>
                  </a:moveTo>
                  <a:cubicBezTo>
                    <a:pt x="558" y="260"/>
                    <a:pt x="586" y="269"/>
                    <a:pt x="610" y="285"/>
                  </a:cubicBezTo>
                  <a:cubicBezTo>
                    <a:pt x="647" y="307"/>
                    <a:pt x="673" y="344"/>
                    <a:pt x="681" y="386"/>
                  </a:cubicBezTo>
                  <a:lnTo>
                    <a:pt x="767" y="838"/>
                  </a:lnTo>
                  <a:cubicBezTo>
                    <a:pt x="784" y="917"/>
                    <a:pt x="732" y="996"/>
                    <a:pt x="655" y="1016"/>
                  </a:cubicBezTo>
                  <a:lnTo>
                    <a:pt x="612" y="1027"/>
                  </a:lnTo>
                  <a:cubicBezTo>
                    <a:pt x="599" y="1031"/>
                    <a:pt x="585" y="1033"/>
                    <a:pt x="572" y="1033"/>
                  </a:cubicBezTo>
                  <a:cubicBezTo>
                    <a:pt x="508" y="1033"/>
                    <a:pt x="448" y="992"/>
                    <a:pt x="426" y="930"/>
                  </a:cubicBezTo>
                  <a:lnTo>
                    <a:pt x="277" y="493"/>
                  </a:lnTo>
                  <a:cubicBezTo>
                    <a:pt x="268" y="452"/>
                    <a:pt x="270" y="408"/>
                    <a:pt x="290" y="370"/>
                  </a:cubicBezTo>
                  <a:cubicBezTo>
                    <a:pt x="312" y="331"/>
                    <a:pt x="345" y="305"/>
                    <a:pt x="388" y="294"/>
                  </a:cubicBezTo>
                  <a:lnTo>
                    <a:pt x="489" y="266"/>
                  </a:lnTo>
                  <a:cubicBezTo>
                    <a:pt x="502" y="262"/>
                    <a:pt x="516" y="260"/>
                    <a:pt x="530" y="260"/>
                  </a:cubicBezTo>
                  <a:close/>
                  <a:moveTo>
                    <a:pt x="528" y="0"/>
                  </a:moveTo>
                  <a:cubicBezTo>
                    <a:pt x="492" y="0"/>
                    <a:pt x="456" y="5"/>
                    <a:pt x="421" y="14"/>
                  </a:cubicBezTo>
                  <a:lnTo>
                    <a:pt x="321" y="42"/>
                  </a:lnTo>
                  <a:cubicBezTo>
                    <a:pt x="211" y="71"/>
                    <a:pt x="115" y="145"/>
                    <a:pt x="61" y="246"/>
                  </a:cubicBezTo>
                  <a:cubicBezTo>
                    <a:pt x="10" y="347"/>
                    <a:pt x="1" y="467"/>
                    <a:pt x="37" y="576"/>
                  </a:cubicBezTo>
                  <a:lnTo>
                    <a:pt x="185" y="1013"/>
                  </a:lnTo>
                  <a:cubicBezTo>
                    <a:pt x="242" y="1182"/>
                    <a:pt x="404" y="1291"/>
                    <a:pt x="575" y="1291"/>
                  </a:cubicBezTo>
                  <a:cubicBezTo>
                    <a:pt x="625" y="1291"/>
                    <a:pt x="677" y="1280"/>
                    <a:pt x="723" y="1265"/>
                  </a:cubicBezTo>
                  <a:cubicBezTo>
                    <a:pt x="933" y="1210"/>
                    <a:pt x="1064" y="998"/>
                    <a:pt x="1023" y="786"/>
                  </a:cubicBezTo>
                  <a:lnTo>
                    <a:pt x="935" y="335"/>
                  </a:lnTo>
                  <a:cubicBezTo>
                    <a:pt x="913" y="222"/>
                    <a:pt x="846" y="123"/>
                    <a:pt x="749" y="62"/>
                  </a:cubicBezTo>
                  <a:cubicBezTo>
                    <a:pt x="682" y="21"/>
                    <a:pt x="605" y="0"/>
                    <a:pt x="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4210099" y="3487538"/>
              <a:ext cx="66827" cy="64578"/>
            </a:xfrm>
            <a:custGeom>
              <a:avLst/>
              <a:gdLst/>
              <a:ahLst/>
              <a:cxnLst/>
              <a:rect l="l" t="t" r="r" b="b"/>
              <a:pathLst>
                <a:path w="1248" h="1206" extrusionOk="0">
                  <a:moveTo>
                    <a:pt x="494" y="262"/>
                  </a:moveTo>
                  <a:cubicBezTo>
                    <a:pt x="538" y="264"/>
                    <a:pt x="577" y="282"/>
                    <a:pt x="605" y="314"/>
                  </a:cubicBezTo>
                  <a:lnTo>
                    <a:pt x="907" y="662"/>
                  </a:lnTo>
                  <a:cubicBezTo>
                    <a:pt x="959" y="725"/>
                    <a:pt x="957" y="817"/>
                    <a:pt x="900" y="874"/>
                  </a:cubicBezTo>
                  <a:lnTo>
                    <a:pt x="870" y="903"/>
                  </a:lnTo>
                  <a:cubicBezTo>
                    <a:pt x="840" y="934"/>
                    <a:pt x="801" y="949"/>
                    <a:pt x="762" y="949"/>
                  </a:cubicBezTo>
                  <a:cubicBezTo>
                    <a:pt x="725" y="949"/>
                    <a:pt x="688" y="936"/>
                    <a:pt x="658" y="911"/>
                  </a:cubicBezTo>
                  <a:lnTo>
                    <a:pt x="310" y="609"/>
                  </a:lnTo>
                  <a:cubicBezTo>
                    <a:pt x="279" y="581"/>
                    <a:pt x="260" y="540"/>
                    <a:pt x="256" y="498"/>
                  </a:cubicBezTo>
                  <a:cubicBezTo>
                    <a:pt x="260" y="452"/>
                    <a:pt x="275" y="411"/>
                    <a:pt x="306" y="382"/>
                  </a:cubicBezTo>
                  <a:lnTo>
                    <a:pt x="380" y="308"/>
                  </a:lnTo>
                  <a:cubicBezTo>
                    <a:pt x="409" y="277"/>
                    <a:pt x="450" y="262"/>
                    <a:pt x="494" y="262"/>
                  </a:cubicBezTo>
                  <a:close/>
                  <a:moveTo>
                    <a:pt x="492" y="0"/>
                  </a:moveTo>
                  <a:cubicBezTo>
                    <a:pt x="384" y="0"/>
                    <a:pt x="277" y="44"/>
                    <a:pt x="199" y="124"/>
                  </a:cubicBezTo>
                  <a:lnTo>
                    <a:pt x="126" y="198"/>
                  </a:lnTo>
                  <a:cubicBezTo>
                    <a:pt x="45" y="277"/>
                    <a:pt x="0" y="391"/>
                    <a:pt x="6" y="503"/>
                  </a:cubicBezTo>
                  <a:cubicBezTo>
                    <a:pt x="6" y="618"/>
                    <a:pt x="57" y="726"/>
                    <a:pt x="144" y="802"/>
                  </a:cubicBezTo>
                  <a:lnTo>
                    <a:pt x="492" y="1104"/>
                  </a:lnTo>
                  <a:cubicBezTo>
                    <a:pt x="570" y="1171"/>
                    <a:pt x="667" y="1206"/>
                    <a:pt x="763" y="1206"/>
                  </a:cubicBezTo>
                  <a:cubicBezTo>
                    <a:pt x="870" y="1206"/>
                    <a:pt x="975" y="1165"/>
                    <a:pt x="1056" y="1086"/>
                  </a:cubicBezTo>
                  <a:lnTo>
                    <a:pt x="1086" y="1056"/>
                  </a:lnTo>
                  <a:cubicBezTo>
                    <a:pt x="1241" y="902"/>
                    <a:pt x="1248" y="655"/>
                    <a:pt x="1104" y="492"/>
                  </a:cubicBezTo>
                  <a:lnTo>
                    <a:pt x="802" y="144"/>
                  </a:lnTo>
                  <a:cubicBezTo>
                    <a:pt x="726" y="59"/>
                    <a:pt x="618" y="6"/>
                    <a:pt x="505" y="0"/>
                  </a:cubicBezTo>
                  <a:cubicBezTo>
                    <a:pt x="501" y="0"/>
                    <a:pt x="497" y="0"/>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4170528" y="3553830"/>
              <a:ext cx="72182" cy="54618"/>
            </a:xfrm>
            <a:custGeom>
              <a:avLst/>
              <a:gdLst/>
              <a:ahLst/>
              <a:cxnLst/>
              <a:rect l="l" t="t" r="r" b="b"/>
              <a:pathLst>
                <a:path w="1348" h="1020" extrusionOk="0">
                  <a:moveTo>
                    <a:pt x="455" y="264"/>
                  </a:moveTo>
                  <a:cubicBezTo>
                    <a:pt x="472" y="264"/>
                    <a:pt x="489" y="266"/>
                    <a:pt x="505" y="272"/>
                  </a:cubicBezTo>
                  <a:lnTo>
                    <a:pt x="940" y="421"/>
                  </a:lnTo>
                  <a:cubicBezTo>
                    <a:pt x="1016" y="447"/>
                    <a:pt x="1060" y="530"/>
                    <a:pt x="1040" y="609"/>
                  </a:cubicBezTo>
                  <a:lnTo>
                    <a:pt x="1029" y="649"/>
                  </a:lnTo>
                  <a:cubicBezTo>
                    <a:pt x="1009" y="719"/>
                    <a:pt x="947" y="765"/>
                    <a:pt x="877" y="765"/>
                  </a:cubicBezTo>
                  <a:cubicBezTo>
                    <a:pt x="868" y="765"/>
                    <a:pt x="858" y="764"/>
                    <a:pt x="848" y="762"/>
                  </a:cubicBezTo>
                  <a:lnTo>
                    <a:pt x="397" y="675"/>
                  </a:lnTo>
                  <a:cubicBezTo>
                    <a:pt x="356" y="666"/>
                    <a:pt x="319" y="642"/>
                    <a:pt x="295" y="605"/>
                  </a:cubicBezTo>
                  <a:cubicBezTo>
                    <a:pt x="275" y="565"/>
                    <a:pt x="268" y="520"/>
                    <a:pt x="280" y="480"/>
                  </a:cubicBezTo>
                  <a:lnTo>
                    <a:pt x="308" y="379"/>
                  </a:lnTo>
                  <a:cubicBezTo>
                    <a:pt x="319" y="336"/>
                    <a:pt x="347" y="301"/>
                    <a:pt x="384" y="281"/>
                  </a:cubicBezTo>
                  <a:cubicBezTo>
                    <a:pt x="406" y="269"/>
                    <a:pt x="431" y="264"/>
                    <a:pt x="455" y="264"/>
                  </a:cubicBezTo>
                  <a:close/>
                  <a:moveTo>
                    <a:pt x="458" y="1"/>
                  </a:moveTo>
                  <a:cubicBezTo>
                    <a:pt x="391" y="1"/>
                    <a:pt x="324" y="17"/>
                    <a:pt x="264" y="49"/>
                  </a:cubicBezTo>
                  <a:cubicBezTo>
                    <a:pt x="163" y="102"/>
                    <a:pt x="89" y="196"/>
                    <a:pt x="59" y="307"/>
                  </a:cubicBezTo>
                  <a:lnTo>
                    <a:pt x="32" y="408"/>
                  </a:lnTo>
                  <a:cubicBezTo>
                    <a:pt x="0" y="519"/>
                    <a:pt x="19" y="638"/>
                    <a:pt x="80" y="734"/>
                  </a:cubicBezTo>
                  <a:cubicBezTo>
                    <a:pt x="139" y="834"/>
                    <a:pt x="238" y="904"/>
                    <a:pt x="350" y="926"/>
                  </a:cubicBezTo>
                  <a:lnTo>
                    <a:pt x="802" y="1014"/>
                  </a:lnTo>
                  <a:cubicBezTo>
                    <a:pt x="828" y="1018"/>
                    <a:pt x="855" y="1020"/>
                    <a:pt x="881" y="1020"/>
                  </a:cubicBezTo>
                  <a:cubicBezTo>
                    <a:pt x="1066" y="1020"/>
                    <a:pt x="1231" y="896"/>
                    <a:pt x="1281" y="714"/>
                  </a:cubicBezTo>
                  <a:lnTo>
                    <a:pt x="1292" y="673"/>
                  </a:lnTo>
                  <a:cubicBezTo>
                    <a:pt x="1347" y="463"/>
                    <a:pt x="1233" y="244"/>
                    <a:pt x="1029" y="172"/>
                  </a:cubicBezTo>
                  <a:lnTo>
                    <a:pt x="592" y="23"/>
                  </a:lnTo>
                  <a:cubicBezTo>
                    <a:pt x="549" y="8"/>
                    <a:pt x="504" y="1"/>
                    <a:pt x="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71"/>
          <p:cNvGrpSpPr/>
          <p:nvPr/>
        </p:nvGrpSpPr>
        <p:grpSpPr>
          <a:xfrm>
            <a:off x="5414778" y="3215045"/>
            <a:ext cx="402494" cy="443124"/>
            <a:chOff x="4751247" y="3397740"/>
            <a:chExt cx="430199" cy="473626"/>
          </a:xfrm>
        </p:grpSpPr>
        <p:sp>
          <p:nvSpPr>
            <p:cNvPr id="2203" name="Google Shape;2203;p71"/>
            <p:cNvSpPr/>
            <p:nvPr/>
          </p:nvSpPr>
          <p:spPr>
            <a:xfrm>
              <a:off x="4751247" y="3397740"/>
              <a:ext cx="348112" cy="359143"/>
            </a:xfrm>
            <a:custGeom>
              <a:avLst/>
              <a:gdLst/>
              <a:ahLst/>
              <a:cxnLst/>
              <a:rect l="l" t="t" r="r" b="b"/>
              <a:pathLst>
                <a:path w="6501" h="6707" extrusionOk="0">
                  <a:moveTo>
                    <a:pt x="3161" y="258"/>
                  </a:moveTo>
                  <a:cubicBezTo>
                    <a:pt x="3578" y="258"/>
                    <a:pt x="3917" y="597"/>
                    <a:pt x="3917" y="1014"/>
                  </a:cubicBezTo>
                  <a:lnTo>
                    <a:pt x="3917" y="1313"/>
                  </a:lnTo>
                  <a:lnTo>
                    <a:pt x="2835" y="1313"/>
                  </a:lnTo>
                  <a:cubicBezTo>
                    <a:pt x="2452" y="1313"/>
                    <a:pt x="2140" y="1001"/>
                    <a:pt x="2140" y="616"/>
                  </a:cubicBezTo>
                  <a:lnTo>
                    <a:pt x="2140" y="258"/>
                  </a:lnTo>
                  <a:close/>
                  <a:moveTo>
                    <a:pt x="5880" y="261"/>
                  </a:moveTo>
                  <a:cubicBezTo>
                    <a:pt x="5959" y="261"/>
                    <a:pt x="6037" y="291"/>
                    <a:pt x="6097" y="351"/>
                  </a:cubicBezTo>
                  <a:cubicBezTo>
                    <a:pt x="6217" y="470"/>
                    <a:pt x="6217" y="664"/>
                    <a:pt x="6097" y="784"/>
                  </a:cubicBezTo>
                  <a:lnTo>
                    <a:pt x="4910" y="1970"/>
                  </a:lnTo>
                  <a:lnTo>
                    <a:pt x="4477" y="1537"/>
                  </a:lnTo>
                  <a:lnTo>
                    <a:pt x="5664" y="351"/>
                  </a:lnTo>
                  <a:cubicBezTo>
                    <a:pt x="5724" y="291"/>
                    <a:pt x="5802" y="261"/>
                    <a:pt x="5880" y="261"/>
                  </a:cubicBezTo>
                  <a:close/>
                  <a:moveTo>
                    <a:pt x="2676" y="1556"/>
                  </a:moveTo>
                  <a:cubicBezTo>
                    <a:pt x="2726" y="1565"/>
                    <a:pt x="2781" y="1571"/>
                    <a:pt x="2837" y="1571"/>
                  </a:cubicBezTo>
                  <a:lnTo>
                    <a:pt x="3920" y="1571"/>
                  </a:lnTo>
                  <a:lnTo>
                    <a:pt x="3920" y="2037"/>
                  </a:lnTo>
                  <a:cubicBezTo>
                    <a:pt x="3920" y="2381"/>
                    <a:pt x="3640" y="2660"/>
                    <a:pt x="3297" y="2660"/>
                  </a:cubicBezTo>
                  <a:cubicBezTo>
                    <a:pt x="2955" y="2660"/>
                    <a:pt x="2676" y="2381"/>
                    <a:pt x="2676" y="2037"/>
                  </a:cubicBezTo>
                  <a:lnTo>
                    <a:pt x="2676" y="1556"/>
                  </a:lnTo>
                  <a:close/>
                  <a:moveTo>
                    <a:pt x="4294" y="1720"/>
                  </a:moveTo>
                  <a:lnTo>
                    <a:pt x="4727" y="2153"/>
                  </a:lnTo>
                  <a:lnTo>
                    <a:pt x="4593" y="2289"/>
                  </a:lnTo>
                  <a:cubicBezTo>
                    <a:pt x="4567" y="2313"/>
                    <a:pt x="4554" y="2346"/>
                    <a:pt x="4554" y="2381"/>
                  </a:cubicBezTo>
                  <a:lnTo>
                    <a:pt x="4554" y="3063"/>
                  </a:lnTo>
                  <a:cubicBezTo>
                    <a:pt x="4318" y="3118"/>
                    <a:pt x="4136" y="3325"/>
                    <a:pt x="4119" y="3576"/>
                  </a:cubicBezTo>
                  <a:lnTo>
                    <a:pt x="3858" y="4224"/>
                  </a:lnTo>
                  <a:lnTo>
                    <a:pt x="3047" y="3738"/>
                  </a:lnTo>
                  <a:cubicBezTo>
                    <a:pt x="3034" y="3730"/>
                    <a:pt x="3023" y="3723"/>
                    <a:pt x="3012" y="3719"/>
                  </a:cubicBezTo>
                  <a:lnTo>
                    <a:pt x="3012" y="3152"/>
                  </a:lnTo>
                  <a:cubicBezTo>
                    <a:pt x="3012" y="3082"/>
                    <a:pt x="2955" y="3023"/>
                    <a:pt x="2883" y="3023"/>
                  </a:cubicBezTo>
                  <a:lnTo>
                    <a:pt x="2072" y="3023"/>
                  </a:lnTo>
                  <a:lnTo>
                    <a:pt x="2072" y="3021"/>
                  </a:lnTo>
                  <a:lnTo>
                    <a:pt x="2072" y="2409"/>
                  </a:lnTo>
                  <a:lnTo>
                    <a:pt x="2496" y="2409"/>
                  </a:lnTo>
                  <a:cubicBezTo>
                    <a:pt x="2636" y="2709"/>
                    <a:pt x="2942" y="2919"/>
                    <a:pt x="3296" y="2919"/>
                  </a:cubicBezTo>
                  <a:cubicBezTo>
                    <a:pt x="3782" y="2919"/>
                    <a:pt x="4178" y="2523"/>
                    <a:pt x="4178" y="2037"/>
                  </a:cubicBezTo>
                  <a:lnTo>
                    <a:pt x="4178" y="1838"/>
                  </a:lnTo>
                  <a:lnTo>
                    <a:pt x="4294" y="1720"/>
                  </a:lnTo>
                  <a:close/>
                  <a:moveTo>
                    <a:pt x="4681" y="3306"/>
                  </a:moveTo>
                  <a:cubicBezTo>
                    <a:pt x="4851" y="3306"/>
                    <a:pt x="4989" y="3445"/>
                    <a:pt x="4989" y="3612"/>
                  </a:cubicBezTo>
                  <a:lnTo>
                    <a:pt x="4989" y="5472"/>
                  </a:lnTo>
                  <a:cubicBezTo>
                    <a:pt x="4989" y="5640"/>
                    <a:pt x="4851" y="5778"/>
                    <a:pt x="4681" y="5778"/>
                  </a:cubicBezTo>
                  <a:cubicBezTo>
                    <a:pt x="4514" y="5778"/>
                    <a:pt x="4376" y="5640"/>
                    <a:pt x="4376" y="5472"/>
                  </a:cubicBezTo>
                  <a:lnTo>
                    <a:pt x="4376" y="3612"/>
                  </a:lnTo>
                  <a:cubicBezTo>
                    <a:pt x="4376" y="3445"/>
                    <a:pt x="4514" y="3306"/>
                    <a:pt x="4681" y="3306"/>
                  </a:cubicBezTo>
                  <a:close/>
                  <a:moveTo>
                    <a:pt x="2751" y="3915"/>
                  </a:moveTo>
                  <a:cubicBezTo>
                    <a:pt x="2805" y="3915"/>
                    <a:pt x="2859" y="3929"/>
                    <a:pt x="2909" y="3959"/>
                  </a:cubicBezTo>
                  <a:lnTo>
                    <a:pt x="3850" y="4523"/>
                  </a:lnTo>
                  <a:cubicBezTo>
                    <a:pt x="3871" y="4534"/>
                    <a:pt x="3894" y="4541"/>
                    <a:pt x="3918" y="4541"/>
                  </a:cubicBezTo>
                  <a:cubicBezTo>
                    <a:pt x="3931" y="4541"/>
                    <a:pt x="3945" y="4539"/>
                    <a:pt x="3959" y="4534"/>
                  </a:cubicBezTo>
                  <a:cubicBezTo>
                    <a:pt x="3996" y="4523"/>
                    <a:pt x="4024" y="4495"/>
                    <a:pt x="4036" y="4460"/>
                  </a:cubicBezTo>
                  <a:lnTo>
                    <a:pt x="4116" y="4270"/>
                  </a:lnTo>
                  <a:lnTo>
                    <a:pt x="4116" y="5074"/>
                  </a:lnTo>
                  <a:cubicBezTo>
                    <a:pt x="4038" y="5130"/>
                    <a:pt x="3945" y="5159"/>
                    <a:pt x="3851" y="5159"/>
                  </a:cubicBezTo>
                  <a:cubicBezTo>
                    <a:pt x="3771" y="5159"/>
                    <a:pt x="3690" y="5138"/>
                    <a:pt x="3618" y="5096"/>
                  </a:cubicBezTo>
                  <a:lnTo>
                    <a:pt x="3255" y="4880"/>
                  </a:lnTo>
                  <a:cubicBezTo>
                    <a:pt x="3235" y="4868"/>
                    <a:pt x="3212" y="4861"/>
                    <a:pt x="3188" y="4861"/>
                  </a:cubicBezTo>
                  <a:cubicBezTo>
                    <a:pt x="3167" y="4861"/>
                    <a:pt x="3145" y="4867"/>
                    <a:pt x="3124" y="4878"/>
                  </a:cubicBezTo>
                  <a:cubicBezTo>
                    <a:pt x="3084" y="4901"/>
                    <a:pt x="3058" y="4945"/>
                    <a:pt x="3058" y="4991"/>
                  </a:cubicBezTo>
                  <a:lnTo>
                    <a:pt x="3058" y="6141"/>
                  </a:lnTo>
                  <a:cubicBezTo>
                    <a:pt x="3058" y="6308"/>
                    <a:pt x="2920" y="6447"/>
                    <a:pt x="2752" y="6447"/>
                  </a:cubicBezTo>
                  <a:cubicBezTo>
                    <a:pt x="2584" y="6447"/>
                    <a:pt x="2446" y="6308"/>
                    <a:pt x="2446" y="6141"/>
                  </a:cubicBezTo>
                  <a:lnTo>
                    <a:pt x="2446" y="4230"/>
                  </a:lnTo>
                  <a:cubicBezTo>
                    <a:pt x="2446" y="4132"/>
                    <a:pt x="2488" y="4036"/>
                    <a:pt x="2560" y="3981"/>
                  </a:cubicBezTo>
                  <a:cubicBezTo>
                    <a:pt x="2616" y="3937"/>
                    <a:pt x="2683" y="3915"/>
                    <a:pt x="2751" y="3915"/>
                  </a:cubicBezTo>
                  <a:close/>
                  <a:moveTo>
                    <a:pt x="2009" y="0"/>
                  </a:moveTo>
                  <a:cubicBezTo>
                    <a:pt x="1939" y="0"/>
                    <a:pt x="1880" y="59"/>
                    <a:pt x="1880" y="129"/>
                  </a:cubicBezTo>
                  <a:lnTo>
                    <a:pt x="1880" y="618"/>
                  </a:lnTo>
                  <a:cubicBezTo>
                    <a:pt x="1880" y="994"/>
                    <a:pt x="2098" y="1318"/>
                    <a:pt x="2413" y="1473"/>
                  </a:cubicBezTo>
                  <a:lnTo>
                    <a:pt x="2413" y="2039"/>
                  </a:lnTo>
                  <a:cubicBezTo>
                    <a:pt x="2413" y="2075"/>
                    <a:pt x="2415" y="2112"/>
                    <a:pt x="2420" y="2151"/>
                  </a:cubicBezTo>
                  <a:lnTo>
                    <a:pt x="1576" y="2151"/>
                  </a:lnTo>
                  <a:cubicBezTo>
                    <a:pt x="1504" y="2151"/>
                    <a:pt x="1447" y="2208"/>
                    <a:pt x="1447" y="2280"/>
                  </a:cubicBezTo>
                  <a:cubicBezTo>
                    <a:pt x="1447" y="2350"/>
                    <a:pt x="1504" y="2407"/>
                    <a:pt x="1576" y="2407"/>
                  </a:cubicBezTo>
                  <a:lnTo>
                    <a:pt x="1810" y="2407"/>
                  </a:lnTo>
                  <a:lnTo>
                    <a:pt x="1810" y="3021"/>
                  </a:lnTo>
                  <a:lnTo>
                    <a:pt x="566" y="3021"/>
                  </a:lnTo>
                  <a:cubicBezTo>
                    <a:pt x="482" y="3021"/>
                    <a:pt x="406" y="2988"/>
                    <a:pt x="349" y="2931"/>
                  </a:cubicBezTo>
                  <a:cubicBezTo>
                    <a:pt x="292" y="2873"/>
                    <a:pt x="259" y="2794"/>
                    <a:pt x="259" y="2715"/>
                  </a:cubicBezTo>
                  <a:cubicBezTo>
                    <a:pt x="259" y="2545"/>
                    <a:pt x="397" y="2407"/>
                    <a:pt x="566" y="2407"/>
                  </a:cubicBezTo>
                  <a:lnTo>
                    <a:pt x="1058" y="2407"/>
                  </a:lnTo>
                  <a:cubicBezTo>
                    <a:pt x="1130" y="2407"/>
                    <a:pt x="1187" y="2350"/>
                    <a:pt x="1187" y="2278"/>
                  </a:cubicBezTo>
                  <a:cubicBezTo>
                    <a:pt x="1187" y="2208"/>
                    <a:pt x="1130" y="2149"/>
                    <a:pt x="1058" y="2149"/>
                  </a:cubicBezTo>
                  <a:lnTo>
                    <a:pt x="566" y="2149"/>
                  </a:lnTo>
                  <a:cubicBezTo>
                    <a:pt x="255" y="2149"/>
                    <a:pt x="1" y="2403"/>
                    <a:pt x="1" y="2715"/>
                  </a:cubicBezTo>
                  <a:cubicBezTo>
                    <a:pt x="1" y="2866"/>
                    <a:pt x="60" y="3006"/>
                    <a:pt x="166" y="3115"/>
                  </a:cubicBezTo>
                  <a:cubicBezTo>
                    <a:pt x="273" y="3222"/>
                    <a:pt x="415" y="3281"/>
                    <a:pt x="568" y="3281"/>
                  </a:cubicBezTo>
                  <a:lnTo>
                    <a:pt x="2750" y="3281"/>
                  </a:lnTo>
                  <a:lnTo>
                    <a:pt x="2750" y="3657"/>
                  </a:lnTo>
                  <a:lnTo>
                    <a:pt x="2752" y="3657"/>
                  </a:lnTo>
                  <a:cubicBezTo>
                    <a:pt x="2627" y="3657"/>
                    <a:pt x="2505" y="3699"/>
                    <a:pt x="2404" y="3778"/>
                  </a:cubicBezTo>
                  <a:cubicBezTo>
                    <a:pt x="2267" y="3887"/>
                    <a:pt x="2190" y="4051"/>
                    <a:pt x="2190" y="4233"/>
                  </a:cubicBezTo>
                  <a:lnTo>
                    <a:pt x="2190" y="6143"/>
                  </a:lnTo>
                  <a:cubicBezTo>
                    <a:pt x="2190" y="6454"/>
                    <a:pt x="2442" y="6707"/>
                    <a:pt x="2754" y="6707"/>
                  </a:cubicBezTo>
                  <a:cubicBezTo>
                    <a:pt x="3065" y="6707"/>
                    <a:pt x="3318" y="6454"/>
                    <a:pt x="3318" y="6143"/>
                  </a:cubicBezTo>
                  <a:lnTo>
                    <a:pt x="3318" y="5221"/>
                  </a:lnTo>
                  <a:lnTo>
                    <a:pt x="3484" y="5321"/>
                  </a:lnTo>
                  <a:cubicBezTo>
                    <a:pt x="3596" y="5388"/>
                    <a:pt x="3722" y="5421"/>
                    <a:pt x="3849" y="5421"/>
                  </a:cubicBezTo>
                  <a:cubicBezTo>
                    <a:pt x="3941" y="5421"/>
                    <a:pt x="4032" y="5404"/>
                    <a:pt x="4118" y="5369"/>
                  </a:cubicBezTo>
                  <a:lnTo>
                    <a:pt x="4118" y="5474"/>
                  </a:lnTo>
                  <a:cubicBezTo>
                    <a:pt x="4118" y="5785"/>
                    <a:pt x="4372" y="6039"/>
                    <a:pt x="4681" y="6039"/>
                  </a:cubicBezTo>
                  <a:cubicBezTo>
                    <a:pt x="4993" y="6039"/>
                    <a:pt x="5247" y="5785"/>
                    <a:pt x="5247" y="5474"/>
                  </a:cubicBezTo>
                  <a:lnTo>
                    <a:pt x="5247" y="3616"/>
                  </a:lnTo>
                  <a:cubicBezTo>
                    <a:pt x="5247" y="3349"/>
                    <a:pt x="5059" y="3124"/>
                    <a:pt x="4810" y="3065"/>
                  </a:cubicBezTo>
                  <a:lnTo>
                    <a:pt x="4810" y="2437"/>
                  </a:lnTo>
                  <a:lnTo>
                    <a:pt x="6279" y="968"/>
                  </a:lnTo>
                  <a:cubicBezTo>
                    <a:pt x="6500" y="747"/>
                    <a:pt x="6500" y="391"/>
                    <a:pt x="6279" y="170"/>
                  </a:cubicBezTo>
                  <a:cubicBezTo>
                    <a:pt x="6169" y="59"/>
                    <a:pt x="6024" y="4"/>
                    <a:pt x="5879" y="4"/>
                  </a:cubicBezTo>
                  <a:cubicBezTo>
                    <a:pt x="5735" y="4"/>
                    <a:pt x="5590" y="59"/>
                    <a:pt x="5479" y="170"/>
                  </a:cubicBezTo>
                  <a:lnTo>
                    <a:pt x="4175" y="1471"/>
                  </a:lnTo>
                  <a:lnTo>
                    <a:pt x="4175" y="1014"/>
                  </a:lnTo>
                  <a:cubicBezTo>
                    <a:pt x="4175" y="456"/>
                    <a:pt x="3719" y="0"/>
                    <a:pt x="3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4861501" y="3704137"/>
              <a:ext cx="224203" cy="167229"/>
            </a:xfrm>
            <a:custGeom>
              <a:avLst/>
              <a:gdLst/>
              <a:ahLst/>
              <a:cxnLst/>
              <a:rect l="l" t="t" r="r" b="b"/>
              <a:pathLst>
                <a:path w="4187" h="3123" extrusionOk="0">
                  <a:moveTo>
                    <a:pt x="3494" y="1497"/>
                  </a:moveTo>
                  <a:cubicBezTo>
                    <a:pt x="3599" y="1497"/>
                    <a:pt x="3700" y="1558"/>
                    <a:pt x="3745" y="1659"/>
                  </a:cubicBezTo>
                  <a:cubicBezTo>
                    <a:pt x="3806" y="1797"/>
                    <a:pt x="3743" y="1961"/>
                    <a:pt x="3605" y="2022"/>
                  </a:cubicBezTo>
                  <a:cubicBezTo>
                    <a:pt x="3569" y="2037"/>
                    <a:pt x="3533" y="2044"/>
                    <a:pt x="3496" y="2044"/>
                  </a:cubicBezTo>
                  <a:cubicBezTo>
                    <a:pt x="3390" y="2044"/>
                    <a:pt x="3287" y="1983"/>
                    <a:pt x="3243" y="1880"/>
                  </a:cubicBezTo>
                  <a:cubicBezTo>
                    <a:pt x="3183" y="1742"/>
                    <a:pt x="3245" y="1580"/>
                    <a:pt x="3384" y="1519"/>
                  </a:cubicBezTo>
                  <a:cubicBezTo>
                    <a:pt x="3420" y="1502"/>
                    <a:pt x="3457" y="1497"/>
                    <a:pt x="3494" y="1497"/>
                  </a:cubicBezTo>
                  <a:close/>
                  <a:moveTo>
                    <a:pt x="1633" y="2317"/>
                  </a:moveTo>
                  <a:cubicBezTo>
                    <a:pt x="1666" y="2317"/>
                    <a:pt x="1699" y="2322"/>
                    <a:pt x="1730" y="2335"/>
                  </a:cubicBezTo>
                  <a:cubicBezTo>
                    <a:pt x="1801" y="2363"/>
                    <a:pt x="1854" y="2413"/>
                    <a:pt x="1883" y="2479"/>
                  </a:cubicBezTo>
                  <a:cubicBezTo>
                    <a:pt x="1913" y="2547"/>
                    <a:pt x="1917" y="2621"/>
                    <a:pt x="1889" y="2689"/>
                  </a:cubicBezTo>
                  <a:cubicBezTo>
                    <a:pt x="1861" y="2759"/>
                    <a:pt x="1810" y="2811"/>
                    <a:pt x="1743" y="2842"/>
                  </a:cubicBezTo>
                  <a:cubicBezTo>
                    <a:pt x="1709" y="2858"/>
                    <a:pt x="1672" y="2865"/>
                    <a:pt x="1635" y="2865"/>
                  </a:cubicBezTo>
                  <a:cubicBezTo>
                    <a:pt x="1601" y="2865"/>
                    <a:pt x="1567" y="2859"/>
                    <a:pt x="1533" y="2846"/>
                  </a:cubicBezTo>
                  <a:cubicBezTo>
                    <a:pt x="1465" y="2818"/>
                    <a:pt x="1412" y="2768"/>
                    <a:pt x="1382" y="2700"/>
                  </a:cubicBezTo>
                  <a:cubicBezTo>
                    <a:pt x="1351" y="2634"/>
                    <a:pt x="1349" y="2558"/>
                    <a:pt x="1377" y="2492"/>
                  </a:cubicBezTo>
                  <a:cubicBezTo>
                    <a:pt x="1404" y="2422"/>
                    <a:pt x="1456" y="2369"/>
                    <a:pt x="1522" y="2339"/>
                  </a:cubicBezTo>
                  <a:cubicBezTo>
                    <a:pt x="1555" y="2322"/>
                    <a:pt x="1596" y="2317"/>
                    <a:pt x="1633" y="2317"/>
                  </a:cubicBezTo>
                  <a:close/>
                  <a:moveTo>
                    <a:pt x="3674" y="0"/>
                  </a:moveTo>
                  <a:cubicBezTo>
                    <a:pt x="3465" y="0"/>
                    <a:pt x="3267" y="126"/>
                    <a:pt x="3184" y="332"/>
                  </a:cubicBezTo>
                  <a:cubicBezTo>
                    <a:pt x="3144" y="439"/>
                    <a:pt x="3065" y="522"/>
                    <a:pt x="2962" y="566"/>
                  </a:cubicBezTo>
                  <a:lnTo>
                    <a:pt x="1100" y="1386"/>
                  </a:lnTo>
                  <a:cubicBezTo>
                    <a:pt x="1046" y="1410"/>
                    <a:pt x="989" y="1422"/>
                    <a:pt x="932" y="1422"/>
                  </a:cubicBezTo>
                  <a:cubicBezTo>
                    <a:pt x="880" y="1422"/>
                    <a:pt x="827" y="1412"/>
                    <a:pt x="778" y="1392"/>
                  </a:cubicBezTo>
                  <a:cubicBezTo>
                    <a:pt x="717" y="1368"/>
                    <a:pt x="654" y="1357"/>
                    <a:pt x="592" y="1357"/>
                  </a:cubicBezTo>
                  <a:cubicBezTo>
                    <a:pt x="383" y="1357"/>
                    <a:pt x="184" y="1484"/>
                    <a:pt x="103" y="1690"/>
                  </a:cubicBezTo>
                  <a:cubicBezTo>
                    <a:pt x="0" y="1958"/>
                    <a:pt x="133" y="2258"/>
                    <a:pt x="400" y="2363"/>
                  </a:cubicBezTo>
                  <a:cubicBezTo>
                    <a:pt x="573" y="2429"/>
                    <a:pt x="752" y="2461"/>
                    <a:pt x="931" y="2461"/>
                  </a:cubicBezTo>
                  <a:cubicBezTo>
                    <a:pt x="991" y="2461"/>
                    <a:pt x="1054" y="2457"/>
                    <a:pt x="1115" y="2450"/>
                  </a:cubicBezTo>
                  <a:lnTo>
                    <a:pt x="1115" y="2450"/>
                  </a:lnTo>
                  <a:cubicBezTo>
                    <a:pt x="1082" y="2568"/>
                    <a:pt x="1091" y="2689"/>
                    <a:pt x="1143" y="2802"/>
                  </a:cubicBezTo>
                  <a:cubicBezTo>
                    <a:pt x="1200" y="2934"/>
                    <a:pt x="1303" y="3032"/>
                    <a:pt x="1437" y="3085"/>
                  </a:cubicBezTo>
                  <a:cubicBezTo>
                    <a:pt x="1498" y="3111"/>
                    <a:pt x="1566" y="3122"/>
                    <a:pt x="1631" y="3122"/>
                  </a:cubicBezTo>
                  <a:cubicBezTo>
                    <a:pt x="1705" y="3122"/>
                    <a:pt x="1775" y="3106"/>
                    <a:pt x="1845" y="3076"/>
                  </a:cubicBezTo>
                  <a:cubicBezTo>
                    <a:pt x="1976" y="3019"/>
                    <a:pt x="2075" y="2916"/>
                    <a:pt x="2127" y="2781"/>
                  </a:cubicBezTo>
                  <a:cubicBezTo>
                    <a:pt x="2178" y="2649"/>
                    <a:pt x="2176" y="2503"/>
                    <a:pt x="2119" y="2374"/>
                  </a:cubicBezTo>
                  <a:cubicBezTo>
                    <a:pt x="2079" y="2284"/>
                    <a:pt x="2016" y="2208"/>
                    <a:pt x="1939" y="2153"/>
                  </a:cubicBezTo>
                  <a:lnTo>
                    <a:pt x="2962" y="1701"/>
                  </a:lnTo>
                  <a:lnTo>
                    <a:pt x="2962" y="1701"/>
                  </a:lnTo>
                  <a:cubicBezTo>
                    <a:pt x="2950" y="1794"/>
                    <a:pt x="2962" y="1893"/>
                    <a:pt x="3002" y="1982"/>
                  </a:cubicBezTo>
                  <a:cubicBezTo>
                    <a:pt x="3091" y="2182"/>
                    <a:pt x="3286" y="2300"/>
                    <a:pt x="3492" y="2300"/>
                  </a:cubicBezTo>
                  <a:cubicBezTo>
                    <a:pt x="3562" y="2300"/>
                    <a:pt x="3636" y="2286"/>
                    <a:pt x="3706" y="2254"/>
                  </a:cubicBezTo>
                  <a:cubicBezTo>
                    <a:pt x="3975" y="2136"/>
                    <a:pt x="4097" y="1821"/>
                    <a:pt x="3979" y="1552"/>
                  </a:cubicBezTo>
                  <a:cubicBezTo>
                    <a:pt x="3929" y="1436"/>
                    <a:pt x="3841" y="1346"/>
                    <a:pt x="3737" y="1294"/>
                  </a:cubicBezTo>
                  <a:cubicBezTo>
                    <a:pt x="3850" y="1198"/>
                    <a:pt x="3949" y="1086"/>
                    <a:pt x="4029" y="959"/>
                  </a:cubicBezTo>
                  <a:cubicBezTo>
                    <a:pt x="4067" y="900"/>
                    <a:pt x="4049" y="819"/>
                    <a:pt x="3986" y="780"/>
                  </a:cubicBezTo>
                  <a:cubicBezTo>
                    <a:pt x="3965" y="766"/>
                    <a:pt x="3941" y="760"/>
                    <a:pt x="3918" y="760"/>
                  </a:cubicBezTo>
                  <a:cubicBezTo>
                    <a:pt x="3875" y="760"/>
                    <a:pt x="3832" y="781"/>
                    <a:pt x="3807" y="821"/>
                  </a:cubicBezTo>
                  <a:cubicBezTo>
                    <a:pt x="3680" y="1023"/>
                    <a:pt x="3496" y="1180"/>
                    <a:pt x="3275" y="1278"/>
                  </a:cubicBezTo>
                  <a:lnTo>
                    <a:pt x="1414" y="2098"/>
                  </a:lnTo>
                  <a:cubicBezTo>
                    <a:pt x="1258" y="2166"/>
                    <a:pt x="1093" y="2200"/>
                    <a:pt x="928" y="2200"/>
                  </a:cubicBezTo>
                  <a:cubicBezTo>
                    <a:pt x="781" y="2200"/>
                    <a:pt x="634" y="2173"/>
                    <a:pt x="492" y="2118"/>
                  </a:cubicBezTo>
                  <a:cubicBezTo>
                    <a:pt x="359" y="2064"/>
                    <a:pt x="291" y="1913"/>
                    <a:pt x="343" y="1779"/>
                  </a:cubicBezTo>
                  <a:cubicBezTo>
                    <a:pt x="384" y="1676"/>
                    <a:pt x="484" y="1613"/>
                    <a:pt x="590" y="1613"/>
                  </a:cubicBezTo>
                  <a:cubicBezTo>
                    <a:pt x="620" y="1613"/>
                    <a:pt x="652" y="1618"/>
                    <a:pt x="682" y="1630"/>
                  </a:cubicBezTo>
                  <a:cubicBezTo>
                    <a:pt x="762" y="1661"/>
                    <a:pt x="846" y="1677"/>
                    <a:pt x="929" y="1677"/>
                  </a:cubicBezTo>
                  <a:cubicBezTo>
                    <a:pt x="1022" y="1677"/>
                    <a:pt x="1114" y="1657"/>
                    <a:pt x="1202" y="1618"/>
                  </a:cubicBezTo>
                  <a:lnTo>
                    <a:pt x="3063" y="798"/>
                  </a:lnTo>
                  <a:cubicBezTo>
                    <a:pt x="3229" y="725"/>
                    <a:pt x="3358" y="590"/>
                    <a:pt x="3424" y="421"/>
                  </a:cubicBezTo>
                  <a:cubicBezTo>
                    <a:pt x="3465" y="317"/>
                    <a:pt x="3565" y="254"/>
                    <a:pt x="3670" y="254"/>
                  </a:cubicBezTo>
                  <a:cubicBezTo>
                    <a:pt x="3701" y="254"/>
                    <a:pt x="3733" y="259"/>
                    <a:pt x="3763" y="271"/>
                  </a:cubicBezTo>
                  <a:cubicBezTo>
                    <a:pt x="3837" y="301"/>
                    <a:pt x="3894" y="360"/>
                    <a:pt x="3918" y="437"/>
                  </a:cubicBezTo>
                  <a:cubicBezTo>
                    <a:pt x="3934" y="493"/>
                    <a:pt x="3986" y="528"/>
                    <a:pt x="4043" y="528"/>
                  </a:cubicBezTo>
                  <a:cubicBezTo>
                    <a:pt x="4056" y="528"/>
                    <a:pt x="4069" y="526"/>
                    <a:pt x="4082" y="522"/>
                  </a:cubicBezTo>
                  <a:cubicBezTo>
                    <a:pt x="4150" y="502"/>
                    <a:pt x="4187" y="428"/>
                    <a:pt x="4167" y="358"/>
                  </a:cubicBezTo>
                  <a:cubicBezTo>
                    <a:pt x="4121" y="212"/>
                    <a:pt x="4010" y="93"/>
                    <a:pt x="3861" y="35"/>
                  </a:cubicBezTo>
                  <a:cubicBezTo>
                    <a:pt x="3799" y="12"/>
                    <a:pt x="3736" y="0"/>
                    <a:pt x="3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5110335" y="3683200"/>
              <a:ext cx="71111" cy="50870"/>
            </a:xfrm>
            <a:custGeom>
              <a:avLst/>
              <a:gdLst/>
              <a:ahLst/>
              <a:cxnLst/>
              <a:rect l="l" t="t" r="r" b="b"/>
              <a:pathLst>
                <a:path w="1328" h="950" extrusionOk="0">
                  <a:moveTo>
                    <a:pt x="439" y="259"/>
                  </a:moveTo>
                  <a:lnTo>
                    <a:pt x="902" y="266"/>
                  </a:lnTo>
                  <a:cubicBezTo>
                    <a:pt x="946" y="266"/>
                    <a:pt x="987" y="285"/>
                    <a:pt x="1016" y="316"/>
                  </a:cubicBezTo>
                  <a:cubicBezTo>
                    <a:pt x="1047" y="347"/>
                    <a:pt x="1062" y="391"/>
                    <a:pt x="1059" y="436"/>
                  </a:cubicBezTo>
                  <a:lnTo>
                    <a:pt x="1049" y="543"/>
                  </a:lnTo>
                  <a:cubicBezTo>
                    <a:pt x="1044" y="585"/>
                    <a:pt x="1024" y="624"/>
                    <a:pt x="988" y="653"/>
                  </a:cubicBezTo>
                  <a:cubicBezTo>
                    <a:pt x="962" y="675"/>
                    <a:pt x="929" y="687"/>
                    <a:pt x="894" y="687"/>
                  </a:cubicBezTo>
                  <a:cubicBezTo>
                    <a:pt x="885" y="687"/>
                    <a:pt x="876" y="686"/>
                    <a:pt x="867" y="684"/>
                  </a:cubicBezTo>
                  <a:lnTo>
                    <a:pt x="408" y="613"/>
                  </a:lnTo>
                  <a:cubicBezTo>
                    <a:pt x="329" y="602"/>
                    <a:pt x="268" y="526"/>
                    <a:pt x="275" y="445"/>
                  </a:cubicBezTo>
                  <a:lnTo>
                    <a:pt x="279" y="404"/>
                  </a:lnTo>
                  <a:cubicBezTo>
                    <a:pt x="286" y="323"/>
                    <a:pt x="356" y="259"/>
                    <a:pt x="436" y="259"/>
                  </a:cubicBezTo>
                  <a:close/>
                  <a:moveTo>
                    <a:pt x="439" y="1"/>
                  </a:moveTo>
                  <a:cubicBezTo>
                    <a:pt x="224" y="1"/>
                    <a:pt x="43" y="167"/>
                    <a:pt x="25" y="382"/>
                  </a:cubicBezTo>
                  <a:lnTo>
                    <a:pt x="19" y="426"/>
                  </a:lnTo>
                  <a:cubicBezTo>
                    <a:pt x="1" y="644"/>
                    <a:pt x="156" y="839"/>
                    <a:pt x="371" y="874"/>
                  </a:cubicBezTo>
                  <a:lnTo>
                    <a:pt x="830" y="944"/>
                  </a:lnTo>
                  <a:cubicBezTo>
                    <a:pt x="850" y="946"/>
                    <a:pt x="871" y="950"/>
                    <a:pt x="893" y="950"/>
                  </a:cubicBezTo>
                  <a:cubicBezTo>
                    <a:pt x="985" y="950"/>
                    <a:pt x="1077" y="917"/>
                    <a:pt x="1151" y="860"/>
                  </a:cubicBezTo>
                  <a:cubicBezTo>
                    <a:pt x="1241" y="788"/>
                    <a:pt x="1298" y="683"/>
                    <a:pt x="1307" y="567"/>
                  </a:cubicBezTo>
                  <a:lnTo>
                    <a:pt x="1317" y="461"/>
                  </a:lnTo>
                  <a:cubicBezTo>
                    <a:pt x="1328" y="344"/>
                    <a:pt x="1289" y="229"/>
                    <a:pt x="1210" y="143"/>
                  </a:cubicBezTo>
                  <a:cubicBezTo>
                    <a:pt x="1134" y="58"/>
                    <a:pt x="1024" y="8"/>
                    <a:pt x="909" y="8"/>
                  </a:cubicBezTo>
                  <a:lnTo>
                    <a:pt x="4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5095448" y="3606574"/>
              <a:ext cx="72289" cy="58849"/>
            </a:xfrm>
            <a:custGeom>
              <a:avLst/>
              <a:gdLst/>
              <a:ahLst/>
              <a:cxnLst/>
              <a:rect l="l" t="t" r="r" b="b"/>
              <a:pathLst>
                <a:path w="1350" h="1099" extrusionOk="0">
                  <a:moveTo>
                    <a:pt x="873" y="256"/>
                  </a:moveTo>
                  <a:cubicBezTo>
                    <a:pt x="889" y="256"/>
                    <a:pt x="905" y="258"/>
                    <a:pt x="922" y="263"/>
                  </a:cubicBezTo>
                  <a:cubicBezTo>
                    <a:pt x="962" y="278"/>
                    <a:pt x="997" y="308"/>
                    <a:pt x="1016" y="346"/>
                  </a:cubicBezTo>
                  <a:lnTo>
                    <a:pt x="1062" y="442"/>
                  </a:lnTo>
                  <a:cubicBezTo>
                    <a:pt x="1080" y="483"/>
                    <a:pt x="1082" y="529"/>
                    <a:pt x="1067" y="567"/>
                  </a:cubicBezTo>
                  <a:cubicBezTo>
                    <a:pt x="1051" y="610"/>
                    <a:pt x="1018" y="639"/>
                    <a:pt x="977" y="656"/>
                  </a:cubicBezTo>
                  <a:lnTo>
                    <a:pt x="544" y="824"/>
                  </a:lnTo>
                  <a:cubicBezTo>
                    <a:pt x="525" y="831"/>
                    <a:pt x="505" y="835"/>
                    <a:pt x="486" y="835"/>
                  </a:cubicBezTo>
                  <a:cubicBezTo>
                    <a:pt x="426" y="835"/>
                    <a:pt x="370" y="800"/>
                    <a:pt x="343" y="744"/>
                  </a:cubicBezTo>
                  <a:lnTo>
                    <a:pt x="325" y="706"/>
                  </a:lnTo>
                  <a:cubicBezTo>
                    <a:pt x="290" y="632"/>
                    <a:pt x="317" y="542"/>
                    <a:pt x="391" y="501"/>
                  </a:cubicBezTo>
                  <a:lnTo>
                    <a:pt x="797" y="274"/>
                  </a:lnTo>
                  <a:cubicBezTo>
                    <a:pt x="821" y="262"/>
                    <a:pt x="847" y="256"/>
                    <a:pt x="873" y="256"/>
                  </a:cubicBezTo>
                  <a:close/>
                  <a:moveTo>
                    <a:pt x="874" y="0"/>
                  </a:moveTo>
                  <a:cubicBezTo>
                    <a:pt x="804" y="0"/>
                    <a:pt x="735" y="17"/>
                    <a:pt x="673" y="51"/>
                  </a:cubicBezTo>
                  <a:lnTo>
                    <a:pt x="268" y="278"/>
                  </a:lnTo>
                  <a:cubicBezTo>
                    <a:pt x="76" y="383"/>
                    <a:pt x="0" y="621"/>
                    <a:pt x="93" y="818"/>
                  </a:cubicBezTo>
                  <a:lnTo>
                    <a:pt x="111" y="859"/>
                  </a:lnTo>
                  <a:cubicBezTo>
                    <a:pt x="183" y="1008"/>
                    <a:pt x="332" y="1098"/>
                    <a:pt x="489" y="1098"/>
                  </a:cubicBezTo>
                  <a:cubicBezTo>
                    <a:pt x="537" y="1095"/>
                    <a:pt x="588" y="1085"/>
                    <a:pt x="638" y="1067"/>
                  </a:cubicBezTo>
                  <a:lnTo>
                    <a:pt x="1071" y="899"/>
                  </a:lnTo>
                  <a:cubicBezTo>
                    <a:pt x="1180" y="857"/>
                    <a:pt x="1265" y="772"/>
                    <a:pt x="1307" y="667"/>
                  </a:cubicBezTo>
                  <a:cubicBezTo>
                    <a:pt x="1349" y="560"/>
                    <a:pt x="1346" y="438"/>
                    <a:pt x="1298" y="335"/>
                  </a:cubicBezTo>
                  <a:lnTo>
                    <a:pt x="1252" y="238"/>
                  </a:lnTo>
                  <a:cubicBezTo>
                    <a:pt x="1202" y="134"/>
                    <a:pt x="1110" y="53"/>
                    <a:pt x="1003" y="20"/>
                  </a:cubicBezTo>
                  <a:cubicBezTo>
                    <a:pt x="961" y="7"/>
                    <a:pt x="917" y="0"/>
                    <a:pt x="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5053093" y="3546387"/>
              <a:ext cx="65596" cy="67309"/>
            </a:xfrm>
            <a:custGeom>
              <a:avLst/>
              <a:gdLst/>
              <a:ahLst/>
              <a:cxnLst/>
              <a:rect l="l" t="t" r="r" b="b"/>
              <a:pathLst>
                <a:path w="1225" h="1257" extrusionOk="0">
                  <a:moveTo>
                    <a:pt x="705" y="258"/>
                  </a:moveTo>
                  <a:cubicBezTo>
                    <a:pt x="737" y="258"/>
                    <a:pt x="769" y="268"/>
                    <a:pt x="795" y="287"/>
                  </a:cubicBezTo>
                  <a:lnTo>
                    <a:pt x="884" y="346"/>
                  </a:lnTo>
                  <a:cubicBezTo>
                    <a:pt x="920" y="372"/>
                    <a:pt x="943" y="409"/>
                    <a:pt x="950" y="453"/>
                  </a:cubicBezTo>
                  <a:cubicBezTo>
                    <a:pt x="957" y="499"/>
                    <a:pt x="946" y="542"/>
                    <a:pt x="919" y="577"/>
                  </a:cubicBezTo>
                  <a:lnTo>
                    <a:pt x="627" y="938"/>
                  </a:lnTo>
                  <a:cubicBezTo>
                    <a:pt x="596" y="977"/>
                    <a:pt x="550" y="997"/>
                    <a:pt x="504" y="997"/>
                  </a:cubicBezTo>
                  <a:cubicBezTo>
                    <a:pt x="473" y="997"/>
                    <a:pt x="442" y="988"/>
                    <a:pt x="416" y="969"/>
                  </a:cubicBezTo>
                  <a:lnTo>
                    <a:pt x="380" y="943"/>
                  </a:lnTo>
                  <a:cubicBezTo>
                    <a:pt x="314" y="897"/>
                    <a:pt x="294" y="805"/>
                    <a:pt x="334" y="733"/>
                  </a:cubicBezTo>
                  <a:lnTo>
                    <a:pt x="572" y="335"/>
                  </a:lnTo>
                  <a:cubicBezTo>
                    <a:pt x="594" y="298"/>
                    <a:pt x="631" y="271"/>
                    <a:pt x="674" y="261"/>
                  </a:cubicBezTo>
                  <a:cubicBezTo>
                    <a:pt x="684" y="259"/>
                    <a:pt x="694" y="258"/>
                    <a:pt x="705" y="258"/>
                  </a:cubicBezTo>
                  <a:close/>
                  <a:moveTo>
                    <a:pt x="709" y="1"/>
                  </a:moveTo>
                  <a:cubicBezTo>
                    <a:pt x="679" y="1"/>
                    <a:pt x="650" y="4"/>
                    <a:pt x="620" y="11"/>
                  </a:cubicBezTo>
                  <a:cubicBezTo>
                    <a:pt x="508" y="35"/>
                    <a:pt x="412" y="105"/>
                    <a:pt x="351" y="204"/>
                  </a:cubicBezTo>
                  <a:lnTo>
                    <a:pt x="113" y="602"/>
                  </a:lnTo>
                  <a:cubicBezTo>
                    <a:pt x="1" y="788"/>
                    <a:pt x="54" y="1034"/>
                    <a:pt x="233" y="1157"/>
                  </a:cubicBezTo>
                  <a:lnTo>
                    <a:pt x="268" y="1183"/>
                  </a:lnTo>
                  <a:cubicBezTo>
                    <a:pt x="340" y="1233"/>
                    <a:pt x="423" y="1257"/>
                    <a:pt x="506" y="1257"/>
                  </a:cubicBezTo>
                  <a:cubicBezTo>
                    <a:pt x="627" y="1257"/>
                    <a:pt x="749" y="1203"/>
                    <a:pt x="830" y="1100"/>
                  </a:cubicBezTo>
                  <a:lnTo>
                    <a:pt x="1121" y="737"/>
                  </a:lnTo>
                  <a:cubicBezTo>
                    <a:pt x="1191" y="648"/>
                    <a:pt x="1225" y="532"/>
                    <a:pt x="1208" y="418"/>
                  </a:cubicBezTo>
                  <a:cubicBezTo>
                    <a:pt x="1191" y="306"/>
                    <a:pt x="1127" y="201"/>
                    <a:pt x="1033" y="134"/>
                  </a:cubicBezTo>
                  <a:lnTo>
                    <a:pt x="946" y="75"/>
                  </a:lnTo>
                  <a:cubicBezTo>
                    <a:pt x="875" y="27"/>
                    <a:pt x="793" y="1"/>
                    <a:pt x="7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8" name="Google Shape;2208;p71"/>
          <p:cNvSpPr/>
          <p:nvPr/>
        </p:nvSpPr>
        <p:spPr>
          <a:xfrm>
            <a:off x="6086918" y="3265261"/>
            <a:ext cx="443507" cy="342851"/>
          </a:xfrm>
          <a:custGeom>
            <a:avLst/>
            <a:gdLst/>
            <a:ahLst/>
            <a:cxnLst/>
            <a:rect l="l" t="t" r="r" b="b"/>
            <a:pathLst>
              <a:path w="8852" h="6843" extrusionOk="0">
                <a:moveTo>
                  <a:pt x="5221" y="992"/>
                </a:moveTo>
                <a:lnTo>
                  <a:pt x="5221" y="1165"/>
                </a:lnTo>
                <a:lnTo>
                  <a:pt x="4867" y="1165"/>
                </a:lnTo>
                <a:cubicBezTo>
                  <a:pt x="4866" y="1165"/>
                  <a:pt x="4865" y="1165"/>
                  <a:pt x="4864" y="1165"/>
                </a:cubicBezTo>
                <a:cubicBezTo>
                  <a:pt x="4816" y="1165"/>
                  <a:pt x="4781" y="1127"/>
                  <a:pt x="4781" y="1080"/>
                </a:cubicBezTo>
                <a:cubicBezTo>
                  <a:pt x="4781" y="1032"/>
                  <a:pt x="4819" y="992"/>
                  <a:pt x="4867" y="992"/>
                </a:cubicBezTo>
                <a:close/>
                <a:moveTo>
                  <a:pt x="3395" y="1229"/>
                </a:moveTo>
                <a:cubicBezTo>
                  <a:pt x="3566" y="1229"/>
                  <a:pt x="3712" y="1340"/>
                  <a:pt x="3767" y="1495"/>
                </a:cubicBezTo>
                <a:lnTo>
                  <a:pt x="3585" y="1495"/>
                </a:lnTo>
                <a:cubicBezTo>
                  <a:pt x="3229" y="1495"/>
                  <a:pt x="2894" y="1640"/>
                  <a:pt x="2667" y="1889"/>
                </a:cubicBezTo>
                <a:cubicBezTo>
                  <a:pt x="2593" y="1972"/>
                  <a:pt x="2485" y="2018"/>
                  <a:pt x="2374" y="2018"/>
                </a:cubicBezTo>
                <a:cubicBezTo>
                  <a:pt x="2265" y="2018"/>
                  <a:pt x="2166" y="1976"/>
                  <a:pt x="2090" y="1898"/>
                </a:cubicBezTo>
                <a:cubicBezTo>
                  <a:pt x="2016" y="1821"/>
                  <a:pt x="1976" y="1720"/>
                  <a:pt x="1980" y="1613"/>
                </a:cubicBezTo>
                <a:cubicBezTo>
                  <a:pt x="1987" y="1401"/>
                  <a:pt x="2166" y="1229"/>
                  <a:pt x="2385" y="1229"/>
                </a:cubicBezTo>
                <a:close/>
                <a:moveTo>
                  <a:pt x="7700" y="1882"/>
                </a:moveTo>
                <a:lnTo>
                  <a:pt x="7571" y="2822"/>
                </a:lnTo>
                <a:cubicBezTo>
                  <a:pt x="7560" y="2914"/>
                  <a:pt x="7479" y="2986"/>
                  <a:pt x="7385" y="2986"/>
                </a:cubicBezTo>
                <a:lnTo>
                  <a:pt x="6810" y="2986"/>
                </a:lnTo>
                <a:cubicBezTo>
                  <a:pt x="6716" y="2986"/>
                  <a:pt x="6638" y="2916"/>
                  <a:pt x="6624" y="2822"/>
                </a:cubicBezTo>
                <a:lnTo>
                  <a:pt x="6495" y="1882"/>
                </a:lnTo>
                <a:close/>
                <a:moveTo>
                  <a:pt x="5658" y="2818"/>
                </a:moveTo>
                <a:lnTo>
                  <a:pt x="5721" y="2951"/>
                </a:lnTo>
                <a:lnTo>
                  <a:pt x="4263" y="4416"/>
                </a:lnTo>
                <a:lnTo>
                  <a:pt x="4106" y="3938"/>
                </a:lnTo>
                <a:lnTo>
                  <a:pt x="4106" y="3938"/>
                </a:lnTo>
                <a:cubicBezTo>
                  <a:pt x="4123" y="3939"/>
                  <a:pt x="4140" y="3940"/>
                  <a:pt x="4157" y="3940"/>
                </a:cubicBezTo>
                <a:cubicBezTo>
                  <a:pt x="4402" y="3940"/>
                  <a:pt x="4642" y="3841"/>
                  <a:pt x="4814" y="3666"/>
                </a:cubicBezTo>
                <a:lnTo>
                  <a:pt x="5658" y="2818"/>
                </a:lnTo>
                <a:close/>
                <a:moveTo>
                  <a:pt x="1749" y="4045"/>
                </a:moveTo>
                <a:cubicBezTo>
                  <a:pt x="2133" y="4045"/>
                  <a:pt x="2479" y="4252"/>
                  <a:pt x="2665" y="4576"/>
                </a:cubicBezTo>
                <a:lnTo>
                  <a:pt x="1843" y="4576"/>
                </a:lnTo>
                <a:lnTo>
                  <a:pt x="1635" y="4051"/>
                </a:lnTo>
                <a:cubicBezTo>
                  <a:pt x="1672" y="4047"/>
                  <a:pt x="1711" y="4045"/>
                  <a:pt x="1749" y="4045"/>
                </a:cubicBezTo>
                <a:close/>
                <a:moveTo>
                  <a:pt x="1749" y="3609"/>
                </a:moveTo>
                <a:cubicBezTo>
                  <a:pt x="2378" y="3609"/>
                  <a:pt x="2931" y="4001"/>
                  <a:pt x="3146" y="4576"/>
                </a:cubicBezTo>
                <a:lnTo>
                  <a:pt x="2954" y="4576"/>
                </a:lnTo>
                <a:cubicBezTo>
                  <a:pt x="2746" y="4101"/>
                  <a:pt x="2274" y="3787"/>
                  <a:pt x="1749" y="3787"/>
                </a:cubicBezTo>
                <a:cubicBezTo>
                  <a:pt x="1677" y="3787"/>
                  <a:pt x="1607" y="3793"/>
                  <a:pt x="1535" y="3806"/>
                </a:cubicBezTo>
                <a:lnTo>
                  <a:pt x="1469" y="3636"/>
                </a:lnTo>
                <a:cubicBezTo>
                  <a:pt x="1561" y="3618"/>
                  <a:pt x="1655" y="3609"/>
                  <a:pt x="1749" y="3609"/>
                </a:cubicBezTo>
                <a:close/>
                <a:moveTo>
                  <a:pt x="3124" y="3148"/>
                </a:moveTo>
                <a:lnTo>
                  <a:pt x="3588" y="4576"/>
                </a:lnTo>
                <a:lnTo>
                  <a:pt x="3419" y="4576"/>
                </a:lnTo>
                <a:cubicBezTo>
                  <a:pt x="3194" y="3848"/>
                  <a:pt x="2521" y="3349"/>
                  <a:pt x="1749" y="3349"/>
                </a:cubicBezTo>
                <a:cubicBezTo>
                  <a:pt x="1620" y="3349"/>
                  <a:pt x="1493" y="3363"/>
                  <a:pt x="1371" y="3391"/>
                </a:cubicBezTo>
                <a:lnTo>
                  <a:pt x="1276" y="3148"/>
                </a:lnTo>
                <a:close/>
                <a:moveTo>
                  <a:pt x="3177" y="1917"/>
                </a:moveTo>
                <a:lnTo>
                  <a:pt x="3636" y="3330"/>
                </a:lnTo>
                <a:cubicBezTo>
                  <a:pt x="3649" y="3369"/>
                  <a:pt x="3684" y="3402"/>
                  <a:pt x="3728" y="3413"/>
                </a:cubicBezTo>
                <a:lnTo>
                  <a:pt x="4036" y="3492"/>
                </a:lnTo>
                <a:cubicBezTo>
                  <a:pt x="4076" y="3502"/>
                  <a:pt x="4117" y="3507"/>
                  <a:pt x="4157" y="3507"/>
                </a:cubicBezTo>
                <a:cubicBezTo>
                  <a:pt x="4288" y="3507"/>
                  <a:pt x="4416" y="3456"/>
                  <a:pt x="4510" y="3363"/>
                </a:cubicBezTo>
                <a:lnTo>
                  <a:pt x="5468" y="2401"/>
                </a:lnTo>
                <a:lnTo>
                  <a:pt x="5546" y="2571"/>
                </a:lnTo>
                <a:lnTo>
                  <a:pt x="4633" y="3487"/>
                </a:lnTo>
                <a:cubicBezTo>
                  <a:pt x="4510" y="3612"/>
                  <a:pt x="4337" y="3682"/>
                  <a:pt x="4160" y="3682"/>
                </a:cubicBezTo>
                <a:cubicBezTo>
                  <a:pt x="4104" y="3682"/>
                  <a:pt x="4049" y="3677"/>
                  <a:pt x="3996" y="3662"/>
                </a:cubicBezTo>
                <a:lnTo>
                  <a:pt x="3951" y="3651"/>
                </a:lnTo>
                <a:cubicBezTo>
                  <a:pt x="3941" y="3648"/>
                  <a:pt x="3930" y="3647"/>
                  <a:pt x="3919" y="3647"/>
                </a:cubicBezTo>
                <a:cubicBezTo>
                  <a:pt x="3884" y="3647"/>
                  <a:pt x="3850" y="3661"/>
                  <a:pt x="3824" y="3688"/>
                </a:cubicBezTo>
                <a:cubicBezTo>
                  <a:pt x="3793" y="3723"/>
                  <a:pt x="3782" y="3771"/>
                  <a:pt x="3795" y="3817"/>
                </a:cubicBezTo>
                <a:lnTo>
                  <a:pt x="4042" y="4580"/>
                </a:lnTo>
                <a:lnTo>
                  <a:pt x="3859" y="4580"/>
                </a:lnTo>
                <a:lnTo>
                  <a:pt x="3013" y="1968"/>
                </a:lnTo>
                <a:lnTo>
                  <a:pt x="3177" y="1917"/>
                </a:lnTo>
                <a:close/>
                <a:moveTo>
                  <a:pt x="5835" y="3203"/>
                </a:moveTo>
                <a:lnTo>
                  <a:pt x="5914" y="3373"/>
                </a:lnTo>
                <a:lnTo>
                  <a:pt x="4497" y="4792"/>
                </a:lnTo>
                <a:cubicBezTo>
                  <a:pt x="4458" y="4747"/>
                  <a:pt x="4414" y="4709"/>
                  <a:pt x="4366" y="4677"/>
                </a:cubicBezTo>
                <a:lnTo>
                  <a:pt x="5835" y="3203"/>
                </a:lnTo>
                <a:close/>
                <a:moveTo>
                  <a:pt x="4025" y="4834"/>
                </a:moveTo>
                <a:cubicBezTo>
                  <a:pt x="4226" y="4834"/>
                  <a:pt x="4388" y="4998"/>
                  <a:pt x="4388" y="5199"/>
                </a:cubicBezTo>
                <a:cubicBezTo>
                  <a:pt x="4392" y="5304"/>
                  <a:pt x="4346" y="5403"/>
                  <a:pt x="4267" y="5473"/>
                </a:cubicBezTo>
                <a:cubicBezTo>
                  <a:pt x="4263" y="5477"/>
                  <a:pt x="4257" y="5483"/>
                  <a:pt x="4252" y="5485"/>
                </a:cubicBezTo>
                <a:lnTo>
                  <a:pt x="4163" y="5160"/>
                </a:lnTo>
                <a:cubicBezTo>
                  <a:pt x="4148" y="5102"/>
                  <a:pt x="4095" y="5064"/>
                  <a:pt x="4038" y="5064"/>
                </a:cubicBezTo>
                <a:cubicBezTo>
                  <a:pt x="4027" y="5064"/>
                  <a:pt x="4016" y="5065"/>
                  <a:pt x="4005" y="5068"/>
                </a:cubicBezTo>
                <a:cubicBezTo>
                  <a:pt x="3935" y="5086"/>
                  <a:pt x="3894" y="5157"/>
                  <a:pt x="3913" y="5227"/>
                </a:cubicBezTo>
                <a:lnTo>
                  <a:pt x="4003" y="5560"/>
                </a:lnTo>
                <a:cubicBezTo>
                  <a:pt x="3994" y="5560"/>
                  <a:pt x="3985" y="5558"/>
                  <a:pt x="3977" y="5558"/>
                </a:cubicBezTo>
                <a:lnTo>
                  <a:pt x="1699" y="5238"/>
                </a:lnTo>
                <a:cubicBezTo>
                  <a:pt x="1600" y="5225"/>
                  <a:pt x="1524" y="5136"/>
                  <a:pt x="1524" y="5037"/>
                </a:cubicBezTo>
                <a:cubicBezTo>
                  <a:pt x="1524" y="4924"/>
                  <a:pt x="1613" y="4834"/>
                  <a:pt x="1727" y="4834"/>
                </a:cubicBezTo>
                <a:close/>
                <a:moveTo>
                  <a:pt x="5877" y="995"/>
                </a:moveTo>
                <a:cubicBezTo>
                  <a:pt x="5988" y="995"/>
                  <a:pt x="6085" y="1064"/>
                  <a:pt x="6122" y="1170"/>
                </a:cubicBezTo>
                <a:cubicBezTo>
                  <a:pt x="6159" y="1275"/>
                  <a:pt x="6124" y="1392"/>
                  <a:pt x="6034" y="1460"/>
                </a:cubicBezTo>
                <a:lnTo>
                  <a:pt x="5794" y="1646"/>
                </a:lnTo>
                <a:cubicBezTo>
                  <a:pt x="5708" y="1714"/>
                  <a:pt x="5680" y="1830"/>
                  <a:pt x="5726" y="1930"/>
                </a:cubicBezTo>
                <a:lnTo>
                  <a:pt x="6843" y="4346"/>
                </a:lnTo>
                <a:cubicBezTo>
                  <a:pt x="6864" y="4392"/>
                  <a:pt x="6910" y="4422"/>
                  <a:pt x="6959" y="4422"/>
                </a:cubicBezTo>
                <a:cubicBezTo>
                  <a:pt x="6978" y="4422"/>
                  <a:pt x="6997" y="4417"/>
                  <a:pt x="7016" y="4408"/>
                </a:cubicBezTo>
                <a:cubicBezTo>
                  <a:pt x="7081" y="4379"/>
                  <a:pt x="7108" y="4303"/>
                  <a:pt x="7077" y="4235"/>
                </a:cubicBezTo>
                <a:lnTo>
                  <a:pt x="6990" y="4047"/>
                </a:lnTo>
                <a:cubicBezTo>
                  <a:pt x="7025" y="4042"/>
                  <a:pt x="7062" y="4042"/>
                  <a:pt x="7095" y="4042"/>
                </a:cubicBezTo>
                <a:cubicBezTo>
                  <a:pt x="7676" y="4042"/>
                  <a:pt x="8151" y="4515"/>
                  <a:pt x="8151" y="5098"/>
                </a:cubicBezTo>
                <a:cubicBezTo>
                  <a:pt x="8151" y="5678"/>
                  <a:pt x="7680" y="6152"/>
                  <a:pt x="7095" y="6152"/>
                </a:cubicBezTo>
                <a:cubicBezTo>
                  <a:pt x="6513" y="6152"/>
                  <a:pt x="6041" y="5680"/>
                  <a:pt x="6041" y="5098"/>
                </a:cubicBezTo>
                <a:cubicBezTo>
                  <a:pt x="6041" y="4810"/>
                  <a:pt x="6159" y="4537"/>
                  <a:pt x="6364" y="4340"/>
                </a:cubicBezTo>
                <a:lnTo>
                  <a:pt x="6782" y="5247"/>
                </a:lnTo>
                <a:cubicBezTo>
                  <a:pt x="6837" y="5368"/>
                  <a:pt x="6963" y="5448"/>
                  <a:pt x="7095" y="5448"/>
                </a:cubicBezTo>
                <a:cubicBezTo>
                  <a:pt x="7147" y="5448"/>
                  <a:pt x="7195" y="5437"/>
                  <a:pt x="7241" y="5415"/>
                </a:cubicBezTo>
                <a:cubicBezTo>
                  <a:pt x="7324" y="5376"/>
                  <a:pt x="7388" y="5308"/>
                  <a:pt x="7422" y="5221"/>
                </a:cubicBezTo>
                <a:cubicBezTo>
                  <a:pt x="7453" y="5136"/>
                  <a:pt x="7449" y="5042"/>
                  <a:pt x="7409" y="4957"/>
                </a:cubicBezTo>
                <a:lnTo>
                  <a:pt x="7294" y="4709"/>
                </a:lnTo>
                <a:cubicBezTo>
                  <a:pt x="7273" y="4662"/>
                  <a:pt x="7226" y="4634"/>
                  <a:pt x="7176" y="4634"/>
                </a:cubicBezTo>
                <a:cubicBezTo>
                  <a:pt x="7158" y="4634"/>
                  <a:pt x="7139" y="4638"/>
                  <a:pt x="7121" y="4646"/>
                </a:cubicBezTo>
                <a:cubicBezTo>
                  <a:pt x="7057" y="4676"/>
                  <a:pt x="7029" y="4751"/>
                  <a:pt x="7059" y="4819"/>
                </a:cubicBezTo>
                <a:lnTo>
                  <a:pt x="7175" y="5068"/>
                </a:lnTo>
                <a:cubicBezTo>
                  <a:pt x="7184" y="5088"/>
                  <a:pt x="7186" y="5110"/>
                  <a:pt x="7176" y="5134"/>
                </a:cubicBezTo>
                <a:cubicBezTo>
                  <a:pt x="7169" y="5155"/>
                  <a:pt x="7154" y="5173"/>
                  <a:pt x="7132" y="5182"/>
                </a:cubicBezTo>
                <a:cubicBezTo>
                  <a:pt x="7121" y="5188"/>
                  <a:pt x="7110" y="5192"/>
                  <a:pt x="7095" y="5192"/>
                </a:cubicBezTo>
                <a:cubicBezTo>
                  <a:pt x="7062" y="5192"/>
                  <a:pt x="7031" y="5171"/>
                  <a:pt x="7018" y="5142"/>
                </a:cubicBezTo>
                <a:lnTo>
                  <a:pt x="5569" y="2005"/>
                </a:lnTo>
                <a:cubicBezTo>
                  <a:pt x="5488" y="1834"/>
                  <a:pt x="5538" y="1631"/>
                  <a:pt x="5689" y="1513"/>
                </a:cubicBezTo>
                <a:lnTo>
                  <a:pt x="5833" y="1401"/>
                </a:lnTo>
                <a:cubicBezTo>
                  <a:pt x="5877" y="1366"/>
                  <a:pt x="5896" y="1309"/>
                  <a:pt x="5877" y="1255"/>
                </a:cubicBezTo>
                <a:cubicBezTo>
                  <a:pt x="5859" y="1202"/>
                  <a:pt x="5811" y="1167"/>
                  <a:pt x="5756" y="1167"/>
                </a:cubicBezTo>
                <a:lnTo>
                  <a:pt x="5481" y="1167"/>
                </a:lnTo>
                <a:lnTo>
                  <a:pt x="5481" y="995"/>
                </a:lnTo>
                <a:close/>
                <a:moveTo>
                  <a:pt x="1010" y="4349"/>
                </a:moveTo>
                <a:lnTo>
                  <a:pt x="1268" y="4998"/>
                </a:lnTo>
                <a:cubicBezTo>
                  <a:pt x="1266" y="5013"/>
                  <a:pt x="1266" y="5026"/>
                  <a:pt x="1266" y="5040"/>
                </a:cubicBezTo>
                <a:cubicBezTo>
                  <a:pt x="1266" y="5267"/>
                  <a:pt x="1436" y="5466"/>
                  <a:pt x="1664" y="5497"/>
                </a:cubicBezTo>
                <a:lnTo>
                  <a:pt x="2658" y="5636"/>
                </a:lnTo>
                <a:cubicBezTo>
                  <a:pt x="2470" y="5954"/>
                  <a:pt x="2129" y="6155"/>
                  <a:pt x="1749" y="6155"/>
                </a:cubicBezTo>
                <a:cubicBezTo>
                  <a:pt x="1169" y="6155"/>
                  <a:pt x="695" y="5682"/>
                  <a:pt x="695" y="5099"/>
                </a:cubicBezTo>
                <a:cubicBezTo>
                  <a:pt x="695" y="4814"/>
                  <a:pt x="809" y="4545"/>
                  <a:pt x="1010" y="4349"/>
                </a:cubicBezTo>
                <a:close/>
                <a:moveTo>
                  <a:pt x="837" y="3920"/>
                </a:moveTo>
                <a:lnTo>
                  <a:pt x="907" y="4093"/>
                </a:lnTo>
                <a:cubicBezTo>
                  <a:pt x="609" y="4342"/>
                  <a:pt x="437" y="4711"/>
                  <a:pt x="437" y="5099"/>
                </a:cubicBezTo>
                <a:cubicBezTo>
                  <a:pt x="437" y="5824"/>
                  <a:pt x="1027" y="6413"/>
                  <a:pt x="1749" y="6413"/>
                </a:cubicBezTo>
                <a:cubicBezTo>
                  <a:pt x="2258" y="6413"/>
                  <a:pt x="2713" y="6128"/>
                  <a:pt x="2931" y="5676"/>
                </a:cubicBezTo>
                <a:lnTo>
                  <a:pt x="3115" y="5700"/>
                </a:lnTo>
                <a:cubicBezTo>
                  <a:pt x="2879" y="6238"/>
                  <a:pt x="2348" y="6590"/>
                  <a:pt x="1749" y="6590"/>
                </a:cubicBezTo>
                <a:cubicBezTo>
                  <a:pt x="927" y="6590"/>
                  <a:pt x="258" y="5921"/>
                  <a:pt x="258" y="5099"/>
                </a:cubicBezTo>
                <a:cubicBezTo>
                  <a:pt x="258" y="4631"/>
                  <a:pt x="474" y="4202"/>
                  <a:pt x="837" y="3920"/>
                </a:cubicBezTo>
                <a:close/>
                <a:moveTo>
                  <a:pt x="7095" y="3609"/>
                </a:moveTo>
                <a:cubicBezTo>
                  <a:pt x="7919" y="3609"/>
                  <a:pt x="8586" y="4277"/>
                  <a:pt x="8586" y="5099"/>
                </a:cubicBezTo>
                <a:cubicBezTo>
                  <a:pt x="8586" y="5919"/>
                  <a:pt x="7919" y="6590"/>
                  <a:pt x="7095" y="6590"/>
                </a:cubicBezTo>
                <a:cubicBezTo>
                  <a:pt x="6273" y="6590"/>
                  <a:pt x="5605" y="5921"/>
                  <a:pt x="5605" y="5099"/>
                </a:cubicBezTo>
                <a:cubicBezTo>
                  <a:pt x="5605" y="4639"/>
                  <a:pt x="5815" y="4211"/>
                  <a:pt x="6172" y="3929"/>
                </a:cubicBezTo>
                <a:lnTo>
                  <a:pt x="6248" y="4095"/>
                </a:lnTo>
                <a:cubicBezTo>
                  <a:pt x="5953" y="4344"/>
                  <a:pt x="5781" y="4711"/>
                  <a:pt x="5781" y="5099"/>
                </a:cubicBezTo>
                <a:cubicBezTo>
                  <a:pt x="5781" y="5824"/>
                  <a:pt x="6371" y="6413"/>
                  <a:pt x="7094" y="6413"/>
                </a:cubicBezTo>
                <a:cubicBezTo>
                  <a:pt x="7816" y="6413"/>
                  <a:pt x="8407" y="5824"/>
                  <a:pt x="8407" y="5099"/>
                </a:cubicBezTo>
                <a:cubicBezTo>
                  <a:pt x="8407" y="4377"/>
                  <a:pt x="7816" y="3787"/>
                  <a:pt x="7094" y="3787"/>
                </a:cubicBezTo>
                <a:cubicBezTo>
                  <a:pt x="7020" y="3787"/>
                  <a:pt x="6946" y="3793"/>
                  <a:pt x="6874" y="3806"/>
                </a:cubicBezTo>
                <a:lnTo>
                  <a:pt x="6799" y="3640"/>
                </a:lnTo>
                <a:cubicBezTo>
                  <a:pt x="6896" y="3618"/>
                  <a:pt x="6994" y="3609"/>
                  <a:pt x="7095" y="3609"/>
                </a:cubicBezTo>
                <a:close/>
                <a:moveTo>
                  <a:pt x="5667" y="0"/>
                </a:moveTo>
                <a:cubicBezTo>
                  <a:pt x="5483" y="0"/>
                  <a:pt x="5332" y="144"/>
                  <a:pt x="5319" y="326"/>
                </a:cubicBezTo>
                <a:lnTo>
                  <a:pt x="4829" y="326"/>
                </a:lnTo>
                <a:cubicBezTo>
                  <a:pt x="4757" y="326"/>
                  <a:pt x="4700" y="384"/>
                  <a:pt x="4700" y="455"/>
                </a:cubicBezTo>
                <a:cubicBezTo>
                  <a:pt x="4700" y="527"/>
                  <a:pt x="4757" y="584"/>
                  <a:pt x="4829" y="584"/>
                </a:cubicBezTo>
                <a:lnTo>
                  <a:pt x="5341" y="584"/>
                </a:lnTo>
                <a:cubicBezTo>
                  <a:pt x="5472" y="584"/>
                  <a:pt x="5581" y="479"/>
                  <a:pt x="5581" y="345"/>
                </a:cubicBezTo>
                <a:cubicBezTo>
                  <a:pt x="5581" y="297"/>
                  <a:pt x="5619" y="256"/>
                  <a:pt x="5667" y="256"/>
                </a:cubicBezTo>
                <a:cubicBezTo>
                  <a:pt x="5715" y="256"/>
                  <a:pt x="5756" y="297"/>
                  <a:pt x="5756" y="345"/>
                </a:cubicBezTo>
                <a:lnTo>
                  <a:pt x="5756" y="734"/>
                </a:lnTo>
                <a:lnTo>
                  <a:pt x="4866" y="734"/>
                </a:lnTo>
                <a:cubicBezTo>
                  <a:pt x="4674" y="734"/>
                  <a:pt x="4521" y="888"/>
                  <a:pt x="4521" y="1080"/>
                </a:cubicBezTo>
                <a:cubicBezTo>
                  <a:pt x="4521" y="1272"/>
                  <a:pt x="4674" y="1425"/>
                  <a:pt x="4866" y="1425"/>
                </a:cubicBezTo>
                <a:lnTo>
                  <a:pt x="5409" y="1425"/>
                </a:lnTo>
                <a:cubicBezTo>
                  <a:pt x="5260" y="1618"/>
                  <a:pt x="5227" y="1882"/>
                  <a:pt x="5334" y="2112"/>
                </a:cubicBezTo>
                <a:lnTo>
                  <a:pt x="5352" y="2149"/>
                </a:lnTo>
                <a:lnTo>
                  <a:pt x="4327" y="3179"/>
                </a:lnTo>
                <a:cubicBezTo>
                  <a:pt x="4283" y="3224"/>
                  <a:pt x="4223" y="3248"/>
                  <a:pt x="4161" y="3248"/>
                </a:cubicBezTo>
                <a:cubicBezTo>
                  <a:pt x="4141" y="3248"/>
                  <a:pt x="4121" y="3245"/>
                  <a:pt x="4101" y="3240"/>
                </a:cubicBezTo>
                <a:lnTo>
                  <a:pt x="3861" y="3179"/>
                </a:lnTo>
                <a:lnTo>
                  <a:pt x="3406" y="1769"/>
                </a:lnTo>
                <a:cubicBezTo>
                  <a:pt x="3463" y="1760"/>
                  <a:pt x="3526" y="1753"/>
                  <a:pt x="3585" y="1753"/>
                </a:cubicBezTo>
                <a:lnTo>
                  <a:pt x="3918" y="1753"/>
                </a:lnTo>
                <a:cubicBezTo>
                  <a:pt x="3990" y="1753"/>
                  <a:pt x="4047" y="1696"/>
                  <a:pt x="4047" y="1624"/>
                </a:cubicBezTo>
                <a:cubicBezTo>
                  <a:pt x="4047" y="1264"/>
                  <a:pt x="3756" y="970"/>
                  <a:pt x="3393" y="970"/>
                </a:cubicBezTo>
                <a:lnTo>
                  <a:pt x="2385" y="970"/>
                </a:lnTo>
                <a:cubicBezTo>
                  <a:pt x="2028" y="970"/>
                  <a:pt x="1731" y="1255"/>
                  <a:pt x="1722" y="1605"/>
                </a:cubicBezTo>
                <a:cubicBezTo>
                  <a:pt x="1718" y="1782"/>
                  <a:pt x="1782" y="1950"/>
                  <a:pt x="1906" y="2079"/>
                </a:cubicBezTo>
                <a:cubicBezTo>
                  <a:pt x="2031" y="2206"/>
                  <a:pt x="2197" y="2278"/>
                  <a:pt x="2374" y="2278"/>
                </a:cubicBezTo>
                <a:cubicBezTo>
                  <a:pt x="2529" y="2278"/>
                  <a:pt x="2676" y="2223"/>
                  <a:pt x="2792" y="2125"/>
                </a:cubicBezTo>
                <a:lnTo>
                  <a:pt x="2901" y="2457"/>
                </a:lnTo>
                <a:lnTo>
                  <a:pt x="2005" y="2457"/>
                </a:lnTo>
                <a:cubicBezTo>
                  <a:pt x="1934" y="2457"/>
                  <a:pt x="1876" y="2516"/>
                  <a:pt x="1876" y="2586"/>
                </a:cubicBezTo>
                <a:cubicBezTo>
                  <a:pt x="1876" y="2658"/>
                  <a:pt x="1934" y="2715"/>
                  <a:pt x="2005" y="2715"/>
                </a:cubicBezTo>
                <a:lnTo>
                  <a:pt x="2984" y="2715"/>
                </a:lnTo>
                <a:lnTo>
                  <a:pt x="3039" y="2888"/>
                </a:lnTo>
                <a:lnTo>
                  <a:pt x="1206" y="2888"/>
                </a:lnTo>
                <a:cubicBezTo>
                  <a:pt x="1134" y="2888"/>
                  <a:pt x="1069" y="2923"/>
                  <a:pt x="1029" y="2980"/>
                </a:cubicBezTo>
                <a:cubicBezTo>
                  <a:pt x="986" y="3041"/>
                  <a:pt x="981" y="3111"/>
                  <a:pt x="1008" y="3179"/>
                </a:cubicBezTo>
                <a:lnTo>
                  <a:pt x="1574" y="4598"/>
                </a:lnTo>
                <a:cubicBezTo>
                  <a:pt x="1519" y="4618"/>
                  <a:pt x="1469" y="4648"/>
                  <a:pt x="1425" y="4685"/>
                </a:cubicBezTo>
                <a:lnTo>
                  <a:pt x="848" y="3240"/>
                </a:lnTo>
                <a:cubicBezTo>
                  <a:pt x="800" y="3120"/>
                  <a:pt x="817" y="2987"/>
                  <a:pt x="889" y="2881"/>
                </a:cubicBezTo>
                <a:cubicBezTo>
                  <a:pt x="959" y="2776"/>
                  <a:pt x="1078" y="2711"/>
                  <a:pt x="1207" y="2711"/>
                </a:cubicBezTo>
                <a:lnTo>
                  <a:pt x="1489" y="2711"/>
                </a:lnTo>
                <a:cubicBezTo>
                  <a:pt x="1561" y="2711"/>
                  <a:pt x="1618" y="2654"/>
                  <a:pt x="1618" y="2582"/>
                </a:cubicBezTo>
                <a:cubicBezTo>
                  <a:pt x="1618" y="2510"/>
                  <a:pt x="1561" y="2453"/>
                  <a:pt x="1489" y="2453"/>
                </a:cubicBezTo>
                <a:lnTo>
                  <a:pt x="1207" y="2453"/>
                </a:lnTo>
                <a:cubicBezTo>
                  <a:pt x="994" y="2453"/>
                  <a:pt x="793" y="2558"/>
                  <a:pt x="673" y="2737"/>
                </a:cubicBezTo>
                <a:cubicBezTo>
                  <a:pt x="553" y="2914"/>
                  <a:pt x="529" y="3139"/>
                  <a:pt x="609" y="3338"/>
                </a:cubicBezTo>
                <a:lnTo>
                  <a:pt x="741" y="3664"/>
                </a:lnTo>
                <a:cubicBezTo>
                  <a:pt x="275" y="3992"/>
                  <a:pt x="0" y="4519"/>
                  <a:pt x="0" y="5092"/>
                </a:cubicBezTo>
                <a:cubicBezTo>
                  <a:pt x="0" y="6058"/>
                  <a:pt x="787" y="6843"/>
                  <a:pt x="1751" y="6843"/>
                </a:cubicBezTo>
                <a:cubicBezTo>
                  <a:pt x="2479" y="6843"/>
                  <a:pt x="3120" y="6400"/>
                  <a:pt x="3380" y="5731"/>
                </a:cubicBezTo>
                <a:lnTo>
                  <a:pt x="3944" y="5809"/>
                </a:lnTo>
                <a:cubicBezTo>
                  <a:pt x="3975" y="5814"/>
                  <a:pt x="4003" y="5816"/>
                  <a:pt x="4033" y="5816"/>
                </a:cubicBezTo>
                <a:cubicBezTo>
                  <a:pt x="4049" y="5816"/>
                  <a:pt x="4062" y="5816"/>
                  <a:pt x="4079" y="5814"/>
                </a:cubicBezTo>
                <a:lnTo>
                  <a:pt x="4104" y="5908"/>
                </a:lnTo>
                <a:lnTo>
                  <a:pt x="3911" y="5908"/>
                </a:lnTo>
                <a:cubicBezTo>
                  <a:pt x="3839" y="5908"/>
                  <a:pt x="3782" y="5966"/>
                  <a:pt x="3782" y="6037"/>
                </a:cubicBezTo>
                <a:cubicBezTo>
                  <a:pt x="3782" y="6109"/>
                  <a:pt x="3839" y="6166"/>
                  <a:pt x="3911" y="6166"/>
                </a:cubicBezTo>
                <a:lnTo>
                  <a:pt x="4552" y="6166"/>
                </a:lnTo>
                <a:cubicBezTo>
                  <a:pt x="4624" y="6166"/>
                  <a:pt x="4681" y="6109"/>
                  <a:pt x="4681" y="6037"/>
                </a:cubicBezTo>
                <a:cubicBezTo>
                  <a:pt x="4681" y="5966"/>
                  <a:pt x="4624" y="5908"/>
                  <a:pt x="4552" y="5908"/>
                </a:cubicBezTo>
                <a:lnTo>
                  <a:pt x="4372" y="5908"/>
                </a:lnTo>
                <a:lnTo>
                  <a:pt x="4326" y="5741"/>
                </a:lnTo>
                <a:cubicBezTo>
                  <a:pt x="4366" y="5719"/>
                  <a:pt x="4403" y="5691"/>
                  <a:pt x="4440" y="5661"/>
                </a:cubicBezTo>
                <a:cubicBezTo>
                  <a:pt x="4576" y="5544"/>
                  <a:pt x="4654" y="5372"/>
                  <a:pt x="4654" y="5192"/>
                </a:cubicBezTo>
                <a:cubicBezTo>
                  <a:pt x="4654" y="5133"/>
                  <a:pt x="4644" y="5074"/>
                  <a:pt x="4630" y="5018"/>
                </a:cubicBezTo>
                <a:lnTo>
                  <a:pt x="6032" y="3612"/>
                </a:lnTo>
                <a:lnTo>
                  <a:pt x="6063" y="3680"/>
                </a:lnTo>
                <a:cubicBezTo>
                  <a:pt x="5616" y="4010"/>
                  <a:pt x="5350" y="4530"/>
                  <a:pt x="5350" y="5090"/>
                </a:cubicBezTo>
                <a:cubicBezTo>
                  <a:pt x="5350" y="6056"/>
                  <a:pt x="6135" y="6841"/>
                  <a:pt x="7101" y="6841"/>
                </a:cubicBezTo>
                <a:cubicBezTo>
                  <a:pt x="8067" y="6841"/>
                  <a:pt x="8852" y="6056"/>
                  <a:pt x="8852" y="5090"/>
                </a:cubicBezTo>
                <a:cubicBezTo>
                  <a:pt x="8852" y="4125"/>
                  <a:pt x="8061" y="3349"/>
                  <a:pt x="7095" y="3349"/>
                </a:cubicBezTo>
                <a:cubicBezTo>
                  <a:pt x="6957" y="3349"/>
                  <a:pt x="6823" y="3365"/>
                  <a:pt x="6688" y="3397"/>
                </a:cubicBezTo>
                <a:lnTo>
                  <a:pt x="6589" y="3185"/>
                </a:lnTo>
                <a:lnTo>
                  <a:pt x="6589" y="3185"/>
                </a:lnTo>
                <a:cubicBezTo>
                  <a:pt x="6657" y="3222"/>
                  <a:pt x="6730" y="3245"/>
                  <a:pt x="6810" y="3245"/>
                </a:cubicBezTo>
                <a:lnTo>
                  <a:pt x="7385" y="3245"/>
                </a:lnTo>
                <a:cubicBezTo>
                  <a:pt x="7608" y="3245"/>
                  <a:pt x="7796" y="3080"/>
                  <a:pt x="7827" y="2858"/>
                </a:cubicBezTo>
                <a:lnTo>
                  <a:pt x="7974" y="1771"/>
                </a:lnTo>
                <a:cubicBezTo>
                  <a:pt x="7978" y="1734"/>
                  <a:pt x="7967" y="1697"/>
                  <a:pt x="7943" y="1668"/>
                </a:cubicBezTo>
                <a:cubicBezTo>
                  <a:pt x="7919" y="1640"/>
                  <a:pt x="7884" y="1624"/>
                  <a:pt x="7847" y="1624"/>
                </a:cubicBezTo>
                <a:lnTo>
                  <a:pt x="6347" y="1624"/>
                </a:lnTo>
                <a:cubicBezTo>
                  <a:pt x="6310" y="1624"/>
                  <a:pt x="6273" y="1639"/>
                  <a:pt x="6250" y="1668"/>
                </a:cubicBezTo>
                <a:cubicBezTo>
                  <a:pt x="6226" y="1696"/>
                  <a:pt x="6213" y="1732"/>
                  <a:pt x="6220" y="1771"/>
                </a:cubicBezTo>
                <a:lnTo>
                  <a:pt x="6338" y="2641"/>
                </a:lnTo>
                <a:lnTo>
                  <a:pt x="5968" y="1839"/>
                </a:lnTo>
                <a:lnTo>
                  <a:pt x="6192" y="1664"/>
                </a:lnTo>
                <a:cubicBezTo>
                  <a:pt x="6371" y="1526"/>
                  <a:pt x="6439" y="1299"/>
                  <a:pt x="6366" y="1088"/>
                </a:cubicBezTo>
                <a:cubicBezTo>
                  <a:pt x="6308" y="918"/>
                  <a:pt x="6176" y="798"/>
                  <a:pt x="6015" y="756"/>
                </a:cubicBezTo>
                <a:lnTo>
                  <a:pt x="6015" y="347"/>
                </a:lnTo>
                <a:cubicBezTo>
                  <a:pt x="6015" y="157"/>
                  <a:pt x="5859"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9" name="Google Shape;2209;p71"/>
          <p:cNvGrpSpPr/>
          <p:nvPr/>
        </p:nvGrpSpPr>
        <p:grpSpPr>
          <a:xfrm>
            <a:off x="6857133" y="3214845"/>
            <a:ext cx="208863" cy="443427"/>
            <a:chOff x="6140475" y="3397526"/>
            <a:chExt cx="223240" cy="473949"/>
          </a:xfrm>
        </p:grpSpPr>
        <p:sp>
          <p:nvSpPr>
            <p:cNvPr id="2210" name="Google Shape;2210;p71"/>
            <p:cNvSpPr/>
            <p:nvPr/>
          </p:nvSpPr>
          <p:spPr>
            <a:xfrm>
              <a:off x="6140475" y="3397526"/>
              <a:ext cx="223240" cy="473949"/>
            </a:xfrm>
            <a:custGeom>
              <a:avLst/>
              <a:gdLst/>
              <a:ahLst/>
              <a:cxnLst/>
              <a:rect l="l" t="t" r="r" b="b"/>
              <a:pathLst>
                <a:path w="4169" h="8851" extrusionOk="0">
                  <a:moveTo>
                    <a:pt x="2354" y="266"/>
                  </a:moveTo>
                  <a:cubicBezTo>
                    <a:pt x="2619" y="266"/>
                    <a:pt x="2855" y="428"/>
                    <a:pt x="2949" y="672"/>
                  </a:cubicBezTo>
                  <a:cubicBezTo>
                    <a:pt x="2879" y="756"/>
                    <a:pt x="2838" y="867"/>
                    <a:pt x="2838" y="985"/>
                  </a:cubicBezTo>
                  <a:lnTo>
                    <a:pt x="2838" y="987"/>
                  </a:lnTo>
                  <a:lnTo>
                    <a:pt x="2555" y="987"/>
                  </a:lnTo>
                  <a:lnTo>
                    <a:pt x="2555" y="979"/>
                  </a:lnTo>
                  <a:cubicBezTo>
                    <a:pt x="2555" y="719"/>
                    <a:pt x="2344" y="509"/>
                    <a:pt x="2085" y="509"/>
                  </a:cubicBezTo>
                  <a:cubicBezTo>
                    <a:pt x="1825" y="509"/>
                    <a:pt x="1615" y="721"/>
                    <a:pt x="1615" y="979"/>
                  </a:cubicBezTo>
                  <a:lnTo>
                    <a:pt x="1615" y="987"/>
                  </a:lnTo>
                  <a:lnTo>
                    <a:pt x="1331" y="987"/>
                  </a:lnTo>
                  <a:lnTo>
                    <a:pt x="1331" y="985"/>
                  </a:lnTo>
                  <a:cubicBezTo>
                    <a:pt x="1331" y="865"/>
                    <a:pt x="1290" y="756"/>
                    <a:pt x="1220" y="672"/>
                  </a:cubicBezTo>
                  <a:cubicBezTo>
                    <a:pt x="1316" y="428"/>
                    <a:pt x="1550" y="266"/>
                    <a:pt x="1816" y="266"/>
                  </a:cubicBezTo>
                  <a:close/>
                  <a:moveTo>
                    <a:pt x="1615" y="1245"/>
                  </a:moveTo>
                  <a:lnTo>
                    <a:pt x="1615" y="1473"/>
                  </a:lnTo>
                  <a:lnTo>
                    <a:pt x="1331" y="1473"/>
                  </a:lnTo>
                  <a:lnTo>
                    <a:pt x="1331" y="1245"/>
                  </a:lnTo>
                  <a:close/>
                  <a:moveTo>
                    <a:pt x="2838" y="1245"/>
                  </a:moveTo>
                  <a:lnTo>
                    <a:pt x="2838" y="1473"/>
                  </a:lnTo>
                  <a:lnTo>
                    <a:pt x="2555" y="1473"/>
                  </a:lnTo>
                  <a:lnTo>
                    <a:pt x="2555" y="1245"/>
                  </a:lnTo>
                  <a:close/>
                  <a:moveTo>
                    <a:pt x="2085" y="767"/>
                  </a:moveTo>
                  <a:cubicBezTo>
                    <a:pt x="2203" y="767"/>
                    <a:pt x="2297" y="861"/>
                    <a:pt x="2297" y="979"/>
                  </a:cubicBezTo>
                  <a:lnTo>
                    <a:pt x="2297" y="1740"/>
                  </a:lnTo>
                  <a:cubicBezTo>
                    <a:pt x="2297" y="1856"/>
                    <a:pt x="2203" y="1950"/>
                    <a:pt x="2085" y="1950"/>
                  </a:cubicBezTo>
                  <a:cubicBezTo>
                    <a:pt x="1967" y="1950"/>
                    <a:pt x="1873" y="1856"/>
                    <a:pt x="1873" y="1740"/>
                  </a:cubicBezTo>
                  <a:lnTo>
                    <a:pt x="1873" y="979"/>
                  </a:lnTo>
                  <a:cubicBezTo>
                    <a:pt x="1873" y="861"/>
                    <a:pt x="1967" y="767"/>
                    <a:pt x="2085" y="767"/>
                  </a:cubicBezTo>
                  <a:close/>
                  <a:moveTo>
                    <a:pt x="3666" y="738"/>
                  </a:moveTo>
                  <a:cubicBezTo>
                    <a:pt x="3800" y="738"/>
                    <a:pt x="3909" y="848"/>
                    <a:pt x="3909" y="981"/>
                  </a:cubicBezTo>
                  <a:lnTo>
                    <a:pt x="3909" y="1733"/>
                  </a:lnTo>
                  <a:cubicBezTo>
                    <a:pt x="3909" y="1869"/>
                    <a:pt x="3798" y="1976"/>
                    <a:pt x="3666" y="1976"/>
                  </a:cubicBezTo>
                  <a:lnTo>
                    <a:pt x="3343" y="1976"/>
                  </a:lnTo>
                  <a:cubicBezTo>
                    <a:pt x="3207" y="1976"/>
                    <a:pt x="3098" y="1866"/>
                    <a:pt x="3098" y="1733"/>
                  </a:cubicBezTo>
                  <a:lnTo>
                    <a:pt x="3098" y="981"/>
                  </a:lnTo>
                  <a:cubicBezTo>
                    <a:pt x="3098" y="845"/>
                    <a:pt x="3209" y="738"/>
                    <a:pt x="3343" y="738"/>
                  </a:cubicBezTo>
                  <a:close/>
                  <a:moveTo>
                    <a:pt x="828" y="740"/>
                  </a:moveTo>
                  <a:cubicBezTo>
                    <a:pt x="962" y="740"/>
                    <a:pt x="1071" y="850"/>
                    <a:pt x="1071" y="985"/>
                  </a:cubicBezTo>
                  <a:lnTo>
                    <a:pt x="1071" y="1735"/>
                  </a:lnTo>
                  <a:cubicBezTo>
                    <a:pt x="1071" y="1871"/>
                    <a:pt x="960" y="1980"/>
                    <a:pt x="828" y="1980"/>
                  </a:cubicBezTo>
                  <a:lnTo>
                    <a:pt x="505" y="1980"/>
                  </a:lnTo>
                  <a:cubicBezTo>
                    <a:pt x="369" y="1980"/>
                    <a:pt x="260" y="1869"/>
                    <a:pt x="260" y="1735"/>
                  </a:cubicBezTo>
                  <a:lnTo>
                    <a:pt x="260" y="985"/>
                  </a:lnTo>
                  <a:cubicBezTo>
                    <a:pt x="260" y="848"/>
                    <a:pt x="371" y="740"/>
                    <a:pt x="505" y="740"/>
                  </a:cubicBezTo>
                  <a:close/>
                  <a:moveTo>
                    <a:pt x="1615" y="7381"/>
                  </a:moveTo>
                  <a:lnTo>
                    <a:pt x="1615" y="7610"/>
                  </a:lnTo>
                  <a:lnTo>
                    <a:pt x="1331" y="7610"/>
                  </a:lnTo>
                  <a:lnTo>
                    <a:pt x="1331" y="7381"/>
                  </a:lnTo>
                  <a:close/>
                  <a:moveTo>
                    <a:pt x="2840" y="7381"/>
                  </a:moveTo>
                  <a:lnTo>
                    <a:pt x="2840" y="7610"/>
                  </a:lnTo>
                  <a:lnTo>
                    <a:pt x="2556" y="7610"/>
                  </a:lnTo>
                  <a:lnTo>
                    <a:pt x="2556" y="7381"/>
                  </a:lnTo>
                  <a:close/>
                  <a:moveTo>
                    <a:pt x="2086" y="6902"/>
                  </a:moveTo>
                  <a:cubicBezTo>
                    <a:pt x="2204" y="6902"/>
                    <a:pt x="2298" y="6996"/>
                    <a:pt x="2298" y="7114"/>
                  </a:cubicBezTo>
                  <a:lnTo>
                    <a:pt x="2298" y="7873"/>
                  </a:lnTo>
                  <a:cubicBezTo>
                    <a:pt x="2298" y="7991"/>
                    <a:pt x="2204" y="8085"/>
                    <a:pt x="2086" y="8085"/>
                  </a:cubicBezTo>
                  <a:cubicBezTo>
                    <a:pt x="1970" y="8085"/>
                    <a:pt x="1875" y="7991"/>
                    <a:pt x="1875" y="7873"/>
                  </a:cubicBezTo>
                  <a:lnTo>
                    <a:pt x="1875" y="7114"/>
                  </a:lnTo>
                  <a:cubicBezTo>
                    <a:pt x="1875" y="6996"/>
                    <a:pt x="1970" y="6902"/>
                    <a:pt x="2086" y="6902"/>
                  </a:cubicBezTo>
                  <a:close/>
                  <a:moveTo>
                    <a:pt x="3666" y="6875"/>
                  </a:moveTo>
                  <a:cubicBezTo>
                    <a:pt x="3800" y="6875"/>
                    <a:pt x="3909" y="6985"/>
                    <a:pt x="3909" y="7118"/>
                  </a:cubicBezTo>
                  <a:lnTo>
                    <a:pt x="3909" y="7870"/>
                  </a:lnTo>
                  <a:cubicBezTo>
                    <a:pt x="3909" y="8006"/>
                    <a:pt x="3798" y="8113"/>
                    <a:pt x="3666" y="8113"/>
                  </a:cubicBezTo>
                  <a:lnTo>
                    <a:pt x="3343" y="8113"/>
                  </a:lnTo>
                  <a:cubicBezTo>
                    <a:pt x="3207" y="8113"/>
                    <a:pt x="3098" y="8002"/>
                    <a:pt x="3098" y="7870"/>
                  </a:cubicBezTo>
                  <a:lnTo>
                    <a:pt x="3098" y="7118"/>
                  </a:lnTo>
                  <a:cubicBezTo>
                    <a:pt x="3098" y="6983"/>
                    <a:pt x="3209" y="6875"/>
                    <a:pt x="3343" y="6875"/>
                  </a:cubicBezTo>
                  <a:close/>
                  <a:moveTo>
                    <a:pt x="828" y="6876"/>
                  </a:moveTo>
                  <a:cubicBezTo>
                    <a:pt x="962" y="6876"/>
                    <a:pt x="1071" y="6987"/>
                    <a:pt x="1071" y="7121"/>
                  </a:cubicBezTo>
                  <a:lnTo>
                    <a:pt x="1071" y="7872"/>
                  </a:lnTo>
                  <a:cubicBezTo>
                    <a:pt x="1071" y="8008"/>
                    <a:pt x="960" y="8117"/>
                    <a:pt x="828" y="8117"/>
                  </a:cubicBezTo>
                  <a:lnTo>
                    <a:pt x="505" y="8117"/>
                  </a:lnTo>
                  <a:cubicBezTo>
                    <a:pt x="369" y="8117"/>
                    <a:pt x="260" y="8006"/>
                    <a:pt x="260" y="7872"/>
                  </a:cubicBezTo>
                  <a:lnTo>
                    <a:pt x="260" y="7121"/>
                  </a:lnTo>
                  <a:cubicBezTo>
                    <a:pt x="260" y="6985"/>
                    <a:pt x="371" y="6876"/>
                    <a:pt x="505" y="6876"/>
                  </a:cubicBezTo>
                  <a:close/>
                  <a:moveTo>
                    <a:pt x="1816" y="1"/>
                  </a:moveTo>
                  <a:cubicBezTo>
                    <a:pt x="1465" y="1"/>
                    <a:pt x="1154" y="203"/>
                    <a:pt x="1007" y="509"/>
                  </a:cubicBezTo>
                  <a:cubicBezTo>
                    <a:pt x="951" y="489"/>
                    <a:pt x="892" y="478"/>
                    <a:pt x="828" y="478"/>
                  </a:cubicBezTo>
                  <a:lnTo>
                    <a:pt x="505" y="478"/>
                  </a:lnTo>
                  <a:cubicBezTo>
                    <a:pt x="225" y="478"/>
                    <a:pt x="0" y="703"/>
                    <a:pt x="0" y="981"/>
                  </a:cubicBezTo>
                  <a:lnTo>
                    <a:pt x="0" y="1733"/>
                  </a:lnTo>
                  <a:cubicBezTo>
                    <a:pt x="0" y="2011"/>
                    <a:pt x="225" y="2238"/>
                    <a:pt x="505" y="2238"/>
                  </a:cubicBezTo>
                  <a:lnTo>
                    <a:pt x="828" y="2238"/>
                  </a:lnTo>
                  <a:cubicBezTo>
                    <a:pt x="857" y="2238"/>
                    <a:pt x="889" y="2234"/>
                    <a:pt x="916" y="2229"/>
                  </a:cubicBezTo>
                  <a:lnTo>
                    <a:pt x="916" y="2251"/>
                  </a:lnTo>
                  <a:cubicBezTo>
                    <a:pt x="916" y="2407"/>
                    <a:pt x="791" y="2535"/>
                    <a:pt x="634" y="2535"/>
                  </a:cubicBezTo>
                  <a:cubicBezTo>
                    <a:pt x="489" y="2535"/>
                    <a:pt x="352" y="2590"/>
                    <a:pt x="251" y="2693"/>
                  </a:cubicBezTo>
                  <a:cubicBezTo>
                    <a:pt x="150" y="2794"/>
                    <a:pt x="92" y="2931"/>
                    <a:pt x="92" y="3076"/>
                  </a:cubicBezTo>
                  <a:lnTo>
                    <a:pt x="92" y="5778"/>
                  </a:lnTo>
                  <a:cubicBezTo>
                    <a:pt x="92" y="6077"/>
                    <a:pt x="334" y="6320"/>
                    <a:pt x="634" y="6320"/>
                  </a:cubicBezTo>
                  <a:cubicBezTo>
                    <a:pt x="710" y="6320"/>
                    <a:pt x="782" y="6349"/>
                    <a:pt x="833" y="6403"/>
                  </a:cubicBezTo>
                  <a:cubicBezTo>
                    <a:pt x="887" y="6454"/>
                    <a:pt x="916" y="6526"/>
                    <a:pt x="916" y="6602"/>
                  </a:cubicBezTo>
                  <a:lnTo>
                    <a:pt x="916" y="6626"/>
                  </a:lnTo>
                  <a:cubicBezTo>
                    <a:pt x="887" y="6620"/>
                    <a:pt x="857" y="6617"/>
                    <a:pt x="828" y="6617"/>
                  </a:cubicBezTo>
                  <a:lnTo>
                    <a:pt x="505" y="6617"/>
                  </a:lnTo>
                  <a:cubicBezTo>
                    <a:pt x="225" y="6617"/>
                    <a:pt x="0" y="6841"/>
                    <a:pt x="0" y="7121"/>
                  </a:cubicBezTo>
                  <a:lnTo>
                    <a:pt x="0" y="7872"/>
                  </a:lnTo>
                  <a:cubicBezTo>
                    <a:pt x="0" y="8150"/>
                    <a:pt x="225" y="8376"/>
                    <a:pt x="505" y="8376"/>
                  </a:cubicBezTo>
                  <a:lnTo>
                    <a:pt x="828" y="8376"/>
                  </a:lnTo>
                  <a:cubicBezTo>
                    <a:pt x="889" y="8376"/>
                    <a:pt x="951" y="8365"/>
                    <a:pt x="1007" y="8343"/>
                  </a:cubicBezTo>
                  <a:cubicBezTo>
                    <a:pt x="1069" y="8470"/>
                    <a:pt x="1159" y="8583"/>
                    <a:pt x="1274" y="8671"/>
                  </a:cubicBezTo>
                  <a:cubicBezTo>
                    <a:pt x="1298" y="8690"/>
                    <a:pt x="1325" y="8697"/>
                    <a:pt x="1353" y="8697"/>
                  </a:cubicBezTo>
                  <a:cubicBezTo>
                    <a:pt x="1392" y="8697"/>
                    <a:pt x="1430" y="8679"/>
                    <a:pt x="1456" y="8646"/>
                  </a:cubicBezTo>
                  <a:cubicBezTo>
                    <a:pt x="1500" y="8588"/>
                    <a:pt x="1488" y="8507"/>
                    <a:pt x="1430" y="8463"/>
                  </a:cubicBezTo>
                  <a:cubicBezTo>
                    <a:pt x="1336" y="8393"/>
                    <a:pt x="1265" y="8295"/>
                    <a:pt x="1220" y="8187"/>
                  </a:cubicBezTo>
                  <a:cubicBezTo>
                    <a:pt x="1290" y="8102"/>
                    <a:pt x="1331" y="7991"/>
                    <a:pt x="1331" y="7873"/>
                  </a:cubicBezTo>
                  <a:lnTo>
                    <a:pt x="1331" y="7872"/>
                  </a:lnTo>
                  <a:lnTo>
                    <a:pt x="1615" y="7872"/>
                  </a:lnTo>
                  <a:lnTo>
                    <a:pt x="1615" y="7879"/>
                  </a:lnTo>
                  <a:cubicBezTo>
                    <a:pt x="1615" y="8139"/>
                    <a:pt x="1827" y="8349"/>
                    <a:pt x="2085" y="8349"/>
                  </a:cubicBezTo>
                  <a:cubicBezTo>
                    <a:pt x="2343" y="8349"/>
                    <a:pt x="2555" y="8137"/>
                    <a:pt x="2555" y="7879"/>
                  </a:cubicBezTo>
                  <a:lnTo>
                    <a:pt x="2555" y="7872"/>
                  </a:lnTo>
                  <a:lnTo>
                    <a:pt x="2838" y="7872"/>
                  </a:lnTo>
                  <a:lnTo>
                    <a:pt x="2838" y="7873"/>
                  </a:lnTo>
                  <a:cubicBezTo>
                    <a:pt x="2838" y="7993"/>
                    <a:pt x="2879" y="8102"/>
                    <a:pt x="2949" y="8187"/>
                  </a:cubicBezTo>
                  <a:cubicBezTo>
                    <a:pt x="2853" y="8430"/>
                    <a:pt x="2619" y="8592"/>
                    <a:pt x="2354" y="8592"/>
                  </a:cubicBezTo>
                  <a:lnTo>
                    <a:pt x="1816" y="8592"/>
                  </a:lnTo>
                  <a:cubicBezTo>
                    <a:pt x="1744" y="8592"/>
                    <a:pt x="1687" y="8651"/>
                    <a:pt x="1687" y="8721"/>
                  </a:cubicBezTo>
                  <a:cubicBezTo>
                    <a:pt x="1687" y="8793"/>
                    <a:pt x="1744" y="8850"/>
                    <a:pt x="1816" y="8850"/>
                  </a:cubicBezTo>
                  <a:lnTo>
                    <a:pt x="2354" y="8850"/>
                  </a:lnTo>
                  <a:cubicBezTo>
                    <a:pt x="2704" y="8850"/>
                    <a:pt x="3015" y="8647"/>
                    <a:pt x="3163" y="8341"/>
                  </a:cubicBezTo>
                  <a:cubicBezTo>
                    <a:pt x="3218" y="8362"/>
                    <a:pt x="3279" y="8375"/>
                    <a:pt x="3343" y="8375"/>
                  </a:cubicBezTo>
                  <a:lnTo>
                    <a:pt x="3666" y="8375"/>
                  </a:lnTo>
                  <a:cubicBezTo>
                    <a:pt x="3944" y="8375"/>
                    <a:pt x="4169" y="8148"/>
                    <a:pt x="4169" y="7870"/>
                  </a:cubicBezTo>
                  <a:lnTo>
                    <a:pt x="4169" y="7118"/>
                  </a:lnTo>
                  <a:cubicBezTo>
                    <a:pt x="4169" y="6840"/>
                    <a:pt x="3944" y="6615"/>
                    <a:pt x="3666" y="6615"/>
                  </a:cubicBezTo>
                  <a:lnTo>
                    <a:pt x="3343" y="6615"/>
                  </a:lnTo>
                  <a:cubicBezTo>
                    <a:pt x="3312" y="6615"/>
                    <a:pt x="3281" y="6617"/>
                    <a:pt x="3253" y="6624"/>
                  </a:cubicBezTo>
                  <a:lnTo>
                    <a:pt x="3253" y="6600"/>
                  </a:lnTo>
                  <a:cubicBezTo>
                    <a:pt x="3253" y="6443"/>
                    <a:pt x="3380" y="6316"/>
                    <a:pt x="3535" y="6316"/>
                  </a:cubicBezTo>
                  <a:cubicBezTo>
                    <a:pt x="3681" y="6316"/>
                    <a:pt x="3817" y="6261"/>
                    <a:pt x="3918" y="6158"/>
                  </a:cubicBezTo>
                  <a:cubicBezTo>
                    <a:pt x="4020" y="6056"/>
                    <a:pt x="4077" y="5920"/>
                    <a:pt x="4077" y="5776"/>
                  </a:cubicBezTo>
                  <a:lnTo>
                    <a:pt x="4077" y="3334"/>
                  </a:lnTo>
                  <a:cubicBezTo>
                    <a:pt x="4077" y="3263"/>
                    <a:pt x="4020" y="3205"/>
                    <a:pt x="3948" y="3205"/>
                  </a:cubicBezTo>
                  <a:cubicBezTo>
                    <a:pt x="3876" y="3205"/>
                    <a:pt x="3819" y="3263"/>
                    <a:pt x="3819" y="3334"/>
                  </a:cubicBezTo>
                  <a:lnTo>
                    <a:pt x="3819" y="5776"/>
                  </a:lnTo>
                  <a:cubicBezTo>
                    <a:pt x="3819" y="5852"/>
                    <a:pt x="3789" y="5924"/>
                    <a:pt x="3736" y="5975"/>
                  </a:cubicBezTo>
                  <a:cubicBezTo>
                    <a:pt x="3682" y="6029"/>
                    <a:pt x="3612" y="6058"/>
                    <a:pt x="3535" y="6058"/>
                  </a:cubicBezTo>
                  <a:cubicBezTo>
                    <a:pt x="3236" y="6058"/>
                    <a:pt x="2995" y="6301"/>
                    <a:pt x="2995" y="6600"/>
                  </a:cubicBezTo>
                  <a:lnTo>
                    <a:pt x="2995" y="6757"/>
                  </a:lnTo>
                  <a:cubicBezTo>
                    <a:pt x="2899" y="6849"/>
                    <a:pt x="2840" y="6976"/>
                    <a:pt x="2840" y="7118"/>
                  </a:cubicBezTo>
                  <a:lnTo>
                    <a:pt x="2840" y="7121"/>
                  </a:lnTo>
                  <a:lnTo>
                    <a:pt x="2556" y="7121"/>
                  </a:lnTo>
                  <a:lnTo>
                    <a:pt x="2556" y="7114"/>
                  </a:lnTo>
                  <a:cubicBezTo>
                    <a:pt x="2556" y="6854"/>
                    <a:pt x="2344" y="6644"/>
                    <a:pt x="2086" y="6644"/>
                  </a:cubicBezTo>
                  <a:cubicBezTo>
                    <a:pt x="1827" y="6644"/>
                    <a:pt x="1617" y="6856"/>
                    <a:pt x="1617" y="7114"/>
                  </a:cubicBezTo>
                  <a:lnTo>
                    <a:pt x="1617" y="7121"/>
                  </a:lnTo>
                  <a:lnTo>
                    <a:pt x="1333" y="7121"/>
                  </a:lnTo>
                  <a:lnTo>
                    <a:pt x="1333" y="7118"/>
                  </a:lnTo>
                  <a:cubicBezTo>
                    <a:pt x="1333" y="6976"/>
                    <a:pt x="1274" y="6849"/>
                    <a:pt x="1180" y="6757"/>
                  </a:cubicBezTo>
                  <a:lnTo>
                    <a:pt x="1180" y="6600"/>
                  </a:lnTo>
                  <a:cubicBezTo>
                    <a:pt x="1180" y="6454"/>
                    <a:pt x="1124" y="6320"/>
                    <a:pt x="1019" y="6218"/>
                  </a:cubicBezTo>
                  <a:cubicBezTo>
                    <a:pt x="918" y="6117"/>
                    <a:pt x="784" y="6058"/>
                    <a:pt x="638" y="6058"/>
                  </a:cubicBezTo>
                  <a:cubicBezTo>
                    <a:pt x="481" y="6058"/>
                    <a:pt x="354" y="5933"/>
                    <a:pt x="354" y="5776"/>
                  </a:cubicBezTo>
                  <a:lnTo>
                    <a:pt x="354" y="3073"/>
                  </a:lnTo>
                  <a:cubicBezTo>
                    <a:pt x="354" y="2997"/>
                    <a:pt x="384" y="2925"/>
                    <a:pt x="437" y="2874"/>
                  </a:cubicBezTo>
                  <a:cubicBezTo>
                    <a:pt x="491" y="2820"/>
                    <a:pt x="562" y="2791"/>
                    <a:pt x="638" y="2791"/>
                  </a:cubicBezTo>
                  <a:cubicBezTo>
                    <a:pt x="938" y="2791"/>
                    <a:pt x="1180" y="2548"/>
                    <a:pt x="1180" y="2249"/>
                  </a:cubicBezTo>
                  <a:lnTo>
                    <a:pt x="1180" y="2092"/>
                  </a:lnTo>
                  <a:cubicBezTo>
                    <a:pt x="1274" y="2000"/>
                    <a:pt x="1335" y="1873"/>
                    <a:pt x="1335" y="1731"/>
                  </a:cubicBezTo>
                  <a:lnTo>
                    <a:pt x="1335" y="1727"/>
                  </a:lnTo>
                  <a:lnTo>
                    <a:pt x="1617" y="1727"/>
                  </a:lnTo>
                  <a:lnTo>
                    <a:pt x="1617" y="1735"/>
                  </a:lnTo>
                  <a:cubicBezTo>
                    <a:pt x="1617" y="1995"/>
                    <a:pt x="1828" y="2205"/>
                    <a:pt x="2086" y="2205"/>
                  </a:cubicBezTo>
                  <a:cubicBezTo>
                    <a:pt x="2344" y="2205"/>
                    <a:pt x="2556" y="1993"/>
                    <a:pt x="2556" y="1735"/>
                  </a:cubicBezTo>
                  <a:lnTo>
                    <a:pt x="2556" y="1727"/>
                  </a:lnTo>
                  <a:lnTo>
                    <a:pt x="2840" y="1727"/>
                  </a:lnTo>
                  <a:lnTo>
                    <a:pt x="2840" y="1731"/>
                  </a:lnTo>
                  <a:cubicBezTo>
                    <a:pt x="2840" y="1873"/>
                    <a:pt x="2899" y="2000"/>
                    <a:pt x="2995" y="2092"/>
                  </a:cubicBezTo>
                  <a:lnTo>
                    <a:pt x="2995" y="2249"/>
                  </a:lnTo>
                  <a:cubicBezTo>
                    <a:pt x="2995" y="2548"/>
                    <a:pt x="3236" y="2791"/>
                    <a:pt x="3535" y="2791"/>
                  </a:cubicBezTo>
                  <a:cubicBezTo>
                    <a:pt x="3625" y="2791"/>
                    <a:pt x="3708" y="2831"/>
                    <a:pt x="3762" y="2903"/>
                  </a:cubicBezTo>
                  <a:cubicBezTo>
                    <a:pt x="3787" y="2938"/>
                    <a:pt x="3826" y="2957"/>
                    <a:pt x="3865" y="2957"/>
                  </a:cubicBezTo>
                  <a:cubicBezTo>
                    <a:pt x="3892" y="2957"/>
                    <a:pt x="3920" y="2947"/>
                    <a:pt x="3944" y="2931"/>
                  </a:cubicBezTo>
                  <a:cubicBezTo>
                    <a:pt x="4001" y="2887"/>
                    <a:pt x="4012" y="2806"/>
                    <a:pt x="3968" y="2748"/>
                  </a:cubicBezTo>
                  <a:cubicBezTo>
                    <a:pt x="3867" y="2612"/>
                    <a:pt x="3704" y="2529"/>
                    <a:pt x="3533" y="2529"/>
                  </a:cubicBezTo>
                  <a:cubicBezTo>
                    <a:pt x="3376" y="2529"/>
                    <a:pt x="3251" y="2404"/>
                    <a:pt x="3251" y="2247"/>
                  </a:cubicBezTo>
                  <a:lnTo>
                    <a:pt x="3251" y="2223"/>
                  </a:lnTo>
                  <a:cubicBezTo>
                    <a:pt x="3282" y="2234"/>
                    <a:pt x="3312" y="2238"/>
                    <a:pt x="3343" y="2238"/>
                  </a:cubicBezTo>
                  <a:lnTo>
                    <a:pt x="3666" y="2238"/>
                  </a:lnTo>
                  <a:cubicBezTo>
                    <a:pt x="3944" y="2238"/>
                    <a:pt x="4169" y="2011"/>
                    <a:pt x="4169" y="1733"/>
                  </a:cubicBezTo>
                  <a:lnTo>
                    <a:pt x="4169" y="981"/>
                  </a:lnTo>
                  <a:cubicBezTo>
                    <a:pt x="4169" y="703"/>
                    <a:pt x="3944" y="478"/>
                    <a:pt x="3666" y="478"/>
                  </a:cubicBezTo>
                  <a:lnTo>
                    <a:pt x="3343" y="478"/>
                  </a:lnTo>
                  <a:cubicBezTo>
                    <a:pt x="3281" y="478"/>
                    <a:pt x="3218" y="489"/>
                    <a:pt x="3163" y="509"/>
                  </a:cubicBezTo>
                  <a:cubicBezTo>
                    <a:pt x="3015" y="203"/>
                    <a:pt x="2704" y="1"/>
                    <a:pt x="2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6208159" y="3594793"/>
              <a:ext cx="85515" cy="84123"/>
            </a:xfrm>
            <a:custGeom>
              <a:avLst/>
              <a:gdLst/>
              <a:ahLst/>
              <a:cxnLst/>
              <a:rect l="l" t="t" r="r" b="b"/>
              <a:pathLst>
                <a:path w="1597" h="1571" extrusionOk="0">
                  <a:moveTo>
                    <a:pt x="800" y="345"/>
                  </a:moveTo>
                  <a:cubicBezTo>
                    <a:pt x="874" y="345"/>
                    <a:pt x="942" y="364"/>
                    <a:pt x="1005" y="397"/>
                  </a:cubicBezTo>
                  <a:lnTo>
                    <a:pt x="411" y="990"/>
                  </a:lnTo>
                  <a:cubicBezTo>
                    <a:pt x="378" y="931"/>
                    <a:pt x="360" y="861"/>
                    <a:pt x="360" y="786"/>
                  </a:cubicBezTo>
                  <a:cubicBezTo>
                    <a:pt x="360" y="544"/>
                    <a:pt x="559" y="345"/>
                    <a:pt x="800" y="345"/>
                  </a:cubicBezTo>
                  <a:close/>
                  <a:moveTo>
                    <a:pt x="1189" y="581"/>
                  </a:moveTo>
                  <a:cubicBezTo>
                    <a:pt x="1219" y="642"/>
                    <a:pt x="1241" y="712"/>
                    <a:pt x="1241" y="786"/>
                  </a:cubicBezTo>
                  <a:cubicBezTo>
                    <a:pt x="1241" y="1027"/>
                    <a:pt x="1042" y="1226"/>
                    <a:pt x="800" y="1226"/>
                  </a:cubicBezTo>
                  <a:cubicBezTo>
                    <a:pt x="727" y="1226"/>
                    <a:pt x="657" y="1206"/>
                    <a:pt x="596" y="1174"/>
                  </a:cubicBezTo>
                  <a:lnTo>
                    <a:pt x="1189" y="581"/>
                  </a:lnTo>
                  <a:close/>
                  <a:moveTo>
                    <a:pt x="1454" y="1"/>
                  </a:moveTo>
                  <a:cubicBezTo>
                    <a:pt x="1420" y="1"/>
                    <a:pt x="1387" y="13"/>
                    <a:pt x="1362" y="39"/>
                  </a:cubicBezTo>
                  <a:lnTo>
                    <a:pt x="1191" y="209"/>
                  </a:lnTo>
                  <a:cubicBezTo>
                    <a:pt x="1079" y="133"/>
                    <a:pt x="942" y="87"/>
                    <a:pt x="798" y="87"/>
                  </a:cubicBezTo>
                  <a:cubicBezTo>
                    <a:pt x="413" y="87"/>
                    <a:pt x="100" y="400"/>
                    <a:pt x="100" y="786"/>
                  </a:cubicBezTo>
                  <a:cubicBezTo>
                    <a:pt x="100" y="931"/>
                    <a:pt x="146" y="1066"/>
                    <a:pt x="222" y="1180"/>
                  </a:cubicBezTo>
                  <a:lnTo>
                    <a:pt x="52" y="1350"/>
                  </a:lnTo>
                  <a:cubicBezTo>
                    <a:pt x="1" y="1401"/>
                    <a:pt x="1" y="1484"/>
                    <a:pt x="52" y="1534"/>
                  </a:cubicBezTo>
                  <a:cubicBezTo>
                    <a:pt x="76" y="1560"/>
                    <a:pt x="109" y="1571"/>
                    <a:pt x="144" y="1571"/>
                  </a:cubicBezTo>
                  <a:cubicBezTo>
                    <a:pt x="176" y="1571"/>
                    <a:pt x="211" y="1560"/>
                    <a:pt x="236" y="1534"/>
                  </a:cubicBezTo>
                  <a:lnTo>
                    <a:pt x="406" y="1364"/>
                  </a:lnTo>
                  <a:cubicBezTo>
                    <a:pt x="518" y="1440"/>
                    <a:pt x="653" y="1486"/>
                    <a:pt x="800" y="1486"/>
                  </a:cubicBezTo>
                  <a:cubicBezTo>
                    <a:pt x="1185" y="1486"/>
                    <a:pt x="1499" y="1173"/>
                    <a:pt x="1499" y="787"/>
                  </a:cubicBezTo>
                  <a:cubicBezTo>
                    <a:pt x="1499" y="642"/>
                    <a:pt x="1453" y="507"/>
                    <a:pt x="1375" y="393"/>
                  </a:cubicBezTo>
                  <a:lnTo>
                    <a:pt x="1547" y="224"/>
                  </a:lnTo>
                  <a:cubicBezTo>
                    <a:pt x="1596" y="172"/>
                    <a:pt x="1596" y="89"/>
                    <a:pt x="1547" y="39"/>
                  </a:cubicBezTo>
                  <a:cubicBezTo>
                    <a:pt x="1521" y="13"/>
                    <a:pt x="1487" y="1"/>
                    <a:pt x="1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2" name="Google Shape;2212;p71"/>
          <p:cNvSpPr/>
          <p:nvPr/>
        </p:nvSpPr>
        <p:spPr>
          <a:xfrm>
            <a:off x="7485201" y="3227685"/>
            <a:ext cx="443407" cy="418656"/>
          </a:xfrm>
          <a:custGeom>
            <a:avLst/>
            <a:gdLst/>
            <a:ahLst/>
            <a:cxnLst/>
            <a:rect l="l" t="t" r="r" b="b"/>
            <a:pathLst>
              <a:path w="8850" h="8356" extrusionOk="0">
                <a:moveTo>
                  <a:pt x="4989" y="258"/>
                </a:moveTo>
                <a:cubicBezTo>
                  <a:pt x="5416" y="258"/>
                  <a:pt x="5774" y="577"/>
                  <a:pt x="5835" y="986"/>
                </a:cubicBezTo>
                <a:lnTo>
                  <a:pt x="4917" y="986"/>
                </a:lnTo>
                <a:cubicBezTo>
                  <a:pt x="4845" y="986"/>
                  <a:pt x="4788" y="1043"/>
                  <a:pt x="4788" y="1115"/>
                </a:cubicBezTo>
                <a:lnTo>
                  <a:pt x="4788" y="1226"/>
                </a:lnTo>
                <a:cubicBezTo>
                  <a:pt x="4788" y="1415"/>
                  <a:pt x="4633" y="1572"/>
                  <a:pt x="4442" y="1572"/>
                </a:cubicBezTo>
                <a:cubicBezTo>
                  <a:pt x="4254" y="1572"/>
                  <a:pt x="4097" y="1417"/>
                  <a:pt x="4097" y="1226"/>
                </a:cubicBezTo>
                <a:lnTo>
                  <a:pt x="4097" y="1119"/>
                </a:lnTo>
                <a:lnTo>
                  <a:pt x="4099" y="1119"/>
                </a:lnTo>
                <a:cubicBezTo>
                  <a:pt x="4099" y="643"/>
                  <a:pt x="4484" y="258"/>
                  <a:pt x="4958" y="258"/>
                </a:cubicBezTo>
                <a:close/>
                <a:moveTo>
                  <a:pt x="5746" y="1248"/>
                </a:moveTo>
                <a:lnTo>
                  <a:pt x="5746" y="1744"/>
                </a:lnTo>
                <a:cubicBezTo>
                  <a:pt x="5746" y="2108"/>
                  <a:pt x="5451" y="2403"/>
                  <a:pt x="5087" y="2403"/>
                </a:cubicBezTo>
                <a:cubicBezTo>
                  <a:pt x="4751" y="2403"/>
                  <a:pt x="4475" y="2154"/>
                  <a:pt x="4432" y="1832"/>
                </a:cubicBezTo>
                <a:lnTo>
                  <a:pt x="4445" y="1832"/>
                </a:lnTo>
                <a:cubicBezTo>
                  <a:pt x="4771" y="1832"/>
                  <a:pt x="5039" y="1572"/>
                  <a:pt x="5048" y="1248"/>
                </a:cubicBezTo>
                <a:close/>
                <a:moveTo>
                  <a:pt x="3625" y="2917"/>
                </a:moveTo>
                <a:lnTo>
                  <a:pt x="3822" y="3115"/>
                </a:lnTo>
                <a:cubicBezTo>
                  <a:pt x="3878" y="3170"/>
                  <a:pt x="3907" y="3242"/>
                  <a:pt x="3907" y="3317"/>
                </a:cubicBezTo>
                <a:cubicBezTo>
                  <a:pt x="3907" y="3395"/>
                  <a:pt x="3878" y="3468"/>
                  <a:pt x="3822" y="3520"/>
                </a:cubicBezTo>
                <a:cubicBezTo>
                  <a:pt x="3767" y="3575"/>
                  <a:pt x="3695" y="3607"/>
                  <a:pt x="3620" y="3607"/>
                </a:cubicBezTo>
                <a:cubicBezTo>
                  <a:pt x="3544" y="3607"/>
                  <a:pt x="3470" y="3575"/>
                  <a:pt x="3417" y="3520"/>
                </a:cubicBezTo>
                <a:lnTo>
                  <a:pt x="3220" y="3323"/>
                </a:lnTo>
                <a:lnTo>
                  <a:pt x="3625" y="2917"/>
                </a:lnTo>
                <a:close/>
                <a:moveTo>
                  <a:pt x="2733" y="3203"/>
                </a:moveTo>
                <a:lnTo>
                  <a:pt x="3231" y="3701"/>
                </a:lnTo>
                <a:cubicBezTo>
                  <a:pt x="3334" y="3804"/>
                  <a:pt x="3470" y="3861"/>
                  <a:pt x="3618" y="3861"/>
                </a:cubicBezTo>
                <a:cubicBezTo>
                  <a:pt x="3645" y="3861"/>
                  <a:pt x="3671" y="3859"/>
                  <a:pt x="3699" y="3857"/>
                </a:cubicBezTo>
                <a:lnTo>
                  <a:pt x="3898" y="4058"/>
                </a:lnTo>
                <a:lnTo>
                  <a:pt x="3616" y="4344"/>
                </a:lnTo>
                <a:lnTo>
                  <a:pt x="2604" y="3332"/>
                </a:lnTo>
                <a:lnTo>
                  <a:pt x="2733" y="3203"/>
                </a:lnTo>
                <a:close/>
                <a:moveTo>
                  <a:pt x="5002" y="3323"/>
                </a:moveTo>
                <a:lnTo>
                  <a:pt x="5538" y="4777"/>
                </a:lnTo>
                <a:lnTo>
                  <a:pt x="4543" y="3782"/>
                </a:lnTo>
                <a:lnTo>
                  <a:pt x="5002" y="3323"/>
                </a:lnTo>
                <a:close/>
                <a:moveTo>
                  <a:pt x="2431" y="3526"/>
                </a:moveTo>
                <a:lnTo>
                  <a:pt x="4064" y="5158"/>
                </a:lnTo>
                <a:lnTo>
                  <a:pt x="3656" y="5566"/>
                </a:lnTo>
                <a:lnTo>
                  <a:pt x="2514" y="4423"/>
                </a:lnTo>
                <a:cubicBezTo>
                  <a:pt x="2271" y="4180"/>
                  <a:pt x="2243" y="3802"/>
                  <a:pt x="2431" y="3526"/>
                </a:cubicBezTo>
                <a:close/>
                <a:moveTo>
                  <a:pt x="5105" y="5265"/>
                </a:moveTo>
                <a:lnTo>
                  <a:pt x="5542" y="5698"/>
                </a:lnTo>
                <a:cubicBezTo>
                  <a:pt x="5516" y="5707"/>
                  <a:pt x="5492" y="5709"/>
                  <a:pt x="5470" y="5709"/>
                </a:cubicBezTo>
                <a:cubicBezTo>
                  <a:pt x="5350" y="5709"/>
                  <a:pt x="5241" y="5634"/>
                  <a:pt x="5201" y="5520"/>
                </a:cubicBezTo>
                <a:lnTo>
                  <a:pt x="5105" y="5265"/>
                </a:lnTo>
                <a:close/>
                <a:moveTo>
                  <a:pt x="2577" y="4854"/>
                </a:moveTo>
                <a:lnTo>
                  <a:pt x="3152" y="5431"/>
                </a:lnTo>
                <a:lnTo>
                  <a:pt x="3152" y="5879"/>
                </a:lnTo>
                <a:lnTo>
                  <a:pt x="2577" y="5591"/>
                </a:lnTo>
                <a:lnTo>
                  <a:pt x="2577" y="4854"/>
                </a:lnTo>
                <a:close/>
                <a:moveTo>
                  <a:pt x="4049" y="3655"/>
                </a:moveTo>
                <a:lnTo>
                  <a:pt x="6288" y="5894"/>
                </a:lnTo>
                <a:lnTo>
                  <a:pt x="6192" y="5988"/>
                </a:lnTo>
                <a:lnTo>
                  <a:pt x="3953" y="3749"/>
                </a:lnTo>
                <a:cubicBezTo>
                  <a:pt x="3972" y="3736"/>
                  <a:pt x="3988" y="3721"/>
                  <a:pt x="4005" y="3704"/>
                </a:cubicBezTo>
                <a:cubicBezTo>
                  <a:pt x="4021" y="3690"/>
                  <a:pt x="4034" y="3673"/>
                  <a:pt x="4049" y="3655"/>
                </a:cubicBezTo>
                <a:close/>
                <a:moveTo>
                  <a:pt x="4246" y="5343"/>
                </a:moveTo>
                <a:lnTo>
                  <a:pt x="4276" y="5372"/>
                </a:lnTo>
                <a:cubicBezTo>
                  <a:pt x="4329" y="5426"/>
                  <a:pt x="4362" y="5501"/>
                  <a:pt x="4362" y="5575"/>
                </a:cubicBezTo>
                <a:lnTo>
                  <a:pt x="4362" y="6078"/>
                </a:lnTo>
                <a:lnTo>
                  <a:pt x="3785" y="6078"/>
                </a:lnTo>
                <a:lnTo>
                  <a:pt x="3785" y="5803"/>
                </a:lnTo>
                <a:lnTo>
                  <a:pt x="4246" y="5343"/>
                </a:lnTo>
                <a:close/>
                <a:moveTo>
                  <a:pt x="2418" y="5800"/>
                </a:moveTo>
                <a:lnTo>
                  <a:pt x="3142" y="6163"/>
                </a:lnTo>
                <a:cubicBezTo>
                  <a:pt x="3109" y="6284"/>
                  <a:pt x="2995" y="6375"/>
                  <a:pt x="2864" y="6375"/>
                </a:cubicBezTo>
                <a:lnTo>
                  <a:pt x="2272" y="6375"/>
                </a:lnTo>
                <a:lnTo>
                  <a:pt x="2272" y="5800"/>
                </a:lnTo>
                <a:close/>
                <a:moveTo>
                  <a:pt x="1622" y="6126"/>
                </a:moveTo>
                <a:cubicBezTo>
                  <a:pt x="1648" y="6126"/>
                  <a:pt x="1668" y="6146"/>
                  <a:pt x="1668" y="6172"/>
                </a:cubicBezTo>
                <a:lnTo>
                  <a:pt x="1668" y="6529"/>
                </a:lnTo>
                <a:lnTo>
                  <a:pt x="1576" y="6529"/>
                </a:lnTo>
                <a:lnTo>
                  <a:pt x="1576" y="6172"/>
                </a:lnTo>
                <a:cubicBezTo>
                  <a:pt x="1576" y="6146"/>
                  <a:pt x="1598" y="6126"/>
                  <a:pt x="1622" y="6126"/>
                </a:cubicBezTo>
                <a:close/>
                <a:moveTo>
                  <a:pt x="4587" y="6681"/>
                </a:moveTo>
                <a:lnTo>
                  <a:pt x="4587" y="6773"/>
                </a:lnTo>
                <a:lnTo>
                  <a:pt x="4230" y="6773"/>
                </a:lnTo>
                <a:cubicBezTo>
                  <a:pt x="4206" y="6773"/>
                  <a:pt x="4184" y="6752"/>
                  <a:pt x="4184" y="6727"/>
                </a:cubicBezTo>
                <a:cubicBezTo>
                  <a:pt x="4184" y="6703"/>
                  <a:pt x="4206" y="6681"/>
                  <a:pt x="4230" y="6681"/>
                </a:cubicBezTo>
                <a:close/>
                <a:moveTo>
                  <a:pt x="2014" y="5621"/>
                </a:moveTo>
                <a:lnTo>
                  <a:pt x="2014" y="6529"/>
                </a:lnTo>
                <a:lnTo>
                  <a:pt x="1926" y="6529"/>
                </a:lnTo>
                <a:lnTo>
                  <a:pt x="1926" y="6172"/>
                </a:lnTo>
                <a:cubicBezTo>
                  <a:pt x="1926" y="6004"/>
                  <a:pt x="1792" y="5868"/>
                  <a:pt x="1622" y="5868"/>
                </a:cubicBezTo>
                <a:cubicBezTo>
                  <a:pt x="1454" y="5868"/>
                  <a:pt x="1318" y="6004"/>
                  <a:pt x="1318" y="6172"/>
                </a:cubicBezTo>
                <a:lnTo>
                  <a:pt x="1318" y="6769"/>
                </a:lnTo>
                <a:cubicBezTo>
                  <a:pt x="1318" y="6992"/>
                  <a:pt x="1135" y="7173"/>
                  <a:pt x="914" y="7173"/>
                </a:cubicBezTo>
                <a:cubicBezTo>
                  <a:pt x="830" y="7173"/>
                  <a:pt x="763" y="7103"/>
                  <a:pt x="763" y="7020"/>
                </a:cubicBezTo>
                <a:lnTo>
                  <a:pt x="763" y="5901"/>
                </a:lnTo>
                <a:cubicBezTo>
                  <a:pt x="763" y="5746"/>
                  <a:pt x="887" y="5621"/>
                  <a:pt x="1041" y="5621"/>
                </a:cubicBezTo>
                <a:close/>
                <a:moveTo>
                  <a:pt x="404" y="5639"/>
                </a:moveTo>
                <a:cubicBezTo>
                  <a:pt x="457" y="5639"/>
                  <a:pt x="502" y="5684"/>
                  <a:pt x="502" y="5735"/>
                </a:cubicBezTo>
                <a:lnTo>
                  <a:pt x="502" y="7020"/>
                </a:lnTo>
                <a:cubicBezTo>
                  <a:pt x="502" y="7178"/>
                  <a:pt x="402" y="7316"/>
                  <a:pt x="258" y="7368"/>
                </a:cubicBezTo>
                <a:lnTo>
                  <a:pt x="258" y="5639"/>
                </a:lnTo>
                <a:close/>
                <a:moveTo>
                  <a:pt x="4587" y="6336"/>
                </a:moveTo>
                <a:lnTo>
                  <a:pt x="4587" y="6421"/>
                </a:lnTo>
                <a:lnTo>
                  <a:pt x="4230" y="6421"/>
                </a:lnTo>
                <a:cubicBezTo>
                  <a:pt x="4062" y="6421"/>
                  <a:pt x="3926" y="6557"/>
                  <a:pt x="3926" y="6725"/>
                </a:cubicBezTo>
                <a:cubicBezTo>
                  <a:pt x="3926" y="6892"/>
                  <a:pt x="4062" y="7029"/>
                  <a:pt x="4230" y="7029"/>
                </a:cubicBezTo>
                <a:lnTo>
                  <a:pt x="4827" y="7029"/>
                </a:lnTo>
                <a:cubicBezTo>
                  <a:pt x="5050" y="7031"/>
                  <a:pt x="5230" y="7213"/>
                  <a:pt x="5230" y="7434"/>
                </a:cubicBezTo>
                <a:cubicBezTo>
                  <a:pt x="5230" y="7519"/>
                  <a:pt x="5160" y="7587"/>
                  <a:pt x="5077" y="7587"/>
                </a:cubicBezTo>
                <a:lnTo>
                  <a:pt x="3959" y="7587"/>
                </a:lnTo>
                <a:cubicBezTo>
                  <a:pt x="3804" y="7587"/>
                  <a:pt x="3679" y="7462"/>
                  <a:pt x="3679" y="7307"/>
                </a:cubicBezTo>
                <a:lnTo>
                  <a:pt x="3679" y="6336"/>
                </a:lnTo>
                <a:close/>
                <a:moveTo>
                  <a:pt x="5077" y="7847"/>
                </a:moveTo>
                <a:cubicBezTo>
                  <a:pt x="5236" y="7847"/>
                  <a:pt x="5372" y="7948"/>
                  <a:pt x="5426" y="8088"/>
                </a:cubicBezTo>
                <a:lnTo>
                  <a:pt x="3699" y="8088"/>
                </a:lnTo>
                <a:lnTo>
                  <a:pt x="3699" y="7943"/>
                </a:lnTo>
                <a:cubicBezTo>
                  <a:pt x="3699" y="7891"/>
                  <a:pt x="3741" y="7847"/>
                  <a:pt x="3793" y="7847"/>
                </a:cubicBezTo>
                <a:close/>
                <a:moveTo>
                  <a:pt x="7388" y="7490"/>
                </a:moveTo>
                <a:cubicBezTo>
                  <a:pt x="7554" y="7490"/>
                  <a:pt x="7689" y="7624"/>
                  <a:pt x="7689" y="7790"/>
                </a:cubicBezTo>
                <a:cubicBezTo>
                  <a:pt x="7689" y="7956"/>
                  <a:pt x="7552" y="8088"/>
                  <a:pt x="7388" y="8088"/>
                </a:cubicBezTo>
                <a:cubicBezTo>
                  <a:pt x="7222" y="8088"/>
                  <a:pt x="7090" y="7956"/>
                  <a:pt x="7090" y="7790"/>
                </a:cubicBezTo>
                <a:cubicBezTo>
                  <a:pt x="7090" y="7624"/>
                  <a:pt x="7222" y="7490"/>
                  <a:pt x="7388" y="7490"/>
                </a:cubicBezTo>
                <a:close/>
                <a:moveTo>
                  <a:pt x="4958" y="0"/>
                </a:moveTo>
                <a:cubicBezTo>
                  <a:pt x="4340" y="0"/>
                  <a:pt x="3841" y="503"/>
                  <a:pt x="3841" y="1119"/>
                </a:cubicBezTo>
                <a:lnTo>
                  <a:pt x="3841" y="1229"/>
                </a:lnTo>
                <a:cubicBezTo>
                  <a:pt x="3841" y="1307"/>
                  <a:pt x="3856" y="1380"/>
                  <a:pt x="3883" y="1451"/>
                </a:cubicBezTo>
                <a:lnTo>
                  <a:pt x="3201" y="1451"/>
                </a:lnTo>
                <a:cubicBezTo>
                  <a:pt x="3129" y="1451"/>
                  <a:pt x="3070" y="1508"/>
                  <a:pt x="3070" y="1580"/>
                </a:cubicBezTo>
                <a:cubicBezTo>
                  <a:pt x="3070" y="1650"/>
                  <a:pt x="3129" y="1709"/>
                  <a:pt x="3201" y="1709"/>
                </a:cubicBezTo>
                <a:lnTo>
                  <a:pt x="4078" y="1709"/>
                </a:lnTo>
                <a:cubicBezTo>
                  <a:pt x="4106" y="1729"/>
                  <a:pt x="4136" y="1749"/>
                  <a:pt x="4169" y="1766"/>
                </a:cubicBezTo>
                <a:cubicBezTo>
                  <a:pt x="4180" y="2256"/>
                  <a:pt x="4578" y="2654"/>
                  <a:pt x="5072" y="2661"/>
                </a:cubicBezTo>
                <a:cubicBezTo>
                  <a:pt x="5055" y="2823"/>
                  <a:pt x="4983" y="2975"/>
                  <a:pt x="4865" y="3092"/>
                </a:cubicBezTo>
                <a:lnTo>
                  <a:pt x="4362" y="3597"/>
                </a:lnTo>
                <a:lnTo>
                  <a:pt x="4161" y="3397"/>
                </a:lnTo>
                <a:cubicBezTo>
                  <a:pt x="4165" y="3371"/>
                  <a:pt x="4165" y="3343"/>
                  <a:pt x="4165" y="3315"/>
                </a:cubicBezTo>
                <a:cubicBezTo>
                  <a:pt x="4165" y="3170"/>
                  <a:pt x="4108" y="3032"/>
                  <a:pt x="4007" y="2928"/>
                </a:cubicBezTo>
                <a:lnTo>
                  <a:pt x="3620" y="2541"/>
                </a:lnTo>
                <a:lnTo>
                  <a:pt x="4115" y="2541"/>
                </a:lnTo>
                <a:cubicBezTo>
                  <a:pt x="4187" y="2541"/>
                  <a:pt x="4244" y="2484"/>
                  <a:pt x="4244" y="2412"/>
                </a:cubicBezTo>
                <a:cubicBezTo>
                  <a:pt x="4244" y="2341"/>
                  <a:pt x="4187" y="2283"/>
                  <a:pt x="4115" y="2283"/>
                </a:cubicBezTo>
                <a:lnTo>
                  <a:pt x="3360" y="2283"/>
                </a:lnTo>
                <a:lnTo>
                  <a:pt x="3177" y="2101"/>
                </a:lnTo>
                <a:cubicBezTo>
                  <a:pt x="3152" y="2076"/>
                  <a:pt x="3119" y="2064"/>
                  <a:pt x="3086" y="2064"/>
                </a:cubicBezTo>
                <a:cubicBezTo>
                  <a:pt x="3052" y="2064"/>
                  <a:pt x="3019" y="2076"/>
                  <a:pt x="2993" y="2101"/>
                </a:cubicBezTo>
                <a:cubicBezTo>
                  <a:pt x="2943" y="2153"/>
                  <a:pt x="2943" y="2236"/>
                  <a:pt x="2993" y="2285"/>
                </a:cubicBezTo>
                <a:lnTo>
                  <a:pt x="3214" y="2506"/>
                </a:lnTo>
                <a:lnTo>
                  <a:pt x="3443" y="2735"/>
                </a:lnTo>
                <a:lnTo>
                  <a:pt x="3035" y="3142"/>
                </a:lnTo>
                <a:lnTo>
                  <a:pt x="2099" y="2208"/>
                </a:lnTo>
                <a:cubicBezTo>
                  <a:pt x="2022" y="2129"/>
                  <a:pt x="1991" y="2018"/>
                  <a:pt x="2018" y="1917"/>
                </a:cubicBezTo>
                <a:cubicBezTo>
                  <a:pt x="2055" y="1793"/>
                  <a:pt x="2166" y="1710"/>
                  <a:pt x="2295" y="1710"/>
                </a:cubicBezTo>
                <a:lnTo>
                  <a:pt x="2682" y="1710"/>
                </a:lnTo>
                <a:cubicBezTo>
                  <a:pt x="2753" y="1710"/>
                  <a:pt x="2811" y="1653"/>
                  <a:pt x="2811" y="1581"/>
                </a:cubicBezTo>
                <a:cubicBezTo>
                  <a:pt x="2811" y="1509"/>
                  <a:pt x="2753" y="1452"/>
                  <a:pt x="2682" y="1452"/>
                </a:cubicBezTo>
                <a:lnTo>
                  <a:pt x="2295" y="1452"/>
                </a:lnTo>
                <a:cubicBezTo>
                  <a:pt x="2053" y="1452"/>
                  <a:pt x="1838" y="1613"/>
                  <a:pt x="1769" y="1847"/>
                </a:cubicBezTo>
                <a:cubicBezTo>
                  <a:pt x="1714" y="2037"/>
                  <a:pt x="1769" y="2247"/>
                  <a:pt x="1915" y="2392"/>
                </a:cubicBezTo>
                <a:lnTo>
                  <a:pt x="2549" y="3026"/>
                </a:lnTo>
                <a:cubicBezTo>
                  <a:pt x="2549" y="3026"/>
                  <a:pt x="2317" y="3258"/>
                  <a:pt x="2311" y="3268"/>
                </a:cubicBezTo>
                <a:cubicBezTo>
                  <a:pt x="1959" y="3640"/>
                  <a:pt x="1961" y="4226"/>
                  <a:pt x="2317" y="4596"/>
                </a:cubicBezTo>
                <a:lnTo>
                  <a:pt x="2317" y="5545"/>
                </a:lnTo>
                <a:lnTo>
                  <a:pt x="2271" y="5545"/>
                </a:lnTo>
                <a:lnTo>
                  <a:pt x="2271" y="5497"/>
                </a:lnTo>
                <a:cubicBezTo>
                  <a:pt x="2271" y="5426"/>
                  <a:pt x="2212" y="5368"/>
                  <a:pt x="2142" y="5368"/>
                </a:cubicBezTo>
                <a:lnTo>
                  <a:pt x="1040" y="5368"/>
                </a:lnTo>
                <a:cubicBezTo>
                  <a:pt x="900" y="5368"/>
                  <a:pt x="772" y="5422"/>
                  <a:pt x="677" y="5510"/>
                </a:cubicBezTo>
                <a:cubicBezTo>
                  <a:pt x="612" y="5435"/>
                  <a:pt x="514" y="5387"/>
                  <a:pt x="406" y="5387"/>
                </a:cubicBezTo>
                <a:lnTo>
                  <a:pt x="129" y="5387"/>
                </a:lnTo>
                <a:cubicBezTo>
                  <a:pt x="59" y="5387"/>
                  <a:pt x="0" y="5444"/>
                  <a:pt x="0" y="5516"/>
                </a:cubicBezTo>
                <a:lnTo>
                  <a:pt x="0" y="7526"/>
                </a:lnTo>
                <a:cubicBezTo>
                  <a:pt x="0" y="7598"/>
                  <a:pt x="59" y="7655"/>
                  <a:pt x="129" y="7655"/>
                </a:cubicBezTo>
                <a:cubicBezTo>
                  <a:pt x="356" y="7655"/>
                  <a:pt x="557" y="7536"/>
                  <a:pt x="667" y="7355"/>
                </a:cubicBezTo>
                <a:cubicBezTo>
                  <a:pt x="736" y="7407"/>
                  <a:pt x="820" y="7438"/>
                  <a:pt x="912" y="7438"/>
                </a:cubicBezTo>
                <a:cubicBezTo>
                  <a:pt x="1272" y="7438"/>
                  <a:pt x="1565" y="7150"/>
                  <a:pt x="1576" y="6797"/>
                </a:cubicBezTo>
                <a:lnTo>
                  <a:pt x="2142" y="6797"/>
                </a:lnTo>
                <a:cubicBezTo>
                  <a:pt x="2212" y="6797"/>
                  <a:pt x="2271" y="6738"/>
                  <a:pt x="2271" y="6668"/>
                </a:cubicBezTo>
                <a:lnTo>
                  <a:pt x="2271" y="6642"/>
                </a:lnTo>
                <a:lnTo>
                  <a:pt x="2862" y="6642"/>
                </a:lnTo>
                <a:cubicBezTo>
                  <a:pt x="3164" y="6642"/>
                  <a:pt x="3410" y="6395"/>
                  <a:pt x="3410" y="6096"/>
                </a:cubicBezTo>
                <a:lnTo>
                  <a:pt x="3410" y="5695"/>
                </a:lnTo>
                <a:lnTo>
                  <a:pt x="3527" y="5813"/>
                </a:lnTo>
                <a:lnTo>
                  <a:pt x="3527" y="6089"/>
                </a:lnTo>
                <a:cubicBezTo>
                  <a:pt x="3469" y="6100"/>
                  <a:pt x="3422" y="6153"/>
                  <a:pt x="3422" y="6216"/>
                </a:cubicBezTo>
                <a:lnTo>
                  <a:pt x="3422" y="7316"/>
                </a:lnTo>
                <a:cubicBezTo>
                  <a:pt x="3422" y="7456"/>
                  <a:pt x="3474" y="7584"/>
                  <a:pt x="3564" y="7681"/>
                </a:cubicBezTo>
                <a:cubicBezTo>
                  <a:pt x="3489" y="7746"/>
                  <a:pt x="3441" y="7842"/>
                  <a:pt x="3441" y="7950"/>
                </a:cubicBezTo>
                <a:lnTo>
                  <a:pt x="3441" y="8227"/>
                </a:lnTo>
                <a:cubicBezTo>
                  <a:pt x="3441" y="8299"/>
                  <a:pt x="3498" y="8356"/>
                  <a:pt x="3570" y="8356"/>
                </a:cubicBezTo>
                <a:lnTo>
                  <a:pt x="5580" y="8356"/>
                </a:lnTo>
                <a:cubicBezTo>
                  <a:pt x="5652" y="8356"/>
                  <a:pt x="5709" y="8299"/>
                  <a:pt x="5709" y="8227"/>
                </a:cubicBezTo>
                <a:cubicBezTo>
                  <a:pt x="5709" y="8000"/>
                  <a:pt x="5590" y="7801"/>
                  <a:pt x="5409" y="7690"/>
                </a:cubicBezTo>
                <a:cubicBezTo>
                  <a:pt x="5461" y="7620"/>
                  <a:pt x="5492" y="7536"/>
                  <a:pt x="5492" y="7443"/>
                </a:cubicBezTo>
                <a:cubicBezTo>
                  <a:pt x="5492" y="7084"/>
                  <a:pt x="5204" y="6791"/>
                  <a:pt x="4851" y="6780"/>
                </a:cubicBezTo>
                <a:lnTo>
                  <a:pt x="4851" y="6212"/>
                </a:lnTo>
                <a:cubicBezTo>
                  <a:pt x="4851" y="6142"/>
                  <a:pt x="4792" y="6083"/>
                  <a:pt x="4722" y="6083"/>
                </a:cubicBezTo>
                <a:lnTo>
                  <a:pt x="4624" y="6083"/>
                </a:lnTo>
                <a:lnTo>
                  <a:pt x="4624" y="5584"/>
                </a:lnTo>
                <a:cubicBezTo>
                  <a:pt x="4624" y="5438"/>
                  <a:pt x="4567" y="5300"/>
                  <a:pt x="4464" y="5197"/>
                </a:cubicBezTo>
                <a:lnTo>
                  <a:pt x="3800" y="4534"/>
                </a:lnTo>
                <a:lnTo>
                  <a:pt x="4082" y="4250"/>
                </a:lnTo>
                <a:lnTo>
                  <a:pt x="4668" y="4836"/>
                </a:lnTo>
                <a:lnTo>
                  <a:pt x="4956" y="5617"/>
                </a:lnTo>
                <a:cubicBezTo>
                  <a:pt x="5035" y="5831"/>
                  <a:pt x="5241" y="5973"/>
                  <a:pt x="5470" y="5973"/>
                </a:cubicBezTo>
                <a:cubicBezTo>
                  <a:pt x="5534" y="5973"/>
                  <a:pt x="5599" y="5962"/>
                  <a:pt x="5658" y="5940"/>
                </a:cubicBezTo>
                <a:cubicBezTo>
                  <a:pt x="5685" y="5930"/>
                  <a:pt x="5711" y="5916"/>
                  <a:pt x="5737" y="5903"/>
                </a:cubicBezTo>
                <a:lnTo>
                  <a:pt x="6030" y="6194"/>
                </a:lnTo>
                <a:cubicBezTo>
                  <a:pt x="6023" y="6220"/>
                  <a:pt x="6017" y="6246"/>
                  <a:pt x="6017" y="6273"/>
                </a:cubicBezTo>
                <a:cubicBezTo>
                  <a:pt x="6017" y="6340"/>
                  <a:pt x="6043" y="6404"/>
                  <a:pt x="6091" y="6452"/>
                </a:cubicBezTo>
                <a:lnTo>
                  <a:pt x="7016" y="7377"/>
                </a:lnTo>
                <a:cubicBezTo>
                  <a:pt x="6900" y="7478"/>
                  <a:pt x="6828" y="7628"/>
                  <a:pt x="6828" y="7794"/>
                </a:cubicBezTo>
                <a:cubicBezTo>
                  <a:pt x="6828" y="8101"/>
                  <a:pt x="7081" y="8354"/>
                  <a:pt x="7388" y="8354"/>
                </a:cubicBezTo>
                <a:cubicBezTo>
                  <a:pt x="7698" y="8354"/>
                  <a:pt x="7948" y="8101"/>
                  <a:pt x="7948" y="7794"/>
                </a:cubicBezTo>
                <a:cubicBezTo>
                  <a:pt x="7948" y="7738"/>
                  <a:pt x="7939" y="7683"/>
                  <a:pt x="7925" y="7631"/>
                </a:cubicBezTo>
                <a:lnTo>
                  <a:pt x="8428" y="7631"/>
                </a:lnTo>
                <a:cubicBezTo>
                  <a:pt x="8660" y="7631"/>
                  <a:pt x="8850" y="7443"/>
                  <a:pt x="8850" y="7211"/>
                </a:cubicBezTo>
                <a:cubicBezTo>
                  <a:pt x="8846" y="6927"/>
                  <a:pt x="8619" y="6703"/>
                  <a:pt x="8343" y="6703"/>
                </a:cubicBezTo>
                <a:lnTo>
                  <a:pt x="7657" y="6703"/>
                </a:lnTo>
                <a:lnTo>
                  <a:pt x="7364" y="6410"/>
                </a:lnTo>
                <a:cubicBezTo>
                  <a:pt x="7339" y="6384"/>
                  <a:pt x="7306" y="6371"/>
                  <a:pt x="7273" y="6371"/>
                </a:cubicBezTo>
                <a:cubicBezTo>
                  <a:pt x="7239" y="6371"/>
                  <a:pt x="7206" y="6384"/>
                  <a:pt x="7180" y="6410"/>
                </a:cubicBezTo>
                <a:cubicBezTo>
                  <a:pt x="7130" y="6459"/>
                  <a:pt x="7130" y="6542"/>
                  <a:pt x="7180" y="6594"/>
                </a:cubicBezTo>
                <a:lnTo>
                  <a:pt x="7512" y="6926"/>
                </a:lnTo>
                <a:cubicBezTo>
                  <a:pt x="7538" y="6951"/>
                  <a:pt x="7571" y="6962"/>
                  <a:pt x="7604" y="6962"/>
                </a:cubicBezTo>
                <a:lnTo>
                  <a:pt x="8341" y="6962"/>
                </a:lnTo>
                <a:cubicBezTo>
                  <a:pt x="8477" y="6962"/>
                  <a:pt x="8588" y="7073"/>
                  <a:pt x="8588" y="7209"/>
                </a:cubicBezTo>
                <a:cubicBezTo>
                  <a:pt x="8588" y="7298"/>
                  <a:pt x="8514" y="7372"/>
                  <a:pt x="8424" y="7372"/>
                </a:cubicBezTo>
                <a:lnTo>
                  <a:pt x="7757" y="7372"/>
                </a:lnTo>
                <a:cubicBezTo>
                  <a:pt x="7657" y="7285"/>
                  <a:pt x="7528" y="7233"/>
                  <a:pt x="7388" y="7233"/>
                </a:cubicBezTo>
                <a:cubicBezTo>
                  <a:pt x="7342" y="7233"/>
                  <a:pt x="7298" y="7239"/>
                  <a:pt x="7257" y="7250"/>
                </a:cubicBezTo>
                <a:lnTo>
                  <a:pt x="6281" y="6273"/>
                </a:lnTo>
                <a:lnTo>
                  <a:pt x="6570" y="5982"/>
                </a:lnTo>
                <a:lnTo>
                  <a:pt x="6819" y="6233"/>
                </a:lnTo>
                <a:cubicBezTo>
                  <a:pt x="6845" y="6258"/>
                  <a:pt x="6878" y="6270"/>
                  <a:pt x="6912" y="6270"/>
                </a:cubicBezTo>
                <a:cubicBezTo>
                  <a:pt x="6945" y="6270"/>
                  <a:pt x="6978" y="6258"/>
                  <a:pt x="7003" y="6233"/>
                </a:cubicBezTo>
                <a:cubicBezTo>
                  <a:pt x="7055" y="6181"/>
                  <a:pt x="7055" y="6098"/>
                  <a:pt x="7003" y="6048"/>
                </a:cubicBezTo>
                <a:lnTo>
                  <a:pt x="6751" y="5794"/>
                </a:lnTo>
                <a:cubicBezTo>
                  <a:pt x="6701" y="5746"/>
                  <a:pt x="6640" y="5720"/>
                  <a:pt x="6570" y="5720"/>
                </a:cubicBezTo>
                <a:cubicBezTo>
                  <a:pt x="6542" y="5720"/>
                  <a:pt x="6518" y="5726"/>
                  <a:pt x="6493" y="5731"/>
                </a:cubicBezTo>
                <a:lnTo>
                  <a:pt x="5977" y="5215"/>
                </a:lnTo>
                <a:lnTo>
                  <a:pt x="5193" y="3092"/>
                </a:lnTo>
                <a:cubicBezTo>
                  <a:pt x="5278" y="2952"/>
                  <a:pt x="5326" y="2792"/>
                  <a:pt x="5333" y="2630"/>
                </a:cubicBezTo>
                <a:cubicBezTo>
                  <a:pt x="5720" y="2521"/>
                  <a:pt x="6004" y="2166"/>
                  <a:pt x="6004" y="1745"/>
                </a:cubicBezTo>
                <a:lnTo>
                  <a:pt x="6004" y="1244"/>
                </a:lnTo>
                <a:cubicBezTo>
                  <a:pt x="6061" y="1231"/>
                  <a:pt x="6106" y="1180"/>
                  <a:pt x="6106" y="1119"/>
                </a:cubicBezTo>
                <a:cubicBezTo>
                  <a:pt x="6106" y="501"/>
                  <a:pt x="5603" y="0"/>
                  <a:pt x="4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1217704" y="3902951"/>
            <a:ext cx="443157" cy="442906"/>
          </a:xfrm>
          <a:custGeom>
            <a:avLst/>
            <a:gdLst/>
            <a:ahLst/>
            <a:cxnLst/>
            <a:rect l="l" t="t" r="r" b="b"/>
            <a:pathLst>
              <a:path w="8845" h="8840" extrusionOk="0">
                <a:moveTo>
                  <a:pt x="1423" y="261"/>
                </a:moveTo>
                <a:cubicBezTo>
                  <a:pt x="1495" y="261"/>
                  <a:pt x="1561" y="288"/>
                  <a:pt x="1613" y="340"/>
                </a:cubicBezTo>
                <a:cubicBezTo>
                  <a:pt x="1662" y="390"/>
                  <a:pt x="1690" y="456"/>
                  <a:pt x="1690" y="528"/>
                </a:cubicBezTo>
                <a:lnTo>
                  <a:pt x="1690" y="7662"/>
                </a:lnTo>
                <a:cubicBezTo>
                  <a:pt x="1651" y="7700"/>
                  <a:pt x="1615" y="7741"/>
                  <a:pt x="1583" y="7785"/>
                </a:cubicBezTo>
                <a:cubicBezTo>
                  <a:pt x="1476" y="7638"/>
                  <a:pt x="1327" y="7529"/>
                  <a:pt x="1156" y="7470"/>
                </a:cubicBezTo>
                <a:lnTo>
                  <a:pt x="1156" y="528"/>
                </a:lnTo>
                <a:cubicBezTo>
                  <a:pt x="1156" y="380"/>
                  <a:pt x="1275" y="261"/>
                  <a:pt x="1423" y="261"/>
                </a:cubicBezTo>
                <a:close/>
                <a:moveTo>
                  <a:pt x="6892" y="1984"/>
                </a:moveTo>
                <a:lnTo>
                  <a:pt x="6892" y="7492"/>
                </a:lnTo>
                <a:cubicBezTo>
                  <a:pt x="6786" y="7446"/>
                  <a:pt x="6671" y="7424"/>
                  <a:pt x="6550" y="7424"/>
                </a:cubicBezTo>
                <a:cubicBezTo>
                  <a:pt x="6264" y="7424"/>
                  <a:pt x="6001" y="7562"/>
                  <a:pt x="5840" y="7785"/>
                </a:cubicBezTo>
                <a:cubicBezTo>
                  <a:pt x="5678" y="7562"/>
                  <a:pt x="5418" y="7424"/>
                  <a:pt x="5131" y="7424"/>
                </a:cubicBezTo>
                <a:cubicBezTo>
                  <a:pt x="4841" y="7424"/>
                  <a:pt x="4582" y="7562"/>
                  <a:pt x="4421" y="7785"/>
                </a:cubicBezTo>
                <a:cubicBezTo>
                  <a:pt x="4259" y="7562"/>
                  <a:pt x="3999" y="7424"/>
                  <a:pt x="3710" y="7424"/>
                </a:cubicBezTo>
                <a:cubicBezTo>
                  <a:pt x="3422" y="7424"/>
                  <a:pt x="3163" y="7562"/>
                  <a:pt x="3000" y="7785"/>
                </a:cubicBezTo>
                <a:cubicBezTo>
                  <a:pt x="2840" y="7562"/>
                  <a:pt x="2580" y="7424"/>
                  <a:pt x="2291" y="7424"/>
                </a:cubicBezTo>
                <a:cubicBezTo>
                  <a:pt x="2171" y="7424"/>
                  <a:pt x="2055" y="7448"/>
                  <a:pt x="1948" y="7492"/>
                </a:cubicBezTo>
                <a:lnTo>
                  <a:pt x="1948" y="1984"/>
                </a:lnTo>
                <a:close/>
                <a:moveTo>
                  <a:pt x="7418" y="261"/>
                </a:moveTo>
                <a:cubicBezTo>
                  <a:pt x="7490" y="261"/>
                  <a:pt x="7556" y="288"/>
                  <a:pt x="7606" y="340"/>
                </a:cubicBezTo>
                <a:cubicBezTo>
                  <a:pt x="7657" y="390"/>
                  <a:pt x="7685" y="456"/>
                  <a:pt x="7685" y="528"/>
                </a:cubicBezTo>
                <a:lnTo>
                  <a:pt x="7685" y="7470"/>
                </a:lnTo>
                <a:cubicBezTo>
                  <a:pt x="7514" y="7527"/>
                  <a:pt x="7364" y="7638"/>
                  <a:pt x="7259" y="7785"/>
                </a:cubicBezTo>
                <a:cubicBezTo>
                  <a:pt x="7226" y="7741"/>
                  <a:pt x="7189" y="7700"/>
                  <a:pt x="7150" y="7662"/>
                </a:cubicBezTo>
                <a:lnTo>
                  <a:pt x="7150" y="528"/>
                </a:lnTo>
                <a:cubicBezTo>
                  <a:pt x="7150" y="380"/>
                  <a:pt x="7270" y="261"/>
                  <a:pt x="7418" y="261"/>
                </a:cubicBezTo>
                <a:close/>
                <a:moveTo>
                  <a:pt x="7420" y="1"/>
                </a:moveTo>
                <a:cubicBezTo>
                  <a:pt x="7130" y="1"/>
                  <a:pt x="6894" y="237"/>
                  <a:pt x="6894" y="526"/>
                </a:cubicBezTo>
                <a:lnTo>
                  <a:pt x="6894" y="1033"/>
                </a:lnTo>
                <a:lnTo>
                  <a:pt x="6417" y="1033"/>
                </a:lnTo>
                <a:cubicBezTo>
                  <a:pt x="6347" y="1033"/>
                  <a:pt x="6288" y="1090"/>
                  <a:pt x="6288" y="1162"/>
                </a:cubicBezTo>
                <a:cubicBezTo>
                  <a:pt x="6288" y="1234"/>
                  <a:pt x="6347" y="1291"/>
                  <a:pt x="6417" y="1291"/>
                </a:cubicBezTo>
                <a:lnTo>
                  <a:pt x="6894" y="1291"/>
                </a:lnTo>
                <a:lnTo>
                  <a:pt x="6894" y="1722"/>
                </a:lnTo>
                <a:lnTo>
                  <a:pt x="1952" y="1722"/>
                </a:lnTo>
                <a:lnTo>
                  <a:pt x="1952" y="1296"/>
                </a:lnTo>
                <a:lnTo>
                  <a:pt x="5899" y="1296"/>
                </a:lnTo>
                <a:cubicBezTo>
                  <a:pt x="5971" y="1296"/>
                  <a:pt x="6028" y="1237"/>
                  <a:pt x="6028" y="1165"/>
                </a:cubicBezTo>
                <a:cubicBezTo>
                  <a:pt x="6028" y="1095"/>
                  <a:pt x="5971" y="1036"/>
                  <a:pt x="5899" y="1036"/>
                </a:cubicBezTo>
                <a:lnTo>
                  <a:pt x="1948" y="1036"/>
                </a:lnTo>
                <a:lnTo>
                  <a:pt x="1948" y="530"/>
                </a:lnTo>
                <a:cubicBezTo>
                  <a:pt x="1948" y="390"/>
                  <a:pt x="1893" y="259"/>
                  <a:pt x="1795" y="157"/>
                </a:cubicBezTo>
                <a:cubicBezTo>
                  <a:pt x="1696" y="58"/>
                  <a:pt x="1565" y="3"/>
                  <a:pt x="1423" y="3"/>
                </a:cubicBezTo>
                <a:cubicBezTo>
                  <a:pt x="1134" y="3"/>
                  <a:pt x="898" y="239"/>
                  <a:pt x="898" y="528"/>
                </a:cubicBezTo>
                <a:lnTo>
                  <a:pt x="898" y="7424"/>
                </a:lnTo>
                <a:lnTo>
                  <a:pt x="876" y="7424"/>
                </a:lnTo>
                <a:cubicBezTo>
                  <a:pt x="393" y="7424"/>
                  <a:pt x="0" y="7814"/>
                  <a:pt x="0" y="8299"/>
                </a:cubicBezTo>
                <a:lnTo>
                  <a:pt x="0" y="8710"/>
                </a:lnTo>
                <a:cubicBezTo>
                  <a:pt x="0" y="8782"/>
                  <a:pt x="57" y="8839"/>
                  <a:pt x="129" y="8839"/>
                </a:cubicBezTo>
                <a:lnTo>
                  <a:pt x="747" y="8839"/>
                </a:lnTo>
                <a:cubicBezTo>
                  <a:pt x="818" y="8839"/>
                  <a:pt x="876" y="8782"/>
                  <a:pt x="876" y="8710"/>
                </a:cubicBezTo>
                <a:cubicBezTo>
                  <a:pt x="876" y="8638"/>
                  <a:pt x="818" y="8581"/>
                  <a:pt x="747" y="8581"/>
                </a:cubicBezTo>
                <a:lnTo>
                  <a:pt x="258" y="8581"/>
                </a:lnTo>
                <a:lnTo>
                  <a:pt x="258" y="8299"/>
                </a:lnTo>
                <a:cubicBezTo>
                  <a:pt x="258" y="7960"/>
                  <a:pt x="535" y="7684"/>
                  <a:pt x="874" y="7684"/>
                </a:cubicBezTo>
                <a:cubicBezTo>
                  <a:pt x="1143" y="7684"/>
                  <a:pt x="1377" y="7853"/>
                  <a:pt x="1460" y="8109"/>
                </a:cubicBezTo>
                <a:cubicBezTo>
                  <a:pt x="1478" y="8163"/>
                  <a:pt x="1526" y="8200"/>
                  <a:pt x="1585" y="8200"/>
                </a:cubicBezTo>
                <a:cubicBezTo>
                  <a:pt x="1640" y="8200"/>
                  <a:pt x="1690" y="8163"/>
                  <a:pt x="1708" y="8109"/>
                </a:cubicBezTo>
                <a:cubicBezTo>
                  <a:pt x="1791" y="7853"/>
                  <a:pt x="2027" y="7684"/>
                  <a:pt x="2295" y="7684"/>
                </a:cubicBezTo>
                <a:cubicBezTo>
                  <a:pt x="2564" y="7684"/>
                  <a:pt x="2798" y="7853"/>
                  <a:pt x="2879" y="8109"/>
                </a:cubicBezTo>
                <a:cubicBezTo>
                  <a:pt x="2895" y="8163"/>
                  <a:pt x="2945" y="8200"/>
                  <a:pt x="3004" y="8200"/>
                </a:cubicBezTo>
                <a:cubicBezTo>
                  <a:pt x="3059" y="8200"/>
                  <a:pt x="3109" y="8163"/>
                  <a:pt x="3127" y="8109"/>
                </a:cubicBezTo>
                <a:cubicBezTo>
                  <a:pt x="3210" y="7853"/>
                  <a:pt x="3446" y="7684"/>
                  <a:pt x="3714" y="7684"/>
                </a:cubicBezTo>
                <a:cubicBezTo>
                  <a:pt x="3983" y="7684"/>
                  <a:pt x="4217" y="7853"/>
                  <a:pt x="4298" y="8109"/>
                </a:cubicBezTo>
                <a:cubicBezTo>
                  <a:pt x="4316" y="8163"/>
                  <a:pt x="4364" y="8200"/>
                  <a:pt x="4423" y="8200"/>
                </a:cubicBezTo>
                <a:cubicBezTo>
                  <a:pt x="4478" y="8200"/>
                  <a:pt x="4528" y="8163"/>
                  <a:pt x="4547" y="8109"/>
                </a:cubicBezTo>
                <a:cubicBezTo>
                  <a:pt x="4629" y="7853"/>
                  <a:pt x="4865" y="7684"/>
                  <a:pt x="5133" y="7684"/>
                </a:cubicBezTo>
                <a:cubicBezTo>
                  <a:pt x="5402" y="7684"/>
                  <a:pt x="5636" y="7853"/>
                  <a:pt x="5717" y="8109"/>
                </a:cubicBezTo>
                <a:cubicBezTo>
                  <a:pt x="5735" y="8163"/>
                  <a:pt x="5783" y="8200"/>
                  <a:pt x="5842" y="8200"/>
                </a:cubicBezTo>
                <a:cubicBezTo>
                  <a:pt x="5897" y="8200"/>
                  <a:pt x="5947" y="8163"/>
                  <a:pt x="5966" y="8109"/>
                </a:cubicBezTo>
                <a:cubicBezTo>
                  <a:pt x="6048" y="7853"/>
                  <a:pt x="6284" y="7684"/>
                  <a:pt x="6552" y="7684"/>
                </a:cubicBezTo>
                <a:cubicBezTo>
                  <a:pt x="6821" y="7684"/>
                  <a:pt x="7055" y="7853"/>
                  <a:pt x="7136" y="8109"/>
                </a:cubicBezTo>
                <a:cubicBezTo>
                  <a:pt x="7152" y="8163"/>
                  <a:pt x="7202" y="8200"/>
                  <a:pt x="7261" y="8200"/>
                </a:cubicBezTo>
                <a:cubicBezTo>
                  <a:pt x="7316" y="8200"/>
                  <a:pt x="7366" y="8163"/>
                  <a:pt x="7385" y="8109"/>
                </a:cubicBezTo>
                <a:cubicBezTo>
                  <a:pt x="7467" y="7853"/>
                  <a:pt x="7703" y="7684"/>
                  <a:pt x="7971" y="7684"/>
                </a:cubicBezTo>
                <a:cubicBezTo>
                  <a:pt x="8308" y="7684"/>
                  <a:pt x="8584" y="7960"/>
                  <a:pt x="8584" y="8299"/>
                </a:cubicBezTo>
                <a:lnTo>
                  <a:pt x="8584" y="8581"/>
                </a:lnTo>
                <a:lnTo>
                  <a:pt x="1264" y="8581"/>
                </a:lnTo>
                <a:cubicBezTo>
                  <a:pt x="1192" y="8581"/>
                  <a:pt x="1135" y="8640"/>
                  <a:pt x="1135" y="8710"/>
                </a:cubicBezTo>
                <a:cubicBezTo>
                  <a:pt x="1135" y="8782"/>
                  <a:pt x="1192" y="8839"/>
                  <a:pt x="1264" y="8839"/>
                </a:cubicBezTo>
                <a:lnTo>
                  <a:pt x="8715" y="8839"/>
                </a:lnTo>
                <a:cubicBezTo>
                  <a:pt x="8785" y="8839"/>
                  <a:pt x="8844" y="8782"/>
                  <a:pt x="8844" y="8710"/>
                </a:cubicBezTo>
                <a:lnTo>
                  <a:pt x="8844" y="8299"/>
                </a:lnTo>
                <a:cubicBezTo>
                  <a:pt x="8844" y="7814"/>
                  <a:pt x="8452" y="7424"/>
                  <a:pt x="7969" y="7424"/>
                </a:cubicBezTo>
                <a:lnTo>
                  <a:pt x="7945" y="7424"/>
                </a:lnTo>
                <a:lnTo>
                  <a:pt x="7945" y="528"/>
                </a:lnTo>
                <a:cubicBezTo>
                  <a:pt x="7945" y="388"/>
                  <a:pt x="7889" y="257"/>
                  <a:pt x="7790" y="156"/>
                </a:cubicBezTo>
                <a:cubicBezTo>
                  <a:pt x="7692" y="56"/>
                  <a:pt x="7560" y="1"/>
                  <a:pt x="7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1935007" y="3902600"/>
            <a:ext cx="353974" cy="443257"/>
          </a:xfrm>
          <a:custGeom>
            <a:avLst/>
            <a:gdLst/>
            <a:ahLst/>
            <a:cxnLst/>
            <a:rect l="l" t="t" r="r" b="b"/>
            <a:pathLst>
              <a:path w="7065" h="8847" extrusionOk="0">
                <a:moveTo>
                  <a:pt x="4295" y="6614"/>
                </a:moveTo>
                <a:cubicBezTo>
                  <a:pt x="4322" y="6660"/>
                  <a:pt x="4355" y="6699"/>
                  <a:pt x="4392" y="6740"/>
                </a:cubicBezTo>
                <a:lnTo>
                  <a:pt x="4204" y="6740"/>
                </a:lnTo>
                <a:cubicBezTo>
                  <a:pt x="4239" y="6699"/>
                  <a:pt x="4271" y="6660"/>
                  <a:pt x="4295" y="6614"/>
                </a:cubicBezTo>
                <a:close/>
                <a:moveTo>
                  <a:pt x="3119" y="7908"/>
                </a:moveTo>
                <a:cubicBezTo>
                  <a:pt x="3307" y="7908"/>
                  <a:pt x="3460" y="8061"/>
                  <a:pt x="3460" y="8249"/>
                </a:cubicBezTo>
                <a:cubicBezTo>
                  <a:pt x="3460" y="8439"/>
                  <a:pt x="3305" y="8590"/>
                  <a:pt x="3119" y="8590"/>
                </a:cubicBezTo>
                <a:cubicBezTo>
                  <a:pt x="2929" y="8590"/>
                  <a:pt x="2778" y="8439"/>
                  <a:pt x="2778" y="8249"/>
                </a:cubicBezTo>
                <a:cubicBezTo>
                  <a:pt x="2778" y="8061"/>
                  <a:pt x="2929" y="7908"/>
                  <a:pt x="3119" y="7908"/>
                </a:cubicBezTo>
                <a:close/>
                <a:moveTo>
                  <a:pt x="5487" y="7908"/>
                </a:moveTo>
                <a:cubicBezTo>
                  <a:pt x="5675" y="7908"/>
                  <a:pt x="5828" y="8061"/>
                  <a:pt x="5828" y="8249"/>
                </a:cubicBezTo>
                <a:cubicBezTo>
                  <a:pt x="5828" y="8439"/>
                  <a:pt x="5675" y="8590"/>
                  <a:pt x="5487" y="8590"/>
                </a:cubicBezTo>
                <a:cubicBezTo>
                  <a:pt x="5297" y="8590"/>
                  <a:pt x="5146" y="8439"/>
                  <a:pt x="5146" y="8249"/>
                </a:cubicBezTo>
                <a:cubicBezTo>
                  <a:pt x="5146" y="8061"/>
                  <a:pt x="5297" y="7908"/>
                  <a:pt x="5487" y="7908"/>
                </a:cubicBezTo>
                <a:close/>
                <a:moveTo>
                  <a:pt x="4297" y="1"/>
                </a:moveTo>
                <a:cubicBezTo>
                  <a:pt x="4089" y="1"/>
                  <a:pt x="3880" y="27"/>
                  <a:pt x="3673" y="82"/>
                </a:cubicBezTo>
                <a:lnTo>
                  <a:pt x="2765" y="321"/>
                </a:lnTo>
                <a:cubicBezTo>
                  <a:pt x="2138" y="487"/>
                  <a:pt x="1613" y="885"/>
                  <a:pt x="1287" y="1445"/>
                </a:cubicBezTo>
                <a:lnTo>
                  <a:pt x="126" y="3437"/>
                </a:lnTo>
                <a:cubicBezTo>
                  <a:pt x="45" y="3577"/>
                  <a:pt x="1" y="3738"/>
                  <a:pt x="1" y="3896"/>
                </a:cubicBezTo>
                <a:cubicBezTo>
                  <a:pt x="1" y="4221"/>
                  <a:pt x="174" y="4523"/>
                  <a:pt x="454" y="4687"/>
                </a:cubicBezTo>
                <a:cubicBezTo>
                  <a:pt x="600" y="4772"/>
                  <a:pt x="756" y="4810"/>
                  <a:pt x="913" y="4810"/>
                </a:cubicBezTo>
                <a:cubicBezTo>
                  <a:pt x="1228" y="4810"/>
                  <a:pt x="1536" y="4646"/>
                  <a:pt x="1703" y="4357"/>
                </a:cubicBezTo>
                <a:lnTo>
                  <a:pt x="2140" y="3605"/>
                </a:lnTo>
                <a:lnTo>
                  <a:pt x="2881" y="6412"/>
                </a:lnTo>
                <a:cubicBezTo>
                  <a:pt x="2912" y="6531"/>
                  <a:pt x="2973" y="6640"/>
                  <a:pt x="3051" y="6729"/>
                </a:cubicBezTo>
                <a:cubicBezTo>
                  <a:pt x="2938" y="6716"/>
                  <a:pt x="2835" y="6664"/>
                  <a:pt x="2754" y="6581"/>
                </a:cubicBezTo>
                <a:cubicBezTo>
                  <a:pt x="2640" y="6468"/>
                  <a:pt x="2490" y="6411"/>
                  <a:pt x="2340" y="6411"/>
                </a:cubicBezTo>
                <a:cubicBezTo>
                  <a:pt x="2190" y="6411"/>
                  <a:pt x="2041" y="6468"/>
                  <a:pt x="1926" y="6581"/>
                </a:cubicBezTo>
                <a:cubicBezTo>
                  <a:pt x="1786" y="6723"/>
                  <a:pt x="1726" y="6922"/>
                  <a:pt x="1768" y="7116"/>
                </a:cubicBezTo>
                <a:cubicBezTo>
                  <a:pt x="1779" y="7177"/>
                  <a:pt x="1834" y="7220"/>
                  <a:pt x="1896" y="7220"/>
                </a:cubicBezTo>
                <a:cubicBezTo>
                  <a:pt x="1905" y="7220"/>
                  <a:pt x="1914" y="7219"/>
                  <a:pt x="1923" y="7217"/>
                </a:cubicBezTo>
                <a:cubicBezTo>
                  <a:pt x="1991" y="7204"/>
                  <a:pt x="2037" y="7134"/>
                  <a:pt x="2024" y="7064"/>
                </a:cubicBezTo>
                <a:cubicBezTo>
                  <a:pt x="2000" y="6955"/>
                  <a:pt x="2033" y="6843"/>
                  <a:pt x="2111" y="6766"/>
                </a:cubicBezTo>
                <a:cubicBezTo>
                  <a:pt x="2174" y="6703"/>
                  <a:pt x="2258" y="6672"/>
                  <a:pt x="2341" y="6672"/>
                </a:cubicBezTo>
                <a:cubicBezTo>
                  <a:pt x="2424" y="6672"/>
                  <a:pt x="2508" y="6703"/>
                  <a:pt x="2571" y="6766"/>
                </a:cubicBezTo>
                <a:cubicBezTo>
                  <a:pt x="2717" y="6911"/>
                  <a:pt x="2912" y="6992"/>
                  <a:pt x="3117" y="6992"/>
                </a:cubicBezTo>
                <a:lnTo>
                  <a:pt x="5485" y="6992"/>
                </a:lnTo>
                <a:cubicBezTo>
                  <a:pt x="5693" y="6992"/>
                  <a:pt x="5887" y="6911"/>
                  <a:pt x="6032" y="6766"/>
                </a:cubicBezTo>
                <a:cubicBezTo>
                  <a:pt x="6095" y="6703"/>
                  <a:pt x="6178" y="6672"/>
                  <a:pt x="6262" y="6672"/>
                </a:cubicBezTo>
                <a:cubicBezTo>
                  <a:pt x="6346" y="6672"/>
                  <a:pt x="6429" y="6703"/>
                  <a:pt x="6493" y="6766"/>
                </a:cubicBezTo>
                <a:cubicBezTo>
                  <a:pt x="6554" y="6828"/>
                  <a:pt x="6587" y="6909"/>
                  <a:pt x="6587" y="6996"/>
                </a:cubicBezTo>
                <a:cubicBezTo>
                  <a:pt x="6587" y="7084"/>
                  <a:pt x="6552" y="7165"/>
                  <a:pt x="6493" y="7226"/>
                </a:cubicBezTo>
                <a:cubicBezTo>
                  <a:pt x="6222" y="7497"/>
                  <a:pt x="5866" y="7645"/>
                  <a:pt x="5485" y="7645"/>
                </a:cubicBezTo>
                <a:lnTo>
                  <a:pt x="3117" y="7645"/>
                </a:lnTo>
                <a:cubicBezTo>
                  <a:pt x="2818" y="7645"/>
                  <a:pt x="2533" y="7552"/>
                  <a:pt x="2291" y="7381"/>
                </a:cubicBezTo>
                <a:cubicBezTo>
                  <a:pt x="2268" y="7365"/>
                  <a:pt x="2242" y="7357"/>
                  <a:pt x="2216" y="7357"/>
                </a:cubicBezTo>
                <a:cubicBezTo>
                  <a:pt x="2176" y="7357"/>
                  <a:pt x="2136" y="7376"/>
                  <a:pt x="2109" y="7411"/>
                </a:cubicBezTo>
                <a:cubicBezTo>
                  <a:pt x="2066" y="7470"/>
                  <a:pt x="2081" y="7549"/>
                  <a:pt x="2138" y="7593"/>
                </a:cubicBezTo>
                <a:cubicBezTo>
                  <a:pt x="2301" y="7709"/>
                  <a:pt x="2479" y="7794"/>
                  <a:pt x="2669" y="7844"/>
                </a:cubicBezTo>
                <a:cubicBezTo>
                  <a:pt x="2573" y="7950"/>
                  <a:pt x="2514" y="8091"/>
                  <a:pt x="2514" y="8245"/>
                </a:cubicBezTo>
                <a:cubicBezTo>
                  <a:pt x="2514" y="8577"/>
                  <a:pt x="2783" y="8846"/>
                  <a:pt x="3115" y="8846"/>
                </a:cubicBezTo>
                <a:cubicBezTo>
                  <a:pt x="3447" y="8846"/>
                  <a:pt x="3716" y="8577"/>
                  <a:pt x="3716" y="8245"/>
                </a:cubicBezTo>
                <a:cubicBezTo>
                  <a:pt x="3716" y="8118"/>
                  <a:pt x="3677" y="8000"/>
                  <a:pt x="3611" y="7904"/>
                </a:cubicBezTo>
                <a:lnTo>
                  <a:pt x="4993" y="7904"/>
                </a:lnTo>
                <a:cubicBezTo>
                  <a:pt x="4927" y="8000"/>
                  <a:pt x="4886" y="8118"/>
                  <a:pt x="4886" y="8245"/>
                </a:cubicBezTo>
                <a:cubicBezTo>
                  <a:pt x="4886" y="8577"/>
                  <a:pt x="5157" y="8846"/>
                  <a:pt x="5489" y="8846"/>
                </a:cubicBezTo>
                <a:cubicBezTo>
                  <a:pt x="5820" y="8846"/>
                  <a:pt x="6089" y="8577"/>
                  <a:pt x="6089" y="8245"/>
                </a:cubicBezTo>
                <a:cubicBezTo>
                  <a:pt x="6089" y="8091"/>
                  <a:pt x="6032" y="7950"/>
                  <a:pt x="5935" y="7844"/>
                </a:cubicBezTo>
                <a:cubicBezTo>
                  <a:pt x="6213" y="7768"/>
                  <a:pt x="6469" y="7621"/>
                  <a:pt x="6679" y="7411"/>
                </a:cubicBezTo>
                <a:cubicBezTo>
                  <a:pt x="6790" y="7300"/>
                  <a:pt x="6849" y="7153"/>
                  <a:pt x="6849" y="6996"/>
                </a:cubicBezTo>
                <a:cubicBezTo>
                  <a:pt x="6849" y="6839"/>
                  <a:pt x="6790" y="6692"/>
                  <a:pt x="6679" y="6581"/>
                </a:cubicBezTo>
                <a:cubicBezTo>
                  <a:pt x="6567" y="6476"/>
                  <a:pt x="6419" y="6417"/>
                  <a:pt x="6265" y="6417"/>
                </a:cubicBezTo>
                <a:cubicBezTo>
                  <a:pt x="6108" y="6417"/>
                  <a:pt x="5960" y="6476"/>
                  <a:pt x="5850" y="6587"/>
                </a:cubicBezTo>
                <a:cubicBezTo>
                  <a:pt x="5754" y="6683"/>
                  <a:pt x="5625" y="6736"/>
                  <a:pt x="5487" y="6736"/>
                </a:cubicBezTo>
                <a:lnTo>
                  <a:pt x="5349" y="6736"/>
                </a:lnTo>
                <a:cubicBezTo>
                  <a:pt x="5509" y="6572"/>
                  <a:pt x="5583" y="6331"/>
                  <a:pt x="5520" y="6091"/>
                </a:cubicBezTo>
                <a:lnTo>
                  <a:pt x="5085" y="4440"/>
                </a:lnTo>
                <a:lnTo>
                  <a:pt x="5085" y="4440"/>
                </a:lnTo>
                <a:cubicBezTo>
                  <a:pt x="5170" y="4476"/>
                  <a:pt x="5259" y="4495"/>
                  <a:pt x="5349" y="4495"/>
                </a:cubicBezTo>
                <a:cubicBezTo>
                  <a:pt x="5414" y="4495"/>
                  <a:pt x="5480" y="4485"/>
                  <a:pt x="5544" y="4466"/>
                </a:cubicBezTo>
                <a:cubicBezTo>
                  <a:pt x="5809" y="4385"/>
                  <a:pt x="5990" y="4143"/>
                  <a:pt x="6016" y="3874"/>
                </a:cubicBezTo>
                <a:cubicBezTo>
                  <a:pt x="6110" y="3922"/>
                  <a:pt x="6217" y="3950"/>
                  <a:pt x="6329" y="3950"/>
                </a:cubicBezTo>
                <a:cubicBezTo>
                  <a:pt x="6386" y="3950"/>
                  <a:pt x="6445" y="3942"/>
                  <a:pt x="6500" y="3926"/>
                </a:cubicBezTo>
                <a:cubicBezTo>
                  <a:pt x="6847" y="3834"/>
                  <a:pt x="7064" y="3480"/>
                  <a:pt x="6983" y="3130"/>
                </a:cubicBezTo>
                <a:cubicBezTo>
                  <a:pt x="6983" y="3124"/>
                  <a:pt x="6981" y="3119"/>
                  <a:pt x="6981" y="3113"/>
                </a:cubicBezTo>
                <a:lnTo>
                  <a:pt x="6639" y="1814"/>
                </a:lnTo>
                <a:cubicBezTo>
                  <a:pt x="6548" y="1478"/>
                  <a:pt x="6394" y="1169"/>
                  <a:pt x="6174" y="902"/>
                </a:cubicBezTo>
                <a:cubicBezTo>
                  <a:pt x="6148" y="870"/>
                  <a:pt x="6111" y="854"/>
                  <a:pt x="6073" y="854"/>
                </a:cubicBezTo>
                <a:cubicBezTo>
                  <a:pt x="6045" y="854"/>
                  <a:pt x="6017" y="863"/>
                  <a:pt x="5994" y="883"/>
                </a:cubicBezTo>
                <a:cubicBezTo>
                  <a:pt x="5938" y="929"/>
                  <a:pt x="5927" y="1010"/>
                  <a:pt x="5973" y="1066"/>
                </a:cubicBezTo>
                <a:cubicBezTo>
                  <a:pt x="6171" y="1305"/>
                  <a:pt x="6309" y="1580"/>
                  <a:pt x="6386" y="1880"/>
                </a:cubicBezTo>
                <a:lnTo>
                  <a:pt x="6727" y="3170"/>
                </a:lnTo>
                <a:cubicBezTo>
                  <a:pt x="6727" y="3174"/>
                  <a:pt x="6731" y="3176"/>
                  <a:pt x="6731" y="3179"/>
                </a:cubicBezTo>
                <a:cubicBezTo>
                  <a:pt x="6782" y="3397"/>
                  <a:pt x="6652" y="3620"/>
                  <a:pt x="6434" y="3677"/>
                </a:cubicBezTo>
                <a:cubicBezTo>
                  <a:pt x="6401" y="3686"/>
                  <a:pt x="6364" y="3692"/>
                  <a:pt x="6329" y="3692"/>
                </a:cubicBezTo>
                <a:cubicBezTo>
                  <a:pt x="6148" y="3692"/>
                  <a:pt x="5990" y="3576"/>
                  <a:pt x="5935" y="3404"/>
                </a:cubicBezTo>
                <a:cubicBezTo>
                  <a:pt x="5918" y="3348"/>
                  <a:pt x="5865" y="3312"/>
                  <a:pt x="5809" y="3312"/>
                </a:cubicBezTo>
                <a:cubicBezTo>
                  <a:pt x="5799" y="3312"/>
                  <a:pt x="5788" y="3313"/>
                  <a:pt x="5778" y="3316"/>
                </a:cubicBezTo>
                <a:cubicBezTo>
                  <a:pt x="5743" y="3325"/>
                  <a:pt x="5715" y="3345"/>
                  <a:pt x="5697" y="3377"/>
                </a:cubicBezTo>
                <a:cubicBezTo>
                  <a:pt x="5678" y="3406"/>
                  <a:pt x="5675" y="3441"/>
                  <a:pt x="5684" y="3474"/>
                </a:cubicBezTo>
                <a:lnTo>
                  <a:pt x="5743" y="3705"/>
                </a:lnTo>
                <a:cubicBezTo>
                  <a:pt x="5802" y="3924"/>
                  <a:pt x="5677" y="4154"/>
                  <a:pt x="5467" y="4219"/>
                </a:cubicBezTo>
                <a:cubicBezTo>
                  <a:pt x="5428" y="4231"/>
                  <a:pt x="5387" y="4237"/>
                  <a:pt x="5347" y="4237"/>
                </a:cubicBezTo>
                <a:cubicBezTo>
                  <a:pt x="5277" y="4237"/>
                  <a:pt x="5207" y="4219"/>
                  <a:pt x="5144" y="4184"/>
                </a:cubicBezTo>
                <a:cubicBezTo>
                  <a:pt x="5046" y="4128"/>
                  <a:pt x="4976" y="4040"/>
                  <a:pt x="4947" y="3929"/>
                </a:cubicBezTo>
                <a:cubicBezTo>
                  <a:pt x="4931" y="3871"/>
                  <a:pt x="4879" y="3833"/>
                  <a:pt x="4822" y="3833"/>
                </a:cubicBezTo>
                <a:cubicBezTo>
                  <a:pt x="4811" y="3833"/>
                  <a:pt x="4800" y="3834"/>
                  <a:pt x="4788" y="3837"/>
                </a:cubicBezTo>
                <a:cubicBezTo>
                  <a:pt x="4718" y="3856"/>
                  <a:pt x="4678" y="3926"/>
                  <a:pt x="4696" y="3996"/>
                </a:cubicBezTo>
                <a:lnTo>
                  <a:pt x="5268" y="6161"/>
                </a:lnTo>
                <a:cubicBezTo>
                  <a:pt x="5325" y="6382"/>
                  <a:pt x="5194" y="6607"/>
                  <a:pt x="4973" y="6664"/>
                </a:cubicBezTo>
                <a:cubicBezTo>
                  <a:pt x="4938" y="6673"/>
                  <a:pt x="4903" y="6679"/>
                  <a:pt x="4866" y="6679"/>
                </a:cubicBezTo>
                <a:cubicBezTo>
                  <a:pt x="4680" y="6679"/>
                  <a:pt x="4514" y="6552"/>
                  <a:pt x="4468" y="6371"/>
                </a:cubicBezTo>
                <a:lnTo>
                  <a:pt x="3869" y="4095"/>
                </a:lnTo>
                <a:cubicBezTo>
                  <a:pt x="3854" y="4037"/>
                  <a:pt x="3801" y="3998"/>
                  <a:pt x="3745" y="3998"/>
                </a:cubicBezTo>
                <a:cubicBezTo>
                  <a:pt x="3734" y="3998"/>
                  <a:pt x="3722" y="4000"/>
                  <a:pt x="3710" y="4003"/>
                </a:cubicBezTo>
                <a:cubicBezTo>
                  <a:pt x="3640" y="4022"/>
                  <a:pt x="3600" y="4092"/>
                  <a:pt x="3618" y="4162"/>
                </a:cubicBezTo>
                <a:lnTo>
                  <a:pt x="4127" y="6089"/>
                </a:lnTo>
                <a:cubicBezTo>
                  <a:pt x="4162" y="6222"/>
                  <a:pt x="4143" y="6360"/>
                  <a:pt x="4073" y="6478"/>
                </a:cubicBezTo>
                <a:cubicBezTo>
                  <a:pt x="4005" y="6598"/>
                  <a:pt x="3895" y="6681"/>
                  <a:pt x="3760" y="6718"/>
                </a:cubicBezTo>
                <a:cubicBezTo>
                  <a:pt x="3716" y="6729"/>
                  <a:pt x="3673" y="6734"/>
                  <a:pt x="3629" y="6734"/>
                </a:cubicBezTo>
                <a:cubicBezTo>
                  <a:pt x="3397" y="6734"/>
                  <a:pt x="3191" y="6576"/>
                  <a:pt x="3132" y="6349"/>
                </a:cubicBezTo>
                <a:lnTo>
                  <a:pt x="2312" y="3242"/>
                </a:lnTo>
                <a:cubicBezTo>
                  <a:pt x="2297" y="3190"/>
                  <a:pt x="2256" y="3154"/>
                  <a:pt x="2203" y="3148"/>
                </a:cubicBezTo>
                <a:cubicBezTo>
                  <a:pt x="2197" y="3147"/>
                  <a:pt x="2191" y="3147"/>
                  <a:pt x="2185" y="3147"/>
                </a:cubicBezTo>
                <a:cubicBezTo>
                  <a:pt x="2138" y="3147"/>
                  <a:pt x="2097" y="3171"/>
                  <a:pt x="2074" y="3209"/>
                </a:cubicBezTo>
                <a:lnTo>
                  <a:pt x="1480" y="4230"/>
                </a:lnTo>
                <a:cubicBezTo>
                  <a:pt x="1358" y="4438"/>
                  <a:pt x="1138" y="4554"/>
                  <a:pt x="913" y="4554"/>
                </a:cubicBezTo>
                <a:cubicBezTo>
                  <a:pt x="802" y="4554"/>
                  <a:pt x="689" y="4526"/>
                  <a:pt x="587" y="4466"/>
                </a:cubicBezTo>
                <a:cubicBezTo>
                  <a:pt x="386" y="4348"/>
                  <a:pt x="260" y="4130"/>
                  <a:pt x="260" y="3898"/>
                </a:cubicBezTo>
                <a:cubicBezTo>
                  <a:pt x="260" y="3784"/>
                  <a:pt x="292" y="3670"/>
                  <a:pt x="351" y="3568"/>
                </a:cubicBezTo>
                <a:lnTo>
                  <a:pt x="1512" y="1576"/>
                </a:lnTo>
                <a:cubicBezTo>
                  <a:pt x="1805" y="1077"/>
                  <a:pt x="2273" y="719"/>
                  <a:pt x="2831" y="572"/>
                </a:cubicBezTo>
                <a:lnTo>
                  <a:pt x="3740" y="332"/>
                </a:lnTo>
                <a:cubicBezTo>
                  <a:pt x="3924" y="284"/>
                  <a:pt x="4110" y="260"/>
                  <a:pt x="4295" y="260"/>
                </a:cubicBezTo>
                <a:cubicBezTo>
                  <a:pt x="4771" y="260"/>
                  <a:pt x="5237" y="418"/>
                  <a:pt x="5623" y="719"/>
                </a:cubicBezTo>
                <a:cubicBezTo>
                  <a:pt x="5648" y="738"/>
                  <a:pt x="5677" y="747"/>
                  <a:pt x="5705" y="747"/>
                </a:cubicBezTo>
                <a:cubicBezTo>
                  <a:pt x="5743" y="747"/>
                  <a:pt x="5780" y="730"/>
                  <a:pt x="5806" y="697"/>
                </a:cubicBezTo>
                <a:cubicBezTo>
                  <a:pt x="5850" y="638"/>
                  <a:pt x="5841" y="559"/>
                  <a:pt x="5784" y="515"/>
                </a:cubicBezTo>
                <a:cubicBezTo>
                  <a:pt x="5349" y="176"/>
                  <a:pt x="4829" y="1"/>
                  <a:pt x="4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2614133" y="3903401"/>
            <a:ext cx="461244" cy="441804"/>
          </a:xfrm>
          <a:custGeom>
            <a:avLst/>
            <a:gdLst/>
            <a:ahLst/>
            <a:cxnLst/>
            <a:rect l="l" t="t" r="r" b="b"/>
            <a:pathLst>
              <a:path w="9206" h="8818" extrusionOk="0">
                <a:moveTo>
                  <a:pt x="5274" y="1333"/>
                </a:moveTo>
                <a:lnTo>
                  <a:pt x="5004" y="1604"/>
                </a:lnTo>
                <a:lnTo>
                  <a:pt x="4840" y="1440"/>
                </a:lnTo>
                <a:cubicBezTo>
                  <a:pt x="4980" y="1391"/>
                  <a:pt x="5125" y="1356"/>
                  <a:pt x="5274" y="1333"/>
                </a:cubicBezTo>
                <a:close/>
                <a:moveTo>
                  <a:pt x="5943" y="1333"/>
                </a:moveTo>
                <a:lnTo>
                  <a:pt x="5943" y="1333"/>
                </a:lnTo>
                <a:cubicBezTo>
                  <a:pt x="6093" y="1354"/>
                  <a:pt x="6238" y="1391"/>
                  <a:pt x="6378" y="1440"/>
                </a:cubicBezTo>
                <a:lnTo>
                  <a:pt x="6214" y="1604"/>
                </a:lnTo>
                <a:lnTo>
                  <a:pt x="5943" y="1333"/>
                </a:lnTo>
                <a:close/>
                <a:moveTo>
                  <a:pt x="4582" y="1549"/>
                </a:moveTo>
                <a:lnTo>
                  <a:pt x="4819" y="1789"/>
                </a:lnTo>
                <a:lnTo>
                  <a:pt x="4397" y="2211"/>
                </a:lnTo>
                <a:lnTo>
                  <a:pt x="4080" y="1892"/>
                </a:lnTo>
                <a:cubicBezTo>
                  <a:pt x="4233" y="1754"/>
                  <a:pt x="4403" y="1641"/>
                  <a:pt x="4582" y="1549"/>
                </a:cubicBezTo>
                <a:close/>
                <a:moveTo>
                  <a:pt x="5606" y="1367"/>
                </a:moveTo>
                <a:lnTo>
                  <a:pt x="6028" y="1789"/>
                </a:lnTo>
                <a:lnTo>
                  <a:pt x="5606" y="2211"/>
                </a:lnTo>
                <a:lnTo>
                  <a:pt x="5186" y="1789"/>
                </a:lnTo>
                <a:lnTo>
                  <a:pt x="5606" y="1367"/>
                </a:lnTo>
                <a:close/>
                <a:moveTo>
                  <a:pt x="6634" y="1551"/>
                </a:moveTo>
                <a:cubicBezTo>
                  <a:pt x="6813" y="1641"/>
                  <a:pt x="6981" y="1755"/>
                  <a:pt x="7136" y="1894"/>
                </a:cubicBezTo>
                <a:lnTo>
                  <a:pt x="6819" y="2212"/>
                </a:lnTo>
                <a:lnTo>
                  <a:pt x="6397" y="1789"/>
                </a:lnTo>
                <a:lnTo>
                  <a:pt x="6634" y="1551"/>
                </a:lnTo>
                <a:close/>
                <a:moveTo>
                  <a:pt x="3896" y="2074"/>
                </a:moveTo>
                <a:lnTo>
                  <a:pt x="4213" y="2395"/>
                </a:lnTo>
                <a:lnTo>
                  <a:pt x="3914" y="2693"/>
                </a:lnTo>
                <a:cubicBezTo>
                  <a:pt x="3896" y="2540"/>
                  <a:pt x="3839" y="2388"/>
                  <a:pt x="3752" y="2251"/>
                </a:cubicBezTo>
                <a:cubicBezTo>
                  <a:pt x="3796" y="2192"/>
                  <a:pt x="3844" y="2131"/>
                  <a:pt x="3896" y="2074"/>
                </a:cubicBezTo>
                <a:close/>
                <a:moveTo>
                  <a:pt x="6214" y="1973"/>
                </a:moveTo>
                <a:lnTo>
                  <a:pt x="6636" y="2395"/>
                </a:lnTo>
                <a:lnTo>
                  <a:pt x="6214" y="2815"/>
                </a:lnTo>
                <a:lnTo>
                  <a:pt x="5794" y="2395"/>
                </a:lnTo>
                <a:lnTo>
                  <a:pt x="6214" y="1973"/>
                </a:lnTo>
                <a:close/>
                <a:moveTo>
                  <a:pt x="5004" y="1973"/>
                </a:moveTo>
                <a:lnTo>
                  <a:pt x="5426" y="2395"/>
                </a:lnTo>
                <a:lnTo>
                  <a:pt x="5004" y="2817"/>
                </a:lnTo>
                <a:lnTo>
                  <a:pt x="4582" y="2395"/>
                </a:lnTo>
                <a:lnTo>
                  <a:pt x="5004" y="1973"/>
                </a:lnTo>
                <a:close/>
                <a:moveTo>
                  <a:pt x="7324" y="2076"/>
                </a:moveTo>
                <a:cubicBezTo>
                  <a:pt x="7458" y="2229"/>
                  <a:pt x="7574" y="2397"/>
                  <a:pt x="7663" y="2579"/>
                </a:cubicBezTo>
                <a:lnTo>
                  <a:pt x="7427" y="2817"/>
                </a:lnTo>
                <a:lnTo>
                  <a:pt x="7005" y="2395"/>
                </a:lnTo>
                <a:lnTo>
                  <a:pt x="7324" y="2076"/>
                </a:lnTo>
                <a:close/>
                <a:moveTo>
                  <a:pt x="7772" y="2837"/>
                </a:moveTo>
                <a:cubicBezTo>
                  <a:pt x="7823" y="2977"/>
                  <a:pt x="7858" y="3125"/>
                  <a:pt x="7880" y="3272"/>
                </a:cubicBezTo>
                <a:lnTo>
                  <a:pt x="7609" y="2999"/>
                </a:lnTo>
                <a:lnTo>
                  <a:pt x="7772" y="2837"/>
                </a:lnTo>
                <a:close/>
                <a:moveTo>
                  <a:pt x="4397" y="2579"/>
                </a:moveTo>
                <a:lnTo>
                  <a:pt x="4819" y="2999"/>
                </a:lnTo>
                <a:lnTo>
                  <a:pt x="4397" y="3421"/>
                </a:lnTo>
                <a:lnTo>
                  <a:pt x="3975" y="2999"/>
                </a:lnTo>
                <a:lnTo>
                  <a:pt x="4397" y="2579"/>
                </a:lnTo>
                <a:close/>
                <a:moveTo>
                  <a:pt x="5610" y="2579"/>
                </a:moveTo>
                <a:lnTo>
                  <a:pt x="6030" y="2999"/>
                </a:lnTo>
                <a:lnTo>
                  <a:pt x="5610" y="3421"/>
                </a:lnTo>
                <a:lnTo>
                  <a:pt x="5188" y="2999"/>
                </a:lnTo>
                <a:lnTo>
                  <a:pt x="5610" y="2579"/>
                </a:lnTo>
                <a:close/>
                <a:moveTo>
                  <a:pt x="6819" y="2579"/>
                </a:moveTo>
                <a:lnTo>
                  <a:pt x="7241" y="2999"/>
                </a:lnTo>
                <a:lnTo>
                  <a:pt x="6819" y="3421"/>
                </a:lnTo>
                <a:lnTo>
                  <a:pt x="6397" y="2999"/>
                </a:lnTo>
                <a:lnTo>
                  <a:pt x="6819" y="2579"/>
                </a:lnTo>
                <a:close/>
                <a:moveTo>
                  <a:pt x="3513" y="2360"/>
                </a:moveTo>
                <a:lnTo>
                  <a:pt x="3513" y="2360"/>
                </a:lnTo>
                <a:cubicBezTo>
                  <a:pt x="3739" y="2673"/>
                  <a:pt x="3708" y="3114"/>
                  <a:pt x="3428" y="3394"/>
                </a:cubicBezTo>
                <a:cubicBezTo>
                  <a:pt x="3273" y="3550"/>
                  <a:pt x="3069" y="3628"/>
                  <a:pt x="2864" y="3628"/>
                </a:cubicBezTo>
                <a:cubicBezTo>
                  <a:pt x="2700" y="3628"/>
                  <a:pt x="2536" y="3578"/>
                  <a:pt x="2396" y="3477"/>
                </a:cubicBezTo>
                <a:lnTo>
                  <a:pt x="3513" y="2360"/>
                </a:lnTo>
                <a:close/>
                <a:moveTo>
                  <a:pt x="3843" y="3233"/>
                </a:moveTo>
                <a:lnTo>
                  <a:pt x="4213" y="3604"/>
                </a:lnTo>
                <a:lnTo>
                  <a:pt x="3791" y="4026"/>
                </a:lnTo>
                <a:lnTo>
                  <a:pt x="3465" y="3698"/>
                </a:lnTo>
                <a:cubicBezTo>
                  <a:pt x="3516" y="3661"/>
                  <a:pt x="3566" y="3622"/>
                  <a:pt x="3612" y="3576"/>
                </a:cubicBezTo>
                <a:cubicBezTo>
                  <a:pt x="3714" y="3475"/>
                  <a:pt x="3791" y="3357"/>
                  <a:pt x="3843" y="3233"/>
                </a:cubicBezTo>
                <a:close/>
                <a:moveTo>
                  <a:pt x="5004" y="3184"/>
                </a:moveTo>
                <a:lnTo>
                  <a:pt x="5424" y="3606"/>
                </a:lnTo>
                <a:lnTo>
                  <a:pt x="5004" y="4028"/>
                </a:lnTo>
                <a:lnTo>
                  <a:pt x="4582" y="3606"/>
                </a:lnTo>
                <a:lnTo>
                  <a:pt x="5004" y="3184"/>
                </a:lnTo>
                <a:close/>
                <a:moveTo>
                  <a:pt x="6212" y="3184"/>
                </a:moveTo>
                <a:lnTo>
                  <a:pt x="6634" y="3606"/>
                </a:lnTo>
                <a:lnTo>
                  <a:pt x="6212" y="4028"/>
                </a:lnTo>
                <a:lnTo>
                  <a:pt x="5790" y="3606"/>
                </a:lnTo>
                <a:lnTo>
                  <a:pt x="6212" y="3184"/>
                </a:lnTo>
                <a:close/>
                <a:moveTo>
                  <a:pt x="7427" y="3184"/>
                </a:moveTo>
                <a:lnTo>
                  <a:pt x="7847" y="3606"/>
                </a:lnTo>
                <a:lnTo>
                  <a:pt x="7427" y="4028"/>
                </a:lnTo>
                <a:lnTo>
                  <a:pt x="7005" y="3606"/>
                </a:lnTo>
                <a:lnTo>
                  <a:pt x="7427" y="3184"/>
                </a:lnTo>
                <a:close/>
                <a:moveTo>
                  <a:pt x="7880" y="3937"/>
                </a:moveTo>
                <a:lnTo>
                  <a:pt x="7880" y="3937"/>
                </a:lnTo>
                <a:cubicBezTo>
                  <a:pt x="7860" y="4088"/>
                  <a:pt x="7823" y="4232"/>
                  <a:pt x="7772" y="4374"/>
                </a:cubicBezTo>
                <a:lnTo>
                  <a:pt x="7609" y="4210"/>
                </a:lnTo>
                <a:lnTo>
                  <a:pt x="7880" y="3937"/>
                </a:lnTo>
                <a:close/>
                <a:moveTo>
                  <a:pt x="3338" y="3941"/>
                </a:moveTo>
                <a:lnTo>
                  <a:pt x="3609" y="4212"/>
                </a:lnTo>
                <a:lnTo>
                  <a:pt x="3446" y="4376"/>
                </a:lnTo>
                <a:cubicBezTo>
                  <a:pt x="3395" y="4236"/>
                  <a:pt x="3360" y="4090"/>
                  <a:pt x="3338" y="3941"/>
                </a:cubicBezTo>
                <a:close/>
                <a:moveTo>
                  <a:pt x="4397" y="3788"/>
                </a:moveTo>
                <a:lnTo>
                  <a:pt x="4819" y="4210"/>
                </a:lnTo>
                <a:lnTo>
                  <a:pt x="4397" y="4632"/>
                </a:lnTo>
                <a:lnTo>
                  <a:pt x="3975" y="4210"/>
                </a:lnTo>
                <a:lnTo>
                  <a:pt x="4397" y="3788"/>
                </a:lnTo>
                <a:close/>
                <a:moveTo>
                  <a:pt x="5606" y="3788"/>
                </a:moveTo>
                <a:lnTo>
                  <a:pt x="6028" y="4210"/>
                </a:lnTo>
                <a:lnTo>
                  <a:pt x="5606" y="4632"/>
                </a:lnTo>
                <a:lnTo>
                  <a:pt x="5186" y="4210"/>
                </a:lnTo>
                <a:lnTo>
                  <a:pt x="5606" y="3788"/>
                </a:lnTo>
                <a:close/>
                <a:moveTo>
                  <a:pt x="6819" y="3788"/>
                </a:moveTo>
                <a:lnTo>
                  <a:pt x="7239" y="4210"/>
                </a:lnTo>
                <a:lnTo>
                  <a:pt x="6819" y="4632"/>
                </a:lnTo>
                <a:lnTo>
                  <a:pt x="6397" y="4210"/>
                </a:lnTo>
                <a:lnTo>
                  <a:pt x="6819" y="3788"/>
                </a:lnTo>
                <a:close/>
                <a:moveTo>
                  <a:pt x="3791" y="4394"/>
                </a:moveTo>
                <a:lnTo>
                  <a:pt x="4213" y="4816"/>
                </a:lnTo>
                <a:lnTo>
                  <a:pt x="3896" y="5133"/>
                </a:lnTo>
                <a:cubicBezTo>
                  <a:pt x="3760" y="4980"/>
                  <a:pt x="3644" y="4811"/>
                  <a:pt x="3555" y="4632"/>
                </a:cubicBezTo>
                <a:lnTo>
                  <a:pt x="3791" y="4394"/>
                </a:lnTo>
                <a:close/>
                <a:moveTo>
                  <a:pt x="7425" y="4396"/>
                </a:moveTo>
                <a:lnTo>
                  <a:pt x="7661" y="4634"/>
                </a:lnTo>
                <a:cubicBezTo>
                  <a:pt x="7574" y="4813"/>
                  <a:pt x="7458" y="4980"/>
                  <a:pt x="7320" y="5135"/>
                </a:cubicBezTo>
                <a:lnTo>
                  <a:pt x="7003" y="4818"/>
                </a:lnTo>
                <a:lnTo>
                  <a:pt x="7425" y="4396"/>
                </a:lnTo>
                <a:close/>
                <a:moveTo>
                  <a:pt x="5004" y="4396"/>
                </a:moveTo>
                <a:lnTo>
                  <a:pt x="5424" y="4818"/>
                </a:lnTo>
                <a:lnTo>
                  <a:pt x="5004" y="5240"/>
                </a:lnTo>
                <a:lnTo>
                  <a:pt x="4582" y="4818"/>
                </a:lnTo>
                <a:lnTo>
                  <a:pt x="5004" y="4396"/>
                </a:lnTo>
                <a:close/>
                <a:moveTo>
                  <a:pt x="6214" y="4396"/>
                </a:moveTo>
                <a:lnTo>
                  <a:pt x="6636" y="4818"/>
                </a:lnTo>
                <a:lnTo>
                  <a:pt x="6214" y="5240"/>
                </a:lnTo>
                <a:lnTo>
                  <a:pt x="5794" y="4818"/>
                </a:lnTo>
                <a:lnTo>
                  <a:pt x="6214" y="4396"/>
                </a:lnTo>
                <a:close/>
                <a:moveTo>
                  <a:pt x="4397" y="5001"/>
                </a:moveTo>
                <a:lnTo>
                  <a:pt x="4819" y="5421"/>
                </a:lnTo>
                <a:lnTo>
                  <a:pt x="4582" y="5659"/>
                </a:lnTo>
                <a:cubicBezTo>
                  <a:pt x="4403" y="5568"/>
                  <a:pt x="4233" y="5454"/>
                  <a:pt x="4080" y="5316"/>
                </a:cubicBezTo>
                <a:lnTo>
                  <a:pt x="4397" y="5001"/>
                </a:lnTo>
                <a:close/>
                <a:moveTo>
                  <a:pt x="6819" y="5001"/>
                </a:moveTo>
                <a:lnTo>
                  <a:pt x="7136" y="5318"/>
                </a:lnTo>
                <a:cubicBezTo>
                  <a:pt x="6981" y="5456"/>
                  <a:pt x="6813" y="5568"/>
                  <a:pt x="6634" y="5660"/>
                </a:cubicBezTo>
                <a:lnTo>
                  <a:pt x="6397" y="5421"/>
                </a:lnTo>
                <a:lnTo>
                  <a:pt x="6819" y="5001"/>
                </a:lnTo>
                <a:close/>
                <a:moveTo>
                  <a:pt x="5610" y="5001"/>
                </a:moveTo>
                <a:lnTo>
                  <a:pt x="6030" y="5421"/>
                </a:lnTo>
                <a:lnTo>
                  <a:pt x="5610" y="5843"/>
                </a:lnTo>
                <a:lnTo>
                  <a:pt x="5188" y="5421"/>
                </a:lnTo>
                <a:lnTo>
                  <a:pt x="5610" y="5001"/>
                </a:lnTo>
                <a:close/>
                <a:moveTo>
                  <a:pt x="5004" y="5605"/>
                </a:moveTo>
                <a:lnTo>
                  <a:pt x="5274" y="5878"/>
                </a:lnTo>
                <a:cubicBezTo>
                  <a:pt x="5125" y="5858"/>
                  <a:pt x="4980" y="5821"/>
                  <a:pt x="4840" y="5769"/>
                </a:cubicBezTo>
                <a:lnTo>
                  <a:pt x="5004" y="5605"/>
                </a:lnTo>
                <a:close/>
                <a:moveTo>
                  <a:pt x="6214" y="5605"/>
                </a:moveTo>
                <a:lnTo>
                  <a:pt x="6378" y="5769"/>
                </a:lnTo>
                <a:cubicBezTo>
                  <a:pt x="6238" y="5821"/>
                  <a:pt x="6091" y="5854"/>
                  <a:pt x="5943" y="5878"/>
                </a:cubicBezTo>
                <a:lnTo>
                  <a:pt x="6214" y="5605"/>
                </a:lnTo>
                <a:close/>
                <a:moveTo>
                  <a:pt x="3186" y="5815"/>
                </a:moveTo>
                <a:cubicBezTo>
                  <a:pt x="3253" y="5889"/>
                  <a:pt x="3325" y="5961"/>
                  <a:pt x="3400" y="6027"/>
                </a:cubicBezTo>
                <a:lnTo>
                  <a:pt x="2412" y="7015"/>
                </a:lnTo>
                <a:cubicBezTo>
                  <a:pt x="2387" y="6974"/>
                  <a:pt x="2354" y="6932"/>
                  <a:pt x="2317" y="6897"/>
                </a:cubicBezTo>
                <a:cubicBezTo>
                  <a:pt x="2280" y="6860"/>
                  <a:pt x="2241" y="6829"/>
                  <a:pt x="2197" y="6803"/>
                </a:cubicBezTo>
                <a:lnTo>
                  <a:pt x="3186" y="5815"/>
                </a:lnTo>
                <a:close/>
                <a:moveTo>
                  <a:pt x="1838" y="6960"/>
                </a:moveTo>
                <a:cubicBezTo>
                  <a:pt x="1944" y="6960"/>
                  <a:pt x="2051" y="7002"/>
                  <a:pt x="2132" y="7081"/>
                </a:cubicBezTo>
                <a:cubicBezTo>
                  <a:pt x="2295" y="7243"/>
                  <a:pt x="2295" y="7509"/>
                  <a:pt x="2132" y="7673"/>
                </a:cubicBezTo>
                <a:lnTo>
                  <a:pt x="1366" y="8439"/>
                </a:lnTo>
                <a:cubicBezTo>
                  <a:pt x="1288" y="8517"/>
                  <a:pt x="1181" y="8561"/>
                  <a:pt x="1071" y="8561"/>
                </a:cubicBezTo>
                <a:cubicBezTo>
                  <a:pt x="960" y="8561"/>
                  <a:pt x="855" y="8517"/>
                  <a:pt x="776" y="8439"/>
                </a:cubicBezTo>
                <a:cubicBezTo>
                  <a:pt x="699" y="8360"/>
                  <a:pt x="654" y="8255"/>
                  <a:pt x="654" y="8145"/>
                </a:cubicBezTo>
                <a:cubicBezTo>
                  <a:pt x="654" y="8034"/>
                  <a:pt x="699" y="7927"/>
                  <a:pt x="776" y="7850"/>
                </a:cubicBezTo>
                <a:lnTo>
                  <a:pt x="1543" y="7081"/>
                </a:lnTo>
                <a:cubicBezTo>
                  <a:pt x="1624" y="7002"/>
                  <a:pt x="1732" y="6960"/>
                  <a:pt x="1838" y="6960"/>
                </a:cubicBezTo>
                <a:close/>
                <a:moveTo>
                  <a:pt x="2388" y="1"/>
                </a:moveTo>
                <a:cubicBezTo>
                  <a:pt x="2218" y="1"/>
                  <a:pt x="2049" y="62"/>
                  <a:pt x="1915" y="185"/>
                </a:cubicBezTo>
                <a:cubicBezTo>
                  <a:pt x="1906" y="193"/>
                  <a:pt x="1896" y="202"/>
                  <a:pt x="1889" y="211"/>
                </a:cubicBezTo>
                <a:cubicBezTo>
                  <a:pt x="1727" y="371"/>
                  <a:pt x="1650" y="593"/>
                  <a:pt x="1670" y="814"/>
                </a:cubicBezTo>
                <a:cubicBezTo>
                  <a:pt x="1647" y="812"/>
                  <a:pt x="1625" y="811"/>
                  <a:pt x="1602" y="811"/>
                </a:cubicBezTo>
                <a:cubicBezTo>
                  <a:pt x="1406" y="811"/>
                  <a:pt x="1213" y="889"/>
                  <a:pt x="1067" y="1033"/>
                </a:cubicBezTo>
                <a:cubicBezTo>
                  <a:pt x="905" y="1195"/>
                  <a:pt x="828" y="1416"/>
                  <a:pt x="848" y="1637"/>
                </a:cubicBezTo>
                <a:cubicBezTo>
                  <a:pt x="824" y="1635"/>
                  <a:pt x="800" y="1634"/>
                  <a:pt x="775" y="1634"/>
                </a:cubicBezTo>
                <a:cubicBezTo>
                  <a:pt x="581" y="1634"/>
                  <a:pt x="389" y="1712"/>
                  <a:pt x="243" y="1855"/>
                </a:cubicBezTo>
                <a:cubicBezTo>
                  <a:pt x="234" y="1862"/>
                  <a:pt x="229" y="1872"/>
                  <a:pt x="219" y="1881"/>
                </a:cubicBezTo>
                <a:cubicBezTo>
                  <a:pt x="59" y="2056"/>
                  <a:pt x="0" y="2297"/>
                  <a:pt x="57" y="2528"/>
                </a:cubicBezTo>
                <a:cubicBezTo>
                  <a:pt x="118" y="2765"/>
                  <a:pt x="293" y="2957"/>
                  <a:pt x="524" y="3038"/>
                </a:cubicBezTo>
                <a:lnTo>
                  <a:pt x="2132" y="3596"/>
                </a:lnTo>
                <a:cubicBezTo>
                  <a:pt x="2193" y="3655"/>
                  <a:pt x="2260" y="3703"/>
                  <a:pt x="2330" y="3742"/>
                </a:cubicBezTo>
                <a:cubicBezTo>
                  <a:pt x="2359" y="4429"/>
                  <a:pt x="2599" y="5078"/>
                  <a:pt x="3015" y="5612"/>
                </a:cubicBezTo>
                <a:lnTo>
                  <a:pt x="1924" y="6702"/>
                </a:lnTo>
                <a:cubicBezTo>
                  <a:pt x="1894" y="6697"/>
                  <a:pt x="1863" y="6695"/>
                  <a:pt x="1832" y="6695"/>
                </a:cubicBezTo>
                <a:cubicBezTo>
                  <a:pt x="1659" y="6695"/>
                  <a:pt x="1486" y="6762"/>
                  <a:pt x="1355" y="6893"/>
                </a:cubicBezTo>
                <a:lnTo>
                  <a:pt x="588" y="7660"/>
                </a:lnTo>
                <a:cubicBezTo>
                  <a:pt x="459" y="7787"/>
                  <a:pt x="389" y="7958"/>
                  <a:pt x="389" y="8139"/>
                </a:cubicBezTo>
                <a:cubicBezTo>
                  <a:pt x="389" y="8320"/>
                  <a:pt x="461" y="8489"/>
                  <a:pt x="588" y="8618"/>
                </a:cubicBezTo>
                <a:cubicBezTo>
                  <a:pt x="713" y="8745"/>
                  <a:pt x="885" y="8817"/>
                  <a:pt x="1067" y="8817"/>
                </a:cubicBezTo>
                <a:cubicBezTo>
                  <a:pt x="1246" y="8817"/>
                  <a:pt x="1417" y="8745"/>
                  <a:pt x="1546" y="8618"/>
                </a:cubicBezTo>
                <a:lnTo>
                  <a:pt x="2313" y="7852"/>
                </a:lnTo>
                <a:cubicBezTo>
                  <a:pt x="2468" y="7697"/>
                  <a:pt x="2532" y="7485"/>
                  <a:pt x="2503" y="7282"/>
                </a:cubicBezTo>
                <a:lnTo>
                  <a:pt x="3594" y="6193"/>
                </a:lnTo>
                <a:cubicBezTo>
                  <a:pt x="3828" y="6375"/>
                  <a:pt x="4084" y="6525"/>
                  <a:pt x="4360" y="6637"/>
                </a:cubicBezTo>
                <a:cubicBezTo>
                  <a:pt x="4377" y="6644"/>
                  <a:pt x="4392" y="6646"/>
                  <a:pt x="4408" y="6646"/>
                </a:cubicBezTo>
                <a:cubicBezTo>
                  <a:pt x="4460" y="6646"/>
                  <a:pt x="4508" y="6617"/>
                  <a:pt x="4528" y="6567"/>
                </a:cubicBezTo>
                <a:cubicBezTo>
                  <a:pt x="4556" y="6499"/>
                  <a:pt x="4524" y="6423"/>
                  <a:pt x="4456" y="6398"/>
                </a:cubicBezTo>
                <a:cubicBezTo>
                  <a:pt x="4086" y="6246"/>
                  <a:pt x="3752" y="6025"/>
                  <a:pt x="3467" y="5740"/>
                </a:cubicBezTo>
                <a:cubicBezTo>
                  <a:pt x="2958" y="5231"/>
                  <a:pt x="2650" y="4564"/>
                  <a:pt x="2591" y="3853"/>
                </a:cubicBezTo>
                <a:lnTo>
                  <a:pt x="2591" y="3853"/>
                </a:lnTo>
                <a:cubicBezTo>
                  <a:pt x="2678" y="3877"/>
                  <a:pt x="2766" y="3886"/>
                  <a:pt x="2857" y="3886"/>
                </a:cubicBezTo>
                <a:cubicBezTo>
                  <a:pt x="2925" y="3886"/>
                  <a:pt x="2991" y="3878"/>
                  <a:pt x="3059" y="3864"/>
                </a:cubicBezTo>
                <a:cubicBezTo>
                  <a:pt x="3118" y="4448"/>
                  <a:pt x="3376" y="4991"/>
                  <a:pt x="3793" y="5410"/>
                </a:cubicBezTo>
                <a:cubicBezTo>
                  <a:pt x="4277" y="5891"/>
                  <a:pt x="4917" y="6158"/>
                  <a:pt x="5599" y="6158"/>
                </a:cubicBezTo>
                <a:cubicBezTo>
                  <a:pt x="6281" y="6158"/>
                  <a:pt x="6924" y="5894"/>
                  <a:pt x="7405" y="5410"/>
                </a:cubicBezTo>
                <a:cubicBezTo>
                  <a:pt x="7889" y="4927"/>
                  <a:pt x="8155" y="4286"/>
                  <a:pt x="8155" y="3604"/>
                </a:cubicBezTo>
                <a:cubicBezTo>
                  <a:pt x="8155" y="2922"/>
                  <a:pt x="7889" y="2279"/>
                  <a:pt x="7405" y="1798"/>
                </a:cubicBezTo>
                <a:cubicBezTo>
                  <a:pt x="6924" y="1317"/>
                  <a:pt x="6281" y="1050"/>
                  <a:pt x="5599" y="1050"/>
                </a:cubicBezTo>
                <a:cubicBezTo>
                  <a:pt x="4917" y="1050"/>
                  <a:pt x="4276" y="1315"/>
                  <a:pt x="3793" y="1798"/>
                </a:cubicBezTo>
                <a:cubicBezTo>
                  <a:pt x="3725" y="1868"/>
                  <a:pt x="3658" y="1942"/>
                  <a:pt x="3597" y="2019"/>
                </a:cubicBezTo>
                <a:lnTo>
                  <a:pt x="3422" y="1514"/>
                </a:lnTo>
                <a:cubicBezTo>
                  <a:pt x="3437" y="1501"/>
                  <a:pt x="3450" y="1485"/>
                  <a:pt x="3467" y="1472"/>
                </a:cubicBezTo>
                <a:cubicBezTo>
                  <a:pt x="4038" y="900"/>
                  <a:pt x="4795" y="587"/>
                  <a:pt x="5602" y="587"/>
                </a:cubicBezTo>
                <a:cubicBezTo>
                  <a:pt x="6408" y="587"/>
                  <a:pt x="7165" y="900"/>
                  <a:pt x="7737" y="1472"/>
                </a:cubicBezTo>
                <a:cubicBezTo>
                  <a:pt x="8914" y="2647"/>
                  <a:pt x="8914" y="4564"/>
                  <a:pt x="7737" y="5741"/>
                </a:cubicBezTo>
                <a:cubicBezTo>
                  <a:pt x="7161" y="6317"/>
                  <a:pt x="6398" y="6627"/>
                  <a:pt x="5608" y="6627"/>
                </a:cubicBezTo>
                <a:cubicBezTo>
                  <a:pt x="5383" y="6627"/>
                  <a:pt x="5155" y="6602"/>
                  <a:pt x="4930" y="6551"/>
                </a:cubicBezTo>
                <a:cubicBezTo>
                  <a:pt x="4920" y="6548"/>
                  <a:pt x="4910" y="6547"/>
                  <a:pt x="4900" y="6547"/>
                </a:cubicBezTo>
                <a:cubicBezTo>
                  <a:pt x="4841" y="6547"/>
                  <a:pt x="4789" y="6588"/>
                  <a:pt x="4775" y="6646"/>
                </a:cubicBezTo>
                <a:cubicBezTo>
                  <a:pt x="4758" y="6716"/>
                  <a:pt x="4803" y="6785"/>
                  <a:pt x="4871" y="6801"/>
                </a:cubicBezTo>
                <a:cubicBezTo>
                  <a:pt x="5112" y="6855"/>
                  <a:pt x="5358" y="6883"/>
                  <a:pt x="5605" y="6883"/>
                </a:cubicBezTo>
                <a:cubicBezTo>
                  <a:pt x="5902" y="6883"/>
                  <a:pt x="6198" y="6843"/>
                  <a:pt x="6483" y="6762"/>
                </a:cubicBezTo>
                <a:cubicBezTo>
                  <a:pt x="7025" y="6613"/>
                  <a:pt x="7523" y="6322"/>
                  <a:pt x="7921" y="5922"/>
                </a:cubicBezTo>
                <a:cubicBezTo>
                  <a:pt x="9205" y="4645"/>
                  <a:pt x="9205" y="2564"/>
                  <a:pt x="7926" y="1287"/>
                </a:cubicBezTo>
                <a:cubicBezTo>
                  <a:pt x="7307" y="666"/>
                  <a:pt x="6485" y="325"/>
                  <a:pt x="5606" y="325"/>
                </a:cubicBezTo>
                <a:cubicBezTo>
                  <a:pt x="4753" y="325"/>
                  <a:pt x="3948" y="652"/>
                  <a:pt x="3332" y="1243"/>
                </a:cubicBezTo>
                <a:lnTo>
                  <a:pt x="3155" y="736"/>
                </a:lnTo>
                <a:cubicBezTo>
                  <a:pt x="3137" y="683"/>
                  <a:pt x="3086" y="649"/>
                  <a:pt x="3031" y="649"/>
                </a:cubicBezTo>
                <a:cubicBezTo>
                  <a:pt x="3017" y="649"/>
                  <a:pt x="3003" y="651"/>
                  <a:pt x="2989" y="655"/>
                </a:cubicBezTo>
                <a:cubicBezTo>
                  <a:pt x="2923" y="679"/>
                  <a:pt x="2886" y="753"/>
                  <a:pt x="2908" y="821"/>
                </a:cubicBezTo>
                <a:lnTo>
                  <a:pt x="3367" y="2135"/>
                </a:lnTo>
                <a:lnTo>
                  <a:pt x="2167" y="3335"/>
                </a:lnTo>
                <a:lnTo>
                  <a:pt x="608" y="2791"/>
                </a:lnTo>
                <a:cubicBezTo>
                  <a:pt x="461" y="2739"/>
                  <a:pt x="347" y="2616"/>
                  <a:pt x="308" y="2463"/>
                </a:cubicBezTo>
                <a:cubicBezTo>
                  <a:pt x="271" y="2314"/>
                  <a:pt x="308" y="2165"/>
                  <a:pt x="409" y="2054"/>
                </a:cubicBezTo>
                <a:lnTo>
                  <a:pt x="424" y="2039"/>
                </a:lnTo>
                <a:lnTo>
                  <a:pt x="426" y="2037"/>
                </a:lnTo>
                <a:cubicBezTo>
                  <a:pt x="520" y="1942"/>
                  <a:pt x="647" y="1891"/>
                  <a:pt x="777" y="1891"/>
                </a:cubicBezTo>
                <a:cubicBezTo>
                  <a:pt x="842" y="1891"/>
                  <a:pt x="908" y="1904"/>
                  <a:pt x="971" y="1930"/>
                </a:cubicBezTo>
                <a:cubicBezTo>
                  <a:pt x="987" y="1938"/>
                  <a:pt x="1004" y="1941"/>
                  <a:pt x="1021" y="1941"/>
                </a:cubicBezTo>
                <a:cubicBezTo>
                  <a:pt x="1055" y="1941"/>
                  <a:pt x="1088" y="1927"/>
                  <a:pt x="1115" y="1903"/>
                </a:cubicBezTo>
                <a:cubicBezTo>
                  <a:pt x="1152" y="1866"/>
                  <a:pt x="1163" y="1809"/>
                  <a:pt x="1143" y="1761"/>
                </a:cubicBezTo>
                <a:cubicBezTo>
                  <a:pt x="1064" y="1575"/>
                  <a:pt x="1106" y="1357"/>
                  <a:pt x="1248" y="1215"/>
                </a:cubicBezTo>
                <a:cubicBezTo>
                  <a:pt x="1343" y="1120"/>
                  <a:pt x="1471" y="1068"/>
                  <a:pt x="1600" y="1068"/>
                </a:cubicBezTo>
                <a:cubicBezTo>
                  <a:pt x="1665" y="1068"/>
                  <a:pt x="1731" y="1081"/>
                  <a:pt x="1793" y="1109"/>
                </a:cubicBezTo>
                <a:cubicBezTo>
                  <a:pt x="1810" y="1115"/>
                  <a:pt x="1827" y="1119"/>
                  <a:pt x="1844" y="1119"/>
                </a:cubicBezTo>
                <a:cubicBezTo>
                  <a:pt x="1878" y="1119"/>
                  <a:pt x="1911" y="1105"/>
                  <a:pt x="1937" y="1081"/>
                </a:cubicBezTo>
                <a:cubicBezTo>
                  <a:pt x="1974" y="1044"/>
                  <a:pt x="1985" y="987"/>
                  <a:pt x="1965" y="939"/>
                </a:cubicBezTo>
                <a:cubicBezTo>
                  <a:pt x="1887" y="749"/>
                  <a:pt x="1928" y="535"/>
                  <a:pt x="2072" y="394"/>
                </a:cubicBezTo>
                <a:cubicBezTo>
                  <a:pt x="2075" y="388"/>
                  <a:pt x="2083" y="384"/>
                  <a:pt x="2086" y="377"/>
                </a:cubicBezTo>
                <a:cubicBezTo>
                  <a:pt x="2165" y="305"/>
                  <a:pt x="2275" y="261"/>
                  <a:pt x="2390" y="261"/>
                </a:cubicBezTo>
                <a:cubicBezTo>
                  <a:pt x="2503" y="261"/>
                  <a:pt x="2621" y="304"/>
                  <a:pt x="2718" y="403"/>
                </a:cubicBezTo>
                <a:cubicBezTo>
                  <a:pt x="2744" y="428"/>
                  <a:pt x="2777" y="441"/>
                  <a:pt x="2811" y="441"/>
                </a:cubicBezTo>
                <a:cubicBezTo>
                  <a:pt x="2844" y="441"/>
                  <a:pt x="2876" y="429"/>
                  <a:pt x="2903" y="405"/>
                </a:cubicBezTo>
                <a:cubicBezTo>
                  <a:pt x="2952" y="353"/>
                  <a:pt x="2956" y="274"/>
                  <a:pt x="2905" y="220"/>
                </a:cubicBezTo>
                <a:cubicBezTo>
                  <a:pt x="2763" y="75"/>
                  <a:pt x="2575" y="1"/>
                  <a:pt x="23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3317608" y="3929354"/>
            <a:ext cx="442956" cy="389797"/>
          </a:xfrm>
          <a:custGeom>
            <a:avLst/>
            <a:gdLst/>
            <a:ahLst/>
            <a:cxnLst/>
            <a:rect l="l" t="t" r="r" b="b"/>
            <a:pathLst>
              <a:path w="8841" h="7780" extrusionOk="0">
                <a:moveTo>
                  <a:pt x="4416" y="259"/>
                </a:moveTo>
                <a:cubicBezTo>
                  <a:pt x="4746" y="259"/>
                  <a:pt x="5066" y="305"/>
                  <a:pt x="5368" y="392"/>
                </a:cubicBezTo>
                <a:lnTo>
                  <a:pt x="4554" y="983"/>
                </a:lnTo>
                <a:cubicBezTo>
                  <a:pt x="4512" y="1013"/>
                  <a:pt x="4464" y="1027"/>
                  <a:pt x="4416" y="1027"/>
                </a:cubicBezTo>
                <a:cubicBezTo>
                  <a:pt x="4368" y="1027"/>
                  <a:pt x="4321" y="1013"/>
                  <a:pt x="4281" y="983"/>
                </a:cubicBezTo>
                <a:lnTo>
                  <a:pt x="3465" y="392"/>
                </a:lnTo>
                <a:cubicBezTo>
                  <a:pt x="3771" y="303"/>
                  <a:pt x="4091" y="259"/>
                  <a:pt x="4416" y="259"/>
                </a:cubicBezTo>
                <a:close/>
                <a:moveTo>
                  <a:pt x="5665" y="495"/>
                </a:moveTo>
                <a:cubicBezTo>
                  <a:pt x="6262" y="720"/>
                  <a:pt x="6776" y="1105"/>
                  <a:pt x="7160" y="1595"/>
                </a:cubicBezTo>
                <a:lnTo>
                  <a:pt x="6815" y="2728"/>
                </a:lnTo>
                <a:cubicBezTo>
                  <a:pt x="6797" y="2785"/>
                  <a:pt x="6791" y="2846"/>
                  <a:pt x="6795" y="2905"/>
                </a:cubicBezTo>
                <a:lnTo>
                  <a:pt x="5842" y="3252"/>
                </a:lnTo>
                <a:cubicBezTo>
                  <a:pt x="5811" y="3204"/>
                  <a:pt x="5768" y="3160"/>
                  <a:pt x="5720" y="3124"/>
                </a:cubicBezTo>
                <a:lnTo>
                  <a:pt x="4705" y="2387"/>
                </a:lnTo>
                <a:cubicBezTo>
                  <a:pt x="4657" y="2350"/>
                  <a:pt x="4602" y="2325"/>
                  <a:pt x="4543" y="2312"/>
                </a:cubicBezTo>
                <a:lnTo>
                  <a:pt x="4543" y="1271"/>
                </a:lnTo>
                <a:cubicBezTo>
                  <a:pt x="4598" y="1254"/>
                  <a:pt x="4653" y="1228"/>
                  <a:pt x="4703" y="1195"/>
                </a:cubicBezTo>
                <a:lnTo>
                  <a:pt x="5665" y="495"/>
                </a:lnTo>
                <a:close/>
                <a:moveTo>
                  <a:pt x="7350" y="1860"/>
                </a:moveTo>
                <a:cubicBezTo>
                  <a:pt x="7674" y="2363"/>
                  <a:pt x="7873" y="2953"/>
                  <a:pt x="7902" y="3585"/>
                </a:cubicBezTo>
                <a:lnTo>
                  <a:pt x="7154" y="3064"/>
                </a:lnTo>
                <a:cubicBezTo>
                  <a:pt x="7069" y="3005"/>
                  <a:pt x="7033" y="2900"/>
                  <a:pt x="7064" y="2802"/>
                </a:cubicBezTo>
                <a:lnTo>
                  <a:pt x="7350" y="1860"/>
                </a:lnTo>
                <a:close/>
                <a:moveTo>
                  <a:pt x="1484" y="1860"/>
                </a:moveTo>
                <a:lnTo>
                  <a:pt x="1771" y="2804"/>
                </a:lnTo>
                <a:cubicBezTo>
                  <a:pt x="1803" y="2902"/>
                  <a:pt x="1766" y="3005"/>
                  <a:pt x="1683" y="3066"/>
                </a:cubicBezTo>
                <a:lnTo>
                  <a:pt x="935" y="3587"/>
                </a:lnTo>
                <a:cubicBezTo>
                  <a:pt x="955" y="3148"/>
                  <a:pt x="1054" y="2726"/>
                  <a:pt x="1231" y="2328"/>
                </a:cubicBezTo>
                <a:cubicBezTo>
                  <a:pt x="1305" y="2164"/>
                  <a:pt x="1388" y="2010"/>
                  <a:pt x="1484" y="1860"/>
                </a:cubicBezTo>
                <a:close/>
                <a:moveTo>
                  <a:pt x="4419" y="2550"/>
                </a:moveTo>
                <a:cubicBezTo>
                  <a:pt x="4467" y="2550"/>
                  <a:pt x="4515" y="2565"/>
                  <a:pt x="4556" y="2596"/>
                </a:cubicBezTo>
                <a:lnTo>
                  <a:pt x="5571" y="3333"/>
                </a:lnTo>
                <a:cubicBezTo>
                  <a:pt x="5654" y="3392"/>
                  <a:pt x="5685" y="3497"/>
                  <a:pt x="5656" y="3593"/>
                </a:cubicBezTo>
                <a:lnTo>
                  <a:pt x="5516" y="4022"/>
                </a:lnTo>
                <a:cubicBezTo>
                  <a:pt x="5492" y="4090"/>
                  <a:pt x="5533" y="4162"/>
                  <a:pt x="5599" y="4184"/>
                </a:cubicBezTo>
                <a:cubicBezTo>
                  <a:pt x="5613" y="4189"/>
                  <a:pt x="5627" y="4191"/>
                  <a:pt x="5640" y="4191"/>
                </a:cubicBezTo>
                <a:cubicBezTo>
                  <a:pt x="5694" y="4191"/>
                  <a:pt x="5744" y="4156"/>
                  <a:pt x="5763" y="4101"/>
                </a:cubicBezTo>
                <a:lnTo>
                  <a:pt x="5903" y="3674"/>
                </a:lnTo>
                <a:cubicBezTo>
                  <a:pt x="5921" y="3617"/>
                  <a:pt x="5929" y="3556"/>
                  <a:pt x="5925" y="3497"/>
                </a:cubicBezTo>
                <a:lnTo>
                  <a:pt x="6881" y="3148"/>
                </a:lnTo>
                <a:cubicBezTo>
                  <a:pt x="6915" y="3196"/>
                  <a:pt x="6955" y="3239"/>
                  <a:pt x="7007" y="3276"/>
                </a:cubicBezTo>
                <a:lnTo>
                  <a:pt x="7902" y="3902"/>
                </a:lnTo>
                <a:cubicBezTo>
                  <a:pt x="7875" y="4551"/>
                  <a:pt x="7665" y="5170"/>
                  <a:pt x="7307" y="5699"/>
                </a:cubicBezTo>
                <a:lnTo>
                  <a:pt x="6238" y="5738"/>
                </a:lnTo>
                <a:cubicBezTo>
                  <a:pt x="6178" y="5739"/>
                  <a:pt x="6119" y="5752"/>
                  <a:pt x="6063" y="5776"/>
                </a:cubicBezTo>
                <a:lnTo>
                  <a:pt x="5431" y="5021"/>
                </a:lnTo>
                <a:cubicBezTo>
                  <a:pt x="5468" y="4975"/>
                  <a:pt x="5496" y="4923"/>
                  <a:pt x="5514" y="4866"/>
                </a:cubicBezTo>
                <a:lnTo>
                  <a:pt x="5603" y="4590"/>
                </a:lnTo>
                <a:cubicBezTo>
                  <a:pt x="5626" y="4521"/>
                  <a:pt x="5588" y="4450"/>
                  <a:pt x="5520" y="4426"/>
                </a:cubicBezTo>
                <a:cubicBezTo>
                  <a:pt x="5507" y="4421"/>
                  <a:pt x="5494" y="4419"/>
                  <a:pt x="5481" y="4419"/>
                </a:cubicBezTo>
                <a:cubicBezTo>
                  <a:pt x="5427" y="4419"/>
                  <a:pt x="5375" y="4455"/>
                  <a:pt x="5357" y="4508"/>
                </a:cubicBezTo>
                <a:lnTo>
                  <a:pt x="5267" y="4785"/>
                </a:lnTo>
                <a:cubicBezTo>
                  <a:pt x="5234" y="4883"/>
                  <a:pt x="5147" y="4947"/>
                  <a:pt x="5044" y="4947"/>
                </a:cubicBezTo>
                <a:lnTo>
                  <a:pt x="3787" y="4947"/>
                </a:lnTo>
                <a:cubicBezTo>
                  <a:pt x="3686" y="4947"/>
                  <a:pt x="3598" y="4883"/>
                  <a:pt x="3564" y="4785"/>
                </a:cubicBezTo>
                <a:lnTo>
                  <a:pt x="3177" y="3593"/>
                </a:lnTo>
                <a:cubicBezTo>
                  <a:pt x="3150" y="3499"/>
                  <a:pt x="3183" y="3392"/>
                  <a:pt x="3266" y="3333"/>
                </a:cubicBezTo>
                <a:lnTo>
                  <a:pt x="4281" y="2596"/>
                </a:lnTo>
                <a:cubicBezTo>
                  <a:pt x="4323" y="2565"/>
                  <a:pt x="4371" y="2550"/>
                  <a:pt x="4419" y="2550"/>
                </a:cubicBezTo>
                <a:close/>
                <a:moveTo>
                  <a:pt x="1954" y="3150"/>
                </a:moveTo>
                <a:lnTo>
                  <a:pt x="2910" y="3499"/>
                </a:lnTo>
                <a:cubicBezTo>
                  <a:pt x="2908" y="3556"/>
                  <a:pt x="2916" y="3617"/>
                  <a:pt x="2934" y="3676"/>
                </a:cubicBezTo>
                <a:lnTo>
                  <a:pt x="3321" y="4870"/>
                </a:lnTo>
                <a:cubicBezTo>
                  <a:pt x="3338" y="4927"/>
                  <a:pt x="3369" y="4977"/>
                  <a:pt x="3404" y="5023"/>
                </a:cubicBezTo>
                <a:lnTo>
                  <a:pt x="2770" y="5778"/>
                </a:lnTo>
                <a:cubicBezTo>
                  <a:pt x="2717" y="5756"/>
                  <a:pt x="2658" y="5741"/>
                  <a:pt x="2597" y="5739"/>
                </a:cubicBezTo>
                <a:lnTo>
                  <a:pt x="1528" y="5701"/>
                </a:lnTo>
                <a:cubicBezTo>
                  <a:pt x="1170" y="5174"/>
                  <a:pt x="964" y="4553"/>
                  <a:pt x="935" y="3904"/>
                </a:cubicBezTo>
                <a:lnTo>
                  <a:pt x="1830" y="3277"/>
                </a:lnTo>
                <a:cubicBezTo>
                  <a:pt x="1880" y="3241"/>
                  <a:pt x="1922" y="3198"/>
                  <a:pt x="1954" y="3150"/>
                </a:cubicBezTo>
                <a:close/>
                <a:moveTo>
                  <a:pt x="1729" y="5966"/>
                </a:moveTo>
                <a:lnTo>
                  <a:pt x="2588" y="5997"/>
                </a:lnTo>
                <a:cubicBezTo>
                  <a:pt x="2689" y="6003"/>
                  <a:pt x="2777" y="6069"/>
                  <a:pt x="2803" y="6167"/>
                </a:cubicBezTo>
                <a:lnTo>
                  <a:pt x="2945" y="6666"/>
                </a:lnTo>
                <a:cubicBezTo>
                  <a:pt x="2783" y="6482"/>
                  <a:pt x="2547" y="6372"/>
                  <a:pt x="2287" y="6372"/>
                </a:cubicBezTo>
                <a:cubicBezTo>
                  <a:pt x="2236" y="6372"/>
                  <a:pt x="2184" y="6375"/>
                  <a:pt x="2136" y="6384"/>
                </a:cubicBezTo>
                <a:cubicBezTo>
                  <a:pt x="1987" y="6255"/>
                  <a:pt x="1850" y="6115"/>
                  <a:pt x="1729" y="5966"/>
                </a:cubicBezTo>
                <a:close/>
                <a:moveTo>
                  <a:pt x="7108" y="5966"/>
                </a:moveTo>
                <a:lnTo>
                  <a:pt x="7108" y="5966"/>
                </a:lnTo>
                <a:cubicBezTo>
                  <a:pt x="6985" y="6115"/>
                  <a:pt x="6850" y="6255"/>
                  <a:pt x="6699" y="6384"/>
                </a:cubicBezTo>
                <a:cubicBezTo>
                  <a:pt x="6649" y="6375"/>
                  <a:pt x="6598" y="6372"/>
                  <a:pt x="6548" y="6372"/>
                </a:cubicBezTo>
                <a:cubicBezTo>
                  <a:pt x="6290" y="6372"/>
                  <a:pt x="6054" y="6482"/>
                  <a:pt x="5892" y="6666"/>
                </a:cubicBezTo>
                <a:lnTo>
                  <a:pt x="6032" y="6167"/>
                </a:lnTo>
                <a:cubicBezTo>
                  <a:pt x="6060" y="6071"/>
                  <a:pt x="6146" y="6003"/>
                  <a:pt x="6248" y="5997"/>
                </a:cubicBezTo>
                <a:lnTo>
                  <a:pt x="7108" y="5966"/>
                </a:lnTo>
                <a:close/>
                <a:moveTo>
                  <a:pt x="5219" y="5177"/>
                </a:moveTo>
                <a:lnTo>
                  <a:pt x="5859" y="5940"/>
                </a:lnTo>
                <a:cubicBezTo>
                  <a:pt x="5824" y="5986"/>
                  <a:pt x="5796" y="6040"/>
                  <a:pt x="5779" y="6099"/>
                </a:cubicBezTo>
                <a:lnTo>
                  <a:pt x="5654" y="6549"/>
                </a:lnTo>
                <a:cubicBezTo>
                  <a:pt x="5507" y="6436"/>
                  <a:pt x="5322" y="6372"/>
                  <a:pt x="5127" y="6372"/>
                </a:cubicBezTo>
                <a:cubicBezTo>
                  <a:pt x="4838" y="6372"/>
                  <a:pt x="4578" y="6510"/>
                  <a:pt x="4418" y="6733"/>
                </a:cubicBezTo>
                <a:cubicBezTo>
                  <a:pt x="4255" y="6510"/>
                  <a:pt x="3996" y="6372"/>
                  <a:pt x="3708" y="6372"/>
                </a:cubicBezTo>
                <a:cubicBezTo>
                  <a:pt x="3511" y="6372"/>
                  <a:pt x="3330" y="6436"/>
                  <a:pt x="3179" y="6549"/>
                </a:cubicBezTo>
                <a:lnTo>
                  <a:pt x="3050" y="6099"/>
                </a:lnTo>
                <a:cubicBezTo>
                  <a:pt x="3034" y="6042"/>
                  <a:pt x="3008" y="5988"/>
                  <a:pt x="2973" y="5940"/>
                </a:cubicBezTo>
                <a:lnTo>
                  <a:pt x="3612" y="5177"/>
                </a:lnTo>
                <a:cubicBezTo>
                  <a:pt x="3668" y="5198"/>
                  <a:pt x="3728" y="5209"/>
                  <a:pt x="3787" y="5209"/>
                </a:cubicBezTo>
                <a:lnTo>
                  <a:pt x="5042" y="5209"/>
                </a:lnTo>
                <a:cubicBezTo>
                  <a:pt x="5105" y="5209"/>
                  <a:pt x="5166" y="5198"/>
                  <a:pt x="5219" y="5177"/>
                </a:cubicBezTo>
                <a:close/>
                <a:moveTo>
                  <a:pt x="7963" y="6631"/>
                </a:moveTo>
                <a:cubicBezTo>
                  <a:pt x="8302" y="6631"/>
                  <a:pt x="8579" y="6908"/>
                  <a:pt x="8579" y="7247"/>
                </a:cubicBezTo>
                <a:lnTo>
                  <a:pt x="8579" y="7529"/>
                </a:lnTo>
                <a:lnTo>
                  <a:pt x="255" y="7529"/>
                </a:lnTo>
                <a:lnTo>
                  <a:pt x="255" y="7247"/>
                </a:lnTo>
                <a:cubicBezTo>
                  <a:pt x="255" y="6908"/>
                  <a:pt x="531" y="6631"/>
                  <a:pt x="870" y="6631"/>
                </a:cubicBezTo>
                <a:cubicBezTo>
                  <a:pt x="1137" y="6631"/>
                  <a:pt x="1373" y="6801"/>
                  <a:pt x="1454" y="7057"/>
                </a:cubicBezTo>
                <a:cubicBezTo>
                  <a:pt x="1471" y="7111"/>
                  <a:pt x="1521" y="7147"/>
                  <a:pt x="1580" y="7147"/>
                </a:cubicBezTo>
                <a:cubicBezTo>
                  <a:pt x="1633" y="7147"/>
                  <a:pt x="1685" y="7111"/>
                  <a:pt x="1703" y="7057"/>
                </a:cubicBezTo>
                <a:cubicBezTo>
                  <a:pt x="1786" y="6801"/>
                  <a:pt x="2020" y="6631"/>
                  <a:pt x="2287" y="6631"/>
                </a:cubicBezTo>
                <a:cubicBezTo>
                  <a:pt x="2554" y="6631"/>
                  <a:pt x="2792" y="6801"/>
                  <a:pt x="2873" y="7057"/>
                </a:cubicBezTo>
                <a:cubicBezTo>
                  <a:pt x="2892" y="7111"/>
                  <a:pt x="2940" y="7147"/>
                  <a:pt x="2997" y="7147"/>
                </a:cubicBezTo>
                <a:cubicBezTo>
                  <a:pt x="3056" y="7147"/>
                  <a:pt x="3104" y="7111"/>
                  <a:pt x="3122" y="7057"/>
                </a:cubicBezTo>
                <a:cubicBezTo>
                  <a:pt x="3205" y="6801"/>
                  <a:pt x="3439" y="6631"/>
                  <a:pt x="3706" y="6631"/>
                </a:cubicBezTo>
                <a:cubicBezTo>
                  <a:pt x="3977" y="6631"/>
                  <a:pt x="4211" y="6801"/>
                  <a:pt x="4292" y="7057"/>
                </a:cubicBezTo>
                <a:cubicBezTo>
                  <a:pt x="4311" y="7111"/>
                  <a:pt x="4359" y="7147"/>
                  <a:pt x="4416" y="7147"/>
                </a:cubicBezTo>
                <a:cubicBezTo>
                  <a:pt x="4471" y="7147"/>
                  <a:pt x="4523" y="7111"/>
                  <a:pt x="4541" y="7057"/>
                </a:cubicBezTo>
                <a:cubicBezTo>
                  <a:pt x="4624" y="6801"/>
                  <a:pt x="4858" y="6631"/>
                  <a:pt x="5125" y="6631"/>
                </a:cubicBezTo>
                <a:cubicBezTo>
                  <a:pt x="5392" y="6631"/>
                  <a:pt x="5630" y="6801"/>
                  <a:pt x="5711" y="7057"/>
                </a:cubicBezTo>
                <a:cubicBezTo>
                  <a:pt x="5730" y="7111"/>
                  <a:pt x="5778" y="7147"/>
                  <a:pt x="5835" y="7147"/>
                </a:cubicBezTo>
                <a:cubicBezTo>
                  <a:pt x="5890" y="7147"/>
                  <a:pt x="5942" y="7111"/>
                  <a:pt x="5960" y="7057"/>
                </a:cubicBezTo>
                <a:cubicBezTo>
                  <a:pt x="6043" y="6801"/>
                  <a:pt x="6277" y="6631"/>
                  <a:pt x="6544" y="6631"/>
                </a:cubicBezTo>
                <a:cubicBezTo>
                  <a:pt x="6811" y="6631"/>
                  <a:pt x="7049" y="6801"/>
                  <a:pt x="7130" y="7057"/>
                </a:cubicBezTo>
                <a:cubicBezTo>
                  <a:pt x="7149" y="7111"/>
                  <a:pt x="7197" y="7147"/>
                  <a:pt x="7254" y="7147"/>
                </a:cubicBezTo>
                <a:cubicBezTo>
                  <a:pt x="7313" y="7147"/>
                  <a:pt x="7361" y="7111"/>
                  <a:pt x="7379" y="7057"/>
                </a:cubicBezTo>
                <a:cubicBezTo>
                  <a:pt x="7462" y="6801"/>
                  <a:pt x="7696" y="6631"/>
                  <a:pt x="7963" y="6631"/>
                </a:cubicBezTo>
                <a:close/>
                <a:moveTo>
                  <a:pt x="4421" y="1"/>
                </a:moveTo>
                <a:cubicBezTo>
                  <a:pt x="3656" y="1"/>
                  <a:pt x="2921" y="229"/>
                  <a:pt x="2295" y="662"/>
                </a:cubicBezTo>
                <a:cubicBezTo>
                  <a:pt x="2236" y="703"/>
                  <a:pt x="2221" y="784"/>
                  <a:pt x="2263" y="841"/>
                </a:cubicBezTo>
                <a:cubicBezTo>
                  <a:pt x="2288" y="878"/>
                  <a:pt x="2328" y="898"/>
                  <a:pt x="2369" y="898"/>
                </a:cubicBezTo>
                <a:cubicBezTo>
                  <a:pt x="2394" y="898"/>
                  <a:pt x="2420" y="890"/>
                  <a:pt x="2442" y="874"/>
                </a:cubicBezTo>
                <a:cubicBezTo>
                  <a:pt x="2671" y="718"/>
                  <a:pt x="2916" y="589"/>
                  <a:pt x="3168" y="489"/>
                </a:cubicBezTo>
                <a:lnTo>
                  <a:pt x="4134" y="1189"/>
                </a:lnTo>
                <a:cubicBezTo>
                  <a:pt x="4182" y="1226"/>
                  <a:pt x="4237" y="1252"/>
                  <a:pt x="4292" y="1265"/>
                </a:cubicBezTo>
                <a:lnTo>
                  <a:pt x="4292" y="2306"/>
                </a:lnTo>
                <a:cubicBezTo>
                  <a:pt x="4237" y="2323"/>
                  <a:pt x="4182" y="2349"/>
                  <a:pt x="4134" y="2384"/>
                </a:cubicBezTo>
                <a:lnTo>
                  <a:pt x="3118" y="3121"/>
                </a:lnTo>
                <a:cubicBezTo>
                  <a:pt x="3069" y="3154"/>
                  <a:pt x="3028" y="3198"/>
                  <a:pt x="2995" y="3246"/>
                </a:cubicBezTo>
                <a:lnTo>
                  <a:pt x="2044" y="2902"/>
                </a:lnTo>
                <a:cubicBezTo>
                  <a:pt x="2050" y="2844"/>
                  <a:pt x="2042" y="2784"/>
                  <a:pt x="2024" y="2725"/>
                </a:cubicBezTo>
                <a:lnTo>
                  <a:pt x="1677" y="1588"/>
                </a:lnTo>
                <a:cubicBezTo>
                  <a:pt x="1792" y="1446"/>
                  <a:pt x="1915" y="1309"/>
                  <a:pt x="2053" y="1182"/>
                </a:cubicBezTo>
                <a:cubicBezTo>
                  <a:pt x="2107" y="1134"/>
                  <a:pt x="2108" y="1051"/>
                  <a:pt x="2061" y="998"/>
                </a:cubicBezTo>
                <a:cubicBezTo>
                  <a:pt x="2036" y="971"/>
                  <a:pt x="2001" y="957"/>
                  <a:pt x="1966" y="957"/>
                </a:cubicBezTo>
                <a:cubicBezTo>
                  <a:pt x="1935" y="957"/>
                  <a:pt x="1903" y="969"/>
                  <a:pt x="1878" y="992"/>
                </a:cubicBezTo>
                <a:cubicBezTo>
                  <a:pt x="1502" y="1339"/>
                  <a:pt x="1207" y="1750"/>
                  <a:pt x="1001" y="2214"/>
                </a:cubicBezTo>
                <a:cubicBezTo>
                  <a:pt x="787" y="2697"/>
                  <a:pt x="677" y="3209"/>
                  <a:pt x="677" y="3740"/>
                </a:cubicBezTo>
                <a:cubicBezTo>
                  <a:pt x="677" y="4783"/>
                  <a:pt x="1106" y="5769"/>
                  <a:pt x="1865" y="6477"/>
                </a:cubicBezTo>
                <a:cubicBezTo>
                  <a:pt x="1755" y="6539"/>
                  <a:pt x="1659" y="6624"/>
                  <a:pt x="1585" y="6725"/>
                </a:cubicBezTo>
                <a:cubicBezTo>
                  <a:pt x="1425" y="6502"/>
                  <a:pt x="1165" y="6364"/>
                  <a:pt x="876" y="6364"/>
                </a:cubicBezTo>
                <a:cubicBezTo>
                  <a:pt x="395" y="6364"/>
                  <a:pt x="0" y="6755"/>
                  <a:pt x="0" y="7240"/>
                </a:cubicBezTo>
                <a:lnTo>
                  <a:pt x="0" y="7651"/>
                </a:lnTo>
                <a:cubicBezTo>
                  <a:pt x="0" y="7722"/>
                  <a:pt x="59" y="7780"/>
                  <a:pt x="129" y="7780"/>
                </a:cubicBezTo>
                <a:lnTo>
                  <a:pt x="8711" y="7780"/>
                </a:lnTo>
                <a:cubicBezTo>
                  <a:pt x="8781" y="7780"/>
                  <a:pt x="8840" y="7722"/>
                  <a:pt x="8840" y="7651"/>
                </a:cubicBezTo>
                <a:lnTo>
                  <a:pt x="8840" y="7240"/>
                </a:lnTo>
                <a:cubicBezTo>
                  <a:pt x="8840" y="6762"/>
                  <a:pt x="8448" y="6372"/>
                  <a:pt x="7967" y="6372"/>
                </a:cubicBezTo>
                <a:cubicBezTo>
                  <a:pt x="7679" y="6372"/>
                  <a:pt x="7418" y="6510"/>
                  <a:pt x="7257" y="6733"/>
                </a:cubicBezTo>
                <a:cubicBezTo>
                  <a:pt x="7184" y="6628"/>
                  <a:pt x="7086" y="6545"/>
                  <a:pt x="6979" y="6484"/>
                </a:cubicBezTo>
                <a:cubicBezTo>
                  <a:pt x="7737" y="5776"/>
                  <a:pt x="8168" y="4790"/>
                  <a:pt x="8168" y="3747"/>
                </a:cubicBezTo>
                <a:cubicBezTo>
                  <a:pt x="8168" y="2747"/>
                  <a:pt x="7777" y="1805"/>
                  <a:pt x="7071" y="1097"/>
                </a:cubicBezTo>
                <a:cubicBezTo>
                  <a:pt x="6364" y="390"/>
                  <a:pt x="5422" y="1"/>
                  <a:pt x="4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7" name="Google Shape;2217;p71"/>
          <p:cNvGrpSpPr/>
          <p:nvPr/>
        </p:nvGrpSpPr>
        <p:grpSpPr>
          <a:xfrm>
            <a:off x="4016761" y="3902400"/>
            <a:ext cx="437763" cy="443377"/>
            <a:chOff x="3409408" y="4132407"/>
            <a:chExt cx="467896" cy="473895"/>
          </a:xfrm>
        </p:grpSpPr>
        <p:sp>
          <p:nvSpPr>
            <p:cNvPr id="2218" name="Google Shape;2218;p71"/>
            <p:cNvSpPr/>
            <p:nvPr/>
          </p:nvSpPr>
          <p:spPr>
            <a:xfrm>
              <a:off x="3751414" y="4521695"/>
              <a:ext cx="65381" cy="66667"/>
            </a:xfrm>
            <a:custGeom>
              <a:avLst/>
              <a:gdLst/>
              <a:ahLst/>
              <a:cxnLst/>
              <a:rect l="l" t="t" r="r" b="b"/>
              <a:pathLst>
                <a:path w="1221" h="1245" extrusionOk="0">
                  <a:moveTo>
                    <a:pt x="504" y="260"/>
                  </a:moveTo>
                  <a:cubicBezTo>
                    <a:pt x="547" y="260"/>
                    <a:pt x="589" y="276"/>
                    <a:pt x="620" y="314"/>
                  </a:cubicBezTo>
                  <a:lnTo>
                    <a:pt x="913" y="669"/>
                  </a:lnTo>
                  <a:cubicBezTo>
                    <a:pt x="941" y="704"/>
                    <a:pt x="952" y="745"/>
                    <a:pt x="948" y="789"/>
                  </a:cubicBezTo>
                  <a:cubicBezTo>
                    <a:pt x="942" y="833"/>
                    <a:pt x="918" y="870"/>
                    <a:pt x="883" y="894"/>
                  </a:cubicBezTo>
                  <a:lnTo>
                    <a:pt x="797" y="957"/>
                  </a:lnTo>
                  <a:cubicBezTo>
                    <a:pt x="772" y="976"/>
                    <a:pt x="741" y="986"/>
                    <a:pt x="709" y="986"/>
                  </a:cubicBezTo>
                  <a:cubicBezTo>
                    <a:pt x="699" y="986"/>
                    <a:pt x="688" y="985"/>
                    <a:pt x="677" y="983"/>
                  </a:cubicBezTo>
                  <a:cubicBezTo>
                    <a:pt x="637" y="974"/>
                    <a:pt x="600" y="948"/>
                    <a:pt x="576" y="911"/>
                  </a:cubicBezTo>
                  <a:lnTo>
                    <a:pt x="334" y="520"/>
                  </a:lnTo>
                  <a:cubicBezTo>
                    <a:pt x="294" y="450"/>
                    <a:pt x="308" y="360"/>
                    <a:pt x="375" y="312"/>
                  </a:cubicBezTo>
                  <a:cubicBezTo>
                    <a:pt x="411" y="279"/>
                    <a:pt x="458" y="260"/>
                    <a:pt x="504" y="260"/>
                  </a:cubicBezTo>
                  <a:close/>
                  <a:moveTo>
                    <a:pt x="501" y="1"/>
                  </a:moveTo>
                  <a:cubicBezTo>
                    <a:pt x="417" y="1"/>
                    <a:pt x="333" y="26"/>
                    <a:pt x="261" y="78"/>
                  </a:cubicBezTo>
                  <a:lnTo>
                    <a:pt x="226" y="102"/>
                  </a:lnTo>
                  <a:cubicBezTo>
                    <a:pt x="49" y="229"/>
                    <a:pt x="1" y="470"/>
                    <a:pt x="115" y="658"/>
                  </a:cubicBezTo>
                  <a:lnTo>
                    <a:pt x="358" y="1049"/>
                  </a:lnTo>
                  <a:cubicBezTo>
                    <a:pt x="417" y="1147"/>
                    <a:pt x="517" y="1215"/>
                    <a:pt x="629" y="1239"/>
                  </a:cubicBezTo>
                  <a:cubicBezTo>
                    <a:pt x="657" y="1243"/>
                    <a:pt x="683" y="1244"/>
                    <a:pt x="710" y="1244"/>
                  </a:cubicBezTo>
                  <a:cubicBezTo>
                    <a:pt x="795" y="1244"/>
                    <a:pt x="880" y="1217"/>
                    <a:pt x="952" y="1167"/>
                  </a:cubicBezTo>
                  <a:lnTo>
                    <a:pt x="1036" y="1104"/>
                  </a:lnTo>
                  <a:cubicBezTo>
                    <a:pt x="1129" y="1038"/>
                    <a:pt x="1191" y="935"/>
                    <a:pt x="1208" y="821"/>
                  </a:cubicBezTo>
                  <a:cubicBezTo>
                    <a:pt x="1221" y="708"/>
                    <a:pt x="1189" y="594"/>
                    <a:pt x="1116" y="504"/>
                  </a:cubicBezTo>
                  <a:lnTo>
                    <a:pt x="821" y="152"/>
                  </a:lnTo>
                  <a:cubicBezTo>
                    <a:pt x="740" y="52"/>
                    <a:pt x="621"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3792484" y="4470076"/>
              <a:ext cx="71700" cy="58099"/>
            </a:xfrm>
            <a:custGeom>
              <a:avLst/>
              <a:gdLst/>
              <a:ahLst/>
              <a:cxnLst/>
              <a:rect l="l" t="t" r="r" b="b"/>
              <a:pathLst>
                <a:path w="1339" h="1085" extrusionOk="0">
                  <a:moveTo>
                    <a:pt x="488" y="260"/>
                  </a:moveTo>
                  <a:cubicBezTo>
                    <a:pt x="506" y="260"/>
                    <a:pt x="524" y="263"/>
                    <a:pt x="542" y="270"/>
                  </a:cubicBezTo>
                  <a:lnTo>
                    <a:pt x="973" y="430"/>
                  </a:lnTo>
                  <a:cubicBezTo>
                    <a:pt x="1014" y="447"/>
                    <a:pt x="1043" y="476"/>
                    <a:pt x="1062" y="517"/>
                  </a:cubicBezTo>
                  <a:cubicBezTo>
                    <a:pt x="1077" y="557"/>
                    <a:pt x="1077" y="601"/>
                    <a:pt x="1058" y="640"/>
                  </a:cubicBezTo>
                  <a:lnTo>
                    <a:pt x="1014" y="738"/>
                  </a:lnTo>
                  <a:cubicBezTo>
                    <a:pt x="995" y="777"/>
                    <a:pt x="964" y="806"/>
                    <a:pt x="922" y="821"/>
                  </a:cubicBezTo>
                  <a:cubicBezTo>
                    <a:pt x="906" y="826"/>
                    <a:pt x="890" y="828"/>
                    <a:pt x="874" y="828"/>
                  </a:cubicBezTo>
                  <a:cubicBezTo>
                    <a:pt x="849" y="828"/>
                    <a:pt x="823" y="822"/>
                    <a:pt x="800" y="808"/>
                  </a:cubicBezTo>
                  <a:lnTo>
                    <a:pt x="395" y="590"/>
                  </a:lnTo>
                  <a:cubicBezTo>
                    <a:pt x="323" y="550"/>
                    <a:pt x="293" y="463"/>
                    <a:pt x="328" y="390"/>
                  </a:cubicBezTo>
                  <a:lnTo>
                    <a:pt x="347" y="351"/>
                  </a:lnTo>
                  <a:cubicBezTo>
                    <a:pt x="372" y="294"/>
                    <a:pt x="429" y="260"/>
                    <a:pt x="488" y="260"/>
                  </a:cubicBezTo>
                  <a:close/>
                  <a:moveTo>
                    <a:pt x="489" y="1"/>
                  </a:moveTo>
                  <a:cubicBezTo>
                    <a:pt x="331" y="1"/>
                    <a:pt x="178" y="92"/>
                    <a:pt x="109" y="244"/>
                  </a:cubicBezTo>
                  <a:lnTo>
                    <a:pt x="91" y="283"/>
                  </a:lnTo>
                  <a:cubicBezTo>
                    <a:pt x="0" y="482"/>
                    <a:pt x="81" y="716"/>
                    <a:pt x="269" y="817"/>
                  </a:cubicBezTo>
                  <a:lnTo>
                    <a:pt x="675" y="1036"/>
                  </a:lnTo>
                  <a:cubicBezTo>
                    <a:pt x="736" y="1068"/>
                    <a:pt x="804" y="1084"/>
                    <a:pt x="872" y="1084"/>
                  </a:cubicBezTo>
                  <a:cubicBezTo>
                    <a:pt x="914" y="1084"/>
                    <a:pt x="960" y="1077"/>
                    <a:pt x="1003" y="1064"/>
                  </a:cubicBezTo>
                  <a:cubicBezTo>
                    <a:pt x="1112" y="1027"/>
                    <a:pt x="1200" y="946"/>
                    <a:pt x="1246" y="843"/>
                  </a:cubicBezTo>
                  <a:lnTo>
                    <a:pt x="1290" y="745"/>
                  </a:lnTo>
                  <a:cubicBezTo>
                    <a:pt x="1336" y="642"/>
                    <a:pt x="1338" y="522"/>
                    <a:pt x="1296" y="417"/>
                  </a:cubicBezTo>
                  <a:cubicBezTo>
                    <a:pt x="1255" y="310"/>
                    <a:pt x="1169" y="227"/>
                    <a:pt x="1062" y="189"/>
                  </a:cubicBezTo>
                  <a:lnTo>
                    <a:pt x="632" y="26"/>
                  </a:lnTo>
                  <a:cubicBezTo>
                    <a:pt x="586" y="9"/>
                    <a:pt x="537"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1"/>
            <p:cNvSpPr/>
            <p:nvPr/>
          </p:nvSpPr>
          <p:spPr>
            <a:xfrm>
              <a:off x="3806567" y="4401482"/>
              <a:ext cx="70736" cy="50709"/>
            </a:xfrm>
            <a:custGeom>
              <a:avLst/>
              <a:gdLst/>
              <a:ahLst/>
              <a:cxnLst/>
              <a:rect l="l" t="t" r="r" b="b"/>
              <a:pathLst>
                <a:path w="1321" h="947" extrusionOk="0">
                  <a:moveTo>
                    <a:pt x="887" y="260"/>
                  </a:moveTo>
                  <a:cubicBezTo>
                    <a:pt x="919" y="260"/>
                    <a:pt x="952" y="270"/>
                    <a:pt x="979" y="292"/>
                  </a:cubicBezTo>
                  <a:cubicBezTo>
                    <a:pt x="1014" y="318"/>
                    <a:pt x="1035" y="357"/>
                    <a:pt x="1038" y="401"/>
                  </a:cubicBezTo>
                  <a:lnTo>
                    <a:pt x="1048" y="508"/>
                  </a:lnTo>
                  <a:cubicBezTo>
                    <a:pt x="1055" y="548"/>
                    <a:pt x="1042" y="591"/>
                    <a:pt x="1011" y="622"/>
                  </a:cubicBezTo>
                  <a:cubicBezTo>
                    <a:pt x="983" y="655"/>
                    <a:pt x="943" y="674"/>
                    <a:pt x="900" y="675"/>
                  </a:cubicBezTo>
                  <a:lnTo>
                    <a:pt x="439" y="688"/>
                  </a:lnTo>
                  <a:cubicBezTo>
                    <a:pt x="437" y="688"/>
                    <a:pt x="435" y="688"/>
                    <a:pt x="433" y="688"/>
                  </a:cubicBezTo>
                  <a:cubicBezTo>
                    <a:pt x="356" y="688"/>
                    <a:pt x="290" y="627"/>
                    <a:pt x="281" y="548"/>
                  </a:cubicBezTo>
                  <a:lnTo>
                    <a:pt x="277" y="508"/>
                  </a:lnTo>
                  <a:cubicBezTo>
                    <a:pt x="270" y="427"/>
                    <a:pt x="325" y="353"/>
                    <a:pt x="406" y="338"/>
                  </a:cubicBezTo>
                  <a:lnTo>
                    <a:pt x="860" y="263"/>
                  </a:lnTo>
                  <a:cubicBezTo>
                    <a:pt x="869" y="261"/>
                    <a:pt x="878" y="260"/>
                    <a:pt x="887" y="260"/>
                  </a:cubicBezTo>
                  <a:close/>
                  <a:moveTo>
                    <a:pt x="888" y="0"/>
                  </a:moveTo>
                  <a:cubicBezTo>
                    <a:pt x="865" y="0"/>
                    <a:pt x="841" y="2"/>
                    <a:pt x="817" y="6"/>
                  </a:cubicBezTo>
                  <a:lnTo>
                    <a:pt x="364" y="84"/>
                  </a:lnTo>
                  <a:cubicBezTo>
                    <a:pt x="150" y="121"/>
                    <a:pt x="1" y="316"/>
                    <a:pt x="21" y="532"/>
                  </a:cubicBezTo>
                  <a:lnTo>
                    <a:pt x="25" y="574"/>
                  </a:lnTo>
                  <a:cubicBezTo>
                    <a:pt x="47" y="786"/>
                    <a:pt x="226" y="946"/>
                    <a:pt x="438" y="946"/>
                  </a:cubicBezTo>
                  <a:lnTo>
                    <a:pt x="449" y="946"/>
                  </a:lnTo>
                  <a:lnTo>
                    <a:pt x="909" y="933"/>
                  </a:lnTo>
                  <a:cubicBezTo>
                    <a:pt x="1026" y="930"/>
                    <a:pt x="1134" y="878"/>
                    <a:pt x="1210" y="791"/>
                  </a:cubicBezTo>
                  <a:cubicBezTo>
                    <a:pt x="1284" y="707"/>
                    <a:pt x="1320" y="594"/>
                    <a:pt x="1307" y="478"/>
                  </a:cubicBezTo>
                  <a:lnTo>
                    <a:pt x="1300" y="373"/>
                  </a:lnTo>
                  <a:cubicBezTo>
                    <a:pt x="1287" y="261"/>
                    <a:pt x="1230" y="154"/>
                    <a:pt x="1138" y="86"/>
                  </a:cubicBezTo>
                  <a:cubicBezTo>
                    <a:pt x="1066" y="30"/>
                    <a:pt x="979" y="0"/>
                    <a:pt x="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409408" y="4132407"/>
              <a:ext cx="370388" cy="473895"/>
            </a:xfrm>
            <a:custGeom>
              <a:avLst/>
              <a:gdLst/>
              <a:ahLst/>
              <a:cxnLst/>
              <a:rect l="l" t="t" r="r" b="b"/>
              <a:pathLst>
                <a:path w="6917" h="8850" extrusionOk="0">
                  <a:moveTo>
                    <a:pt x="5118" y="266"/>
                  </a:moveTo>
                  <a:cubicBezTo>
                    <a:pt x="5488" y="266"/>
                    <a:pt x="5798" y="535"/>
                    <a:pt x="5859" y="891"/>
                  </a:cubicBezTo>
                  <a:lnTo>
                    <a:pt x="5754" y="891"/>
                  </a:lnTo>
                  <a:cubicBezTo>
                    <a:pt x="5682" y="891"/>
                    <a:pt x="5625" y="948"/>
                    <a:pt x="5625" y="1020"/>
                  </a:cubicBezTo>
                  <a:cubicBezTo>
                    <a:pt x="5625" y="1091"/>
                    <a:pt x="5682" y="1149"/>
                    <a:pt x="5754" y="1149"/>
                  </a:cubicBezTo>
                  <a:lnTo>
                    <a:pt x="6038" y="1149"/>
                  </a:lnTo>
                  <a:cubicBezTo>
                    <a:pt x="6065" y="1149"/>
                    <a:pt x="6093" y="1160"/>
                    <a:pt x="6113" y="1180"/>
                  </a:cubicBezTo>
                  <a:cubicBezTo>
                    <a:pt x="6133" y="1200"/>
                    <a:pt x="6144" y="1230"/>
                    <a:pt x="6144" y="1257"/>
                  </a:cubicBezTo>
                  <a:cubicBezTo>
                    <a:pt x="6144" y="1316"/>
                    <a:pt x="6097" y="1364"/>
                    <a:pt x="6038" y="1364"/>
                  </a:cubicBezTo>
                  <a:lnTo>
                    <a:pt x="4198" y="1364"/>
                  </a:lnTo>
                  <a:cubicBezTo>
                    <a:pt x="4169" y="1364"/>
                    <a:pt x="4143" y="1353"/>
                    <a:pt x="4123" y="1333"/>
                  </a:cubicBezTo>
                  <a:cubicBezTo>
                    <a:pt x="4103" y="1313"/>
                    <a:pt x="4090" y="1285"/>
                    <a:pt x="4090" y="1257"/>
                  </a:cubicBezTo>
                  <a:cubicBezTo>
                    <a:pt x="4092" y="1196"/>
                    <a:pt x="4139" y="1149"/>
                    <a:pt x="4198" y="1149"/>
                  </a:cubicBezTo>
                  <a:lnTo>
                    <a:pt x="5236" y="1149"/>
                  </a:lnTo>
                  <a:cubicBezTo>
                    <a:pt x="5308" y="1149"/>
                    <a:pt x="5365" y="1091"/>
                    <a:pt x="5365" y="1020"/>
                  </a:cubicBezTo>
                  <a:cubicBezTo>
                    <a:pt x="5365" y="948"/>
                    <a:pt x="5308" y="891"/>
                    <a:pt x="5236" y="891"/>
                  </a:cubicBezTo>
                  <a:lnTo>
                    <a:pt x="4079" y="891"/>
                  </a:lnTo>
                  <a:cubicBezTo>
                    <a:pt x="3708" y="891"/>
                    <a:pt x="3399" y="620"/>
                    <a:pt x="3338" y="266"/>
                  </a:cubicBezTo>
                  <a:close/>
                  <a:moveTo>
                    <a:pt x="5872" y="1622"/>
                  </a:moveTo>
                  <a:lnTo>
                    <a:pt x="5872" y="2332"/>
                  </a:lnTo>
                  <a:cubicBezTo>
                    <a:pt x="5872" y="2533"/>
                    <a:pt x="5792" y="2722"/>
                    <a:pt x="5651" y="2864"/>
                  </a:cubicBezTo>
                  <a:cubicBezTo>
                    <a:pt x="5507" y="3008"/>
                    <a:pt x="5319" y="3085"/>
                    <a:pt x="5118" y="3085"/>
                  </a:cubicBezTo>
                  <a:cubicBezTo>
                    <a:pt x="4703" y="3085"/>
                    <a:pt x="4364" y="2746"/>
                    <a:pt x="4364" y="2332"/>
                  </a:cubicBezTo>
                  <a:lnTo>
                    <a:pt x="4364" y="1622"/>
                  </a:lnTo>
                  <a:close/>
                  <a:moveTo>
                    <a:pt x="3596" y="2103"/>
                  </a:moveTo>
                  <a:cubicBezTo>
                    <a:pt x="3765" y="2103"/>
                    <a:pt x="3936" y="2126"/>
                    <a:pt x="4104" y="2173"/>
                  </a:cubicBezTo>
                  <a:lnTo>
                    <a:pt x="4104" y="2330"/>
                  </a:lnTo>
                  <a:cubicBezTo>
                    <a:pt x="4104" y="2599"/>
                    <a:pt x="4209" y="2844"/>
                    <a:pt x="4381" y="3026"/>
                  </a:cubicBezTo>
                  <a:lnTo>
                    <a:pt x="3415" y="3990"/>
                  </a:lnTo>
                  <a:lnTo>
                    <a:pt x="3415" y="2826"/>
                  </a:lnTo>
                  <a:cubicBezTo>
                    <a:pt x="3415" y="2754"/>
                    <a:pt x="3358" y="2697"/>
                    <a:pt x="3286" y="2697"/>
                  </a:cubicBezTo>
                  <a:cubicBezTo>
                    <a:pt x="3214" y="2697"/>
                    <a:pt x="3157" y="2754"/>
                    <a:pt x="3157" y="2826"/>
                  </a:cubicBezTo>
                  <a:lnTo>
                    <a:pt x="3157" y="2982"/>
                  </a:lnTo>
                  <a:lnTo>
                    <a:pt x="2437" y="2982"/>
                  </a:lnTo>
                  <a:cubicBezTo>
                    <a:pt x="2365" y="2982"/>
                    <a:pt x="2308" y="3039"/>
                    <a:pt x="2308" y="3111"/>
                  </a:cubicBezTo>
                  <a:lnTo>
                    <a:pt x="2308" y="3859"/>
                  </a:lnTo>
                  <a:lnTo>
                    <a:pt x="1718" y="3859"/>
                  </a:lnTo>
                  <a:cubicBezTo>
                    <a:pt x="1748" y="3405"/>
                    <a:pt x="1941" y="2984"/>
                    <a:pt x="2267" y="2658"/>
                  </a:cubicBezTo>
                  <a:cubicBezTo>
                    <a:pt x="2627" y="2296"/>
                    <a:pt x="3105" y="2103"/>
                    <a:pt x="3596" y="2103"/>
                  </a:cubicBezTo>
                  <a:close/>
                  <a:moveTo>
                    <a:pt x="4359" y="3415"/>
                  </a:moveTo>
                  <a:lnTo>
                    <a:pt x="4943" y="3999"/>
                  </a:lnTo>
                  <a:cubicBezTo>
                    <a:pt x="4969" y="4025"/>
                    <a:pt x="5000" y="4036"/>
                    <a:pt x="5035" y="4036"/>
                  </a:cubicBezTo>
                  <a:lnTo>
                    <a:pt x="5667" y="4036"/>
                  </a:lnTo>
                  <a:cubicBezTo>
                    <a:pt x="6021" y="4036"/>
                    <a:pt x="6316" y="4292"/>
                    <a:pt x="6375" y="4630"/>
                  </a:cubicBezTo>
                  <a:lnTo>
                    <a:pt x="5947" y="4630"/>
                  </a:lnTo>
                  <a:cubicBezTo>
                    <a:pt x="5875" y="4630"/>
                    <a:pt x="5818" y="4687"/>
                    <a:pt x="5818" y="4759"/>
                  </a:cubicBezTo>
                  <a:lnTo>
                    <a:pt x="5818" y="5022"/>
                  </a:lnTo>
                  <a:cubicBezTo>
                    <a:pt x="5818" y="5059"/>
                    <a:pt x="5789" y="5090"/>
                    <a:pt x="5752" y="5090"/>
                  </a:cubicBezTo>
                  <a:cubicBezTo>
                    <a:pt x="5728" y="5090"/>
                    <a:pt x="5711" y="5077"/>
                    <a:pt x="5706" y="5072"/>
                  </a:cubicBezTo>
                  <a:cubicBezTo>
                    <a:pt x="5693" y="5059"/>
                    <a:pt x="5687" y="5041"/>
                    <a:pt x="5687" y="5026"/>
                  </a:cubicBezTo>
                  <a:lnTo>
                    <a:pt x="5687" y="4761"/>
                  </a:lnTo>
                  <a:cubicBezTo>
                    <a:pt x="5687" y="4689"/>
                    <a:pt x="5630" y="4632"/>
                    <a:pt x="5558" y="4632"/>
                  </a:cubicBezTo>
                  <a:lnTo>
                    <a:pt x="4860" y="4632"/>
                  </a:lnTo>
                  <a:cubicBezTo>
                    <a:pt x="4783" y="4632"/>
                    <a:pt x="4709" y="4602"/>
                    <a:pt x="4650" y="4547"/>
                  </a:cubicBezTo>
                  <a:lnTo>
                    <a:pt x="3939" y="3834"/>
                  </a:lnTo>
                  <a:lnTo>
                    <a:pt x="4359" y="3415"/>
                  </a:lnTo>
                  <a:close/>
                  <a:moveTo>
                    <a:pt x="3419" y="4436"/>
                  </a:moveTo>
                  <a:lnTo>
                    <a:pt x="4003" y="5020"/>
                  </a:lnTo>
                  <a:lnTo>
                    <a:pt x="3583" y="5439"/>
                  </a:lnTo>
                  <a:lnTo>
                    <a:pt x="3417" y="5273"/>
                  </a:lnTo>
                  <a:lnTo>
                    <a:pt x="3417" y="4436"/>
                  </a:lnTo>
                  <a:close/>
                  <a:moveTo>
                    <a:pt x="6461" y="4891"/>
                  </a:moveTo>
                  <a:cubicBezTo>
                    <a:pt x="6589" y="5035"/>
                    <a:pt x="6655" y="5216"/>
                    <a:pt x="6655" y="5407"/>
                  </a:cubicBezTo>
                  <a:cubicBezTo>
                    <a:pt x="6659" y="5617"/>
                    <a:pt x="6576" y="5815"/>
                    <a:pt x="6428" y="5962"/>
                  </a:cubicBezTo>
                  <a:cubicBezTo>
                    <a:pt x="6281" y="6109"/>
                    <a:pt x="6084" y="6192"/>
                    <a:pt x="5874" y="6192"/>
                  </a:cubicBezTo>
                  <a:cubicBezTo>
                    <a:pt x="5663" y="6192"/>
                    <a:pt x="5468" y="6113"/>
                    <a:pt x="5319" y="5962"/>
                  </a:cubicBezTo>
                  <a:cubicBezTo>
                    <a:pt x="5171" y="5815"/>
                    <a:pt x="5089" y="5617"/>
                    <a:pt x="5089" y="5407"/>
                  </a:cubicBezTo>
                  <a:cubicBezTo>
                    <a:pt x="5089" y="5216"/>
                    <a:pt x="5157" y="5035"/>
                    <a:pt x="5282" y="4891"/>
                  </a:cubicBezTo>
                  <a:lnTo>
                    <a:pt x="5426" y="4891"/>
                  </a:lnTo>
                  <a:lnTo>
                    <a:pt x="5426" y="5028"/>
                  </a:lnTo>
                  <a:cubicBezTo>
                    <a:pt x="5426" y="5114"/>
                    <a:pt x="5461" y="5195"/>
                    <a:pt x="5522" y="5258"/>
                  </a:cubicBezTo>
                  <a:cubicBezTo>
                    <a:pt x="5584" y="5319"/>
                    <a:pt x="5663" y="5352"/>
                    <a:pt x="5752" y="5352"/>
                  </a:cubicBezTo>
                  <a:cubicBezTo>
                    <a:pt x="5931" y="5352"/>
                    <a:pt x="6076" y="5206"/>
                    <a:pt x="6076" y="5028"/>
                  </a:cubicBezTo>
                  <a:lnTo>
                    <a:pt x="6076" y="4891"/>
                  </a:lnTo>
                  <a:close/>
                  <a:moveTo>
                    <a:pt x="4187" y="5203"/>
                  </a:moveTo>
                  <a:lnTo>
                    <a:pt x="4370" y="5385"/>
                  </a:lnTo>
                  <a:cubicBezTo>
                    <a:pt x="4423" y="5441"/>
                    <a:pt x="4455" y="5516"/>
                    <a:pt x="4455" y="5593"/>
                  </a:cubicBezTo>
                  <a:lnTo>
                    <a:pt x="4455" y="6246"/>
                  </a:lnTo>
                  <a:lnTo>
                    <a:pt x="3863" y="6246"/>
                  </a:lnTo>
                  <a:lnTo>
                    <a:pt x="3863" y="5772"/>
                  </a:lnTo>
                  <a:cubicBezTo>
                    <a:pt x="3863" y="5737"/>
                    <a:pt x="3848" y="5704"/>
                    <a:pt x="3826" y="5680"/>
                  </a:cubicBezTo>
                  <a:lnTo>
                    <a:pt x="3767" y="5621"/>
                  </a:lnTo>
                  <a:lnTo>
                    <a:pt x="4187" y="5203"/>
                  </a:lnTo>
                  <a:close/>
                  <a:moveTo>
                    <a:pt x="3155" y="3242"/>
                  </a:moveTo>
                  <a:lnTo>
                    <a:pt x="3155" y="6272"/>
                  </a:lnTo>
                  <a:lnTo>
                    <a:pt x="3157" y="6272"/>
                  </a:lnTo>
                  <a:cubicBezTo>
                    <a:pt x="3157" y="6436"/>
                    <a:pt x="3025" y="6568"/>
                    <a:pt x="2860" y="6568"/>
                  </a:cubicBezTo>
                  <a:cubicBezTo>
                    <a:pt x="2696" y="6568"/>
                    <a:pt x="2564" y="6434"/>
                    <a:pt x="2564" y="6272"/>
                  </a:cubicBezTo>
                  <a:lnTo>
                    <a:pt x="2564" y="3242"/>
                  </a:lnTo>
                  <a:close/>
                  <a:moveTo>
                    <a:pt x="2306" y="6015"/>
                  </a:moveTo>
                  <a:lnTo>
                    <a:pt x="2306" y="6318"/>
                  </a:lnTo>
                  <a:cubicBezTo>
                    <a:pt x="2308" y="6399"/>
                    <a:pt x="2274" y="6474"/>
                    <a:pt x="2221" y="6530"/>
                  </a:cubicBezTo>
                  <a:lnTo>
                    <a:pt x="1987" y="6762"/>
                  </a:lnTo>
                  <a:lnTo>
                    <a:pt x="1569" y="6344"/>
                  </a:lnTo>
                  <a:lnTo>
                    <a:pt x="1676" y="6235"/>
                  </a:lnTo>
                  <a:cubicBezTo>
                    <a:pt x="1701" y="6209"/>
                    <a:pt x="1714" y="6178"/>
                    <a:pt x="1714" y="6143"/>
                  </a:cubicBezTo>
                  <a:lnTo>
                    <a:pt x="1714" y="6015"/>
                  </a:lnTo>
                  <a:close/>
                  <a:moveTo>
                    <a:pt x="1386" y="6524"/>
                  </a:moveTo>
                  <a:lnTo>
                    <a:pt x="1690" y="6826"/>
                  </a:lnTo>
                  <a:cubicBezTo>
                    <a:pt x="1618" y="6841"/>
                    <a:pt x="1554" y="6874"/>
                    <a:pt x="1502" y="6928"/>
                  </a:cubicBezTo>
                  <a:lnTo>
                    <a:pt x="1276" y="7154"/>
                  </a:lnTo>
                  <a:lnTo>
                    <a:pt x="1016" y="6896"/>
                  </a:lnTo>
                  <a:lnTo>
                    <a:pt x="1386" y="6524"/>
                  </a:lnTo>
                  <a:close/>
                  <a:moveTo>
                    <a:pt x="1764" y="7082"/>
                  </a:moveTo>
                  <a:cubicBezTo>
                    <a:pt x="1793" y="7082"/>
                    <a:pt x="1823" y="7093"/>
                    <a:pt x="1845" y="7114"/>
                  </a:cubicBezTo>
                  <a:cubicBezTo>
                    <a:pt x="1891" y="7158"/>
                    <a:pt x="1891" y="7230"/>
                    <a:pt x="1845" y="7276"/>
                  </a:cubicBezTo>
                  <a:lnTo>
                    <a:pt x="1618" y="7501"/>
                  </a:lnTo>
                  <a:lnTo>
                    <a:pt x="1458" y="7341"/>
                  </a:lnTo>
                  <a:lnTo>
                    <a:pt x="1683" y="7114"/>
                  </a:lnTo>
                  <a:cubicBezTo>
                    <a:pt x="1705" y="7093"/>
                    <a:pt x="1735" y="7082"/>
                    <a:pt x="1764" y="7082"/>
                  </a:cubicBezTo>
                  <a:close/>
                  <a:moveTo>
                    <a:pt x="4455" y="6504"/>
                  </a:moveTo>
                  <a:lnTo>
                    <a:pt x="4455" y="6931"/>
                  </a:lnTo>
                  <a:cubicBezTo>
                    <a:pt x="4324" y="6990"/>
                    <a:pt x="4230" y="7121"/>
                    <a:pt x="4230" y="7276"/>
                  </a:cubicBezTo>
                  <a:lnTo>
                    <a:pt x="4230" y="7593"/>
                  </a:lnTo>
                  <a:lnTo>
                    <a:pt x="3863" y="7593"/>
                  </a:lnTo>
                  <a:lnTo>
                    <a:pt x="3863" y="6504"/>
                  </a:lnTo>
                  <a:close/>
                  <a:moveTo>
                    <a:pt x="4602" y="7160"/>
                  </a:moveTo>
                  <a:cubicBezTo>
                    <a:pt x="4666" y="7160"/>
                    <a:pt x="4718" y="7212"/>
                    <a:pt x="4718" y="7276"/>
                  </a:cubicBezTo>
                  <a:lnTo>
                    <a:pt x="4718" y="7593"/>
                  </a:lnTo>
                  <a:lnTo>
                    <a:pt x="4488" y="7593"/>
                  </a:lnTo>
                  <a:lnTo>
                    <a:pt x="4488" y="7276"/>
                  </a:lnTo>
                  <a:cubicBezTo>
                    <a:pt x="4488" y="7213"/>
                    <a:pt x="4537" y="7160"/>
                    <a:pt x="4602" y="7160"/>
                  </a:cubicBezTo>
                  <a:close/>
                  <a:moveTo>
                    <a:pt x="820" y="7066"/>
                  </a:moveTo>
                  <a:lnTo>
                    <a:pt x="1185" y="7433"/>
                  </a:lnTo>
                  <a:lnTo>
                    <a:pt x="1211" y="7458"/>
                  </a:lnTo>
                  <a:lnTo>
                    <a:pt x="1047" y="7506"/>
                  </a:lnTo>
                  <a:cubicBezTo>
                    <a:pt x="979" y="7527"/>
                    <a:pt x="938" y="7599"/>
                    <a:pt x="960" y="7667"/>
                  </a:cubicBezTo>
                  <a:cubicBezTo>
                    <a:pt x="977" y="7726"/>
                    <a:pt x="1029" y="7763"/>
                    <a:pt x="1084" y="7763"/>
                  </a:cubicBezTo>
                  <a:cubicBezTo>
                    <a:pt x="1097" y="7763"/>
                    <a:pt x="1108" y="7759"/>
                    <a:pt x="1121" y="7757"/>
                  </a:cubicBezTo>
                  <a:lnTo>
                    <a:pt x="1423" y="7670"/>
                  </a:lnTo>
                  <a:lnTo>
                    <a:pt x="1504" y="7750"/>
                  </a:lnTo>
                  <a:lnTo>
                    <a:pt x="1340" y="7799"/>
                  </a:lnTo>
                  <a:cubicBezTo>
                    <a:pt x="1272" y="7820"/>
                    <a:pt x="1231" y="7892"/>
                    <a:pt x="1254" y="7960"/>
                  </a:cubicBezTo>
                  <a:cubicBezTo>
                    <a:pt x="1268" y="8017"/>
                    <a:pt x="1322" y="8054"/>
                    <a:pt x="1377" y="8054"/>
                  </a:cubicBezTo>
                  <a:cubicBezTo>
                    <a:pt x="1388" y="8054"/>
                    <a:pt x="1401" y="8052"/>
                    <a:pt x="1414" y="8050"/>
                  </a:cubicBezTo>
                  <a:lnTo>
                    <a:pt x="1653" y="7980"/>
                  </a:lnTo>
                  <a:lnTo>
                    <a:pt x="1653" y="7980"/>
                  </a:lnTo>
                  <a:cubicBezTo>
                    <a:pt x="1696" y="8133"/>
                    <a:pt x="1655" y="8314"/>
                    <a:pt x="1530" y="8441"/>
                  </a:cubicBezTo>
                  <a:lnTo>
                    <a:pt x="1405" y="8566"/>
                  </a:lnTo>
                  <a:cubicBezTo>
                    <a:pt x="1386" y="8584"/>
                    <a:pt x="1363" y="8594"/>
                    <a:pt x="1339" y="8594"/>
                  </a:cubicBezTo>
                  <a:cubicBezTo>
                    <a:pt x="1316" y="8594"/>
                    <a:pt x="1293" y="8584"/>
                    <a:pt x="1276" y="8566"/>
                  </a:cubicBezTo>
                  <a:lnTo>
                    <a:pt x="297" y="7586"/>
                  </a:lnTo>
                  <a:cubicBezTo>
                    <a:pt x="268" y="7556"/>
                    <a:pt x="264" y="7519"/>
                    <a:pt x="264" y="7501"/>
                  </a:cubicBezTo>
                  <a:cubicBezTo>
                    <a:pt x="268" y="7482"/>
                    <a:pt x="273" y="7447"/>
                    <a:pt x="310" y="7423"/>
                  </a:cubicBezTo>
                  <a:lnTo>
                    <a:pt x="820" y="7066"/>
                  </a:lnTo>
                  <a:close/>
                  <a:moveTo>
                    <a:pt x="4392" y="7853"/>
                  </a:moveTo>
                  <a:lnTo>
                    <a:pt x="4309" y="8004"/>
                  </a:lnTo>
                  <a:cubicBezTo>
                    <a:pt x="4274" y="8065"/>
                    <a:pt x="4298" y="8144"/>
                    <a:pt x="4361" y="8179"/>
                  </a:cubicBezTo>
                  <a:cubicBezTo>
                    <a:pt x="4381" y="8190"/>
                    <a:pt x="4401" y="8196"/>
                    <a:pt x="4423" y="8196"/>
                  </a:cubicBezTo>
                  <a:cubicBezTo>
                    <a:pt x="4469" y="8196"/>
                    <a:pt x="4512" y="8170"/>
                    <a:pt x="4536" y="8127"/>
                  </a:cubicBezTo>
                  <a:lnTo>
                    <a:pt x="4687" y="7855"/>
                  </a:lnTo>
                  <a:lnTo>
                    <a:pt x="4801" y="7855"/>
                  </a:lnTo>
                  <a:lnTo>
                    <a:pt x="4716" y="8004"/>
                  </a:lnTo>
                  <a:cubicBezTo>
                    <a:pt x="4683" y="8067"/>
                    <a:pt x="4705" y="8144"/>
                    <a:pt x="4768" y="8179"/>
                  </a:cubicBezTo>
                  <a:cubicBezTo>
                    <a:pt x="4788" y="8190"/>
                    <a:pt x="4808" y="8196"/>
                    <a:pt x="4831" y="8196"/>
                  </a:cubicBezTo>
                  <a:cubicBezTo>
                    <a:pt x="4877" y="8196"/>
                    <a:pt x="4921" y="8170"/>
                    <a:pt x="4943" y="8127"/>
                  </a:cubicBezTo>
                  <a:lnTo>
                    <a:pt x="5063" y="7910"/>
                  </a:lnTo>
                  <a:cubicBezTo>
                    <a:pt x="5216" y="7987"/>
                    <a:pt x="5315" y="8144"/>
                    <a:pt x="5315" y="8325"/>
                  </a:cubicBezTo>
                  <a:lnTo>
                    <a:pt x="5315" y="8502"/>
                  </a:lnTo>
                  <a:cubicBezTo>
                    <a:pt x="5315" y="8551"/>
                    <a:pt x="5275" y="8594"/>
                    <a:pt x="5223" y="8594"/>
                  </a:cubicBezTo>
                  <a:lnTo>
                    <a:pt x="3839" y="8594"/>
                  </a:lnTo>
                  <a:cubicBezTo>
                    <a:pt x="3795" y="8594"/>
                    <a:pt x="3767" y="8570"/>
                    <a:pt x="3756" y="8555"/>
                  </a:cubicBezTo>
                  <a:cubicBezTo>
                    <a:pt x="3745" y="8540"/>
                    <a:pt x="3725" y="8511"/>
                    <a:pt x="3734" y="8466"/>
                  </a:cubicBezTo>
                  <a:lnTo>
                    <a:pt x="3839" y="7853"/>
                  </a:lnTo>
                  <a:close/>
                  <a:moveTo>
                    <a:pt x="3200" y="0"/>
                  </a:moveTo>
                  <a:cubicBezTo>
                    <a:pt x="3128" y="0"/>
                    <a:pt x="3071" y="59"/>
                    <a:pt x="3071" y="129"/>
                  </a:cubicBezTo>
                  <a:cubicBezTo>
                    <a:pt x="3071" y="612"/>
                    <a:pt x="3410" y="1018"/>
                    <a:pt x="3859" y="1119"/>
                  </a:cubicBezTo>
                  <a:cubicBezTo>
                    <a:pt x="3845" y="1160"/>
                    <a:pt x="3835" y="1204"/>
                    <a:pt x="3835" y="1252"/>
                  </a:cubicBezTo>
                  <a:cubicBezTo>
                    <a:pt x="3835" y="1349"/>
                    <a:pt x="3874" y="1442"/>
                    <a:pt x="3942" y="1512"/>
                  </a:cubicBezTo>
                  <a:cubicBezTo>
                    <a:pt x="3988" y="1558"/>
                    <a:pt x="4047" y="1591"/>
                    <a:pt x="4110" y="1607"/>
                  </a:cubicBezTo>
                  <a:lnTo>
                    <a:pt x="4110" y="1904"/>
                  </a:lnTo>
                  <a:cubicBezTo>
                    <a:pt x="3940" y="1863"/>
                    <a:pt x="3769" y="1842"/>
                    <a:pt x="3599" y="1842"/>
                  </a:cubicBezTo>
                  <a:cubicBezTo>
                    <a:pt x="3041" y="1842"/>
                    <a:pt x="2497" y="2061"/>
                    <a:pt x="2086" y="2474"/>
                  </a:cubicBezTo>
                  <a:cubicBezTo>
                    <a:pt x="1681" y="2879"/>
                    <a:pt x="1458" y="3417"/>
                    <a:pt x="1458" y="3988"/>
                  </a:cubicBezTo>
                  <a:lnTo>
                    <a:pt x="1458" y="5083"/>
                  </a:lnTo>
                  <a:cubicBezTo>
                    <a:pt x="1458" y="5155"/>
                    <a:pt x="1515" y="5212"/>
                    <a:pt x="1587" y="5212"/>
                  </a:cubicBezTo>
                  <a:cubicBezTo>
                    <a:pt x="1659" y="5212"/>
                    <a:pt x="1716" y="5155"/>
                    <a:pt x="1716" y="5083"/>
                  </a:cubicBezTo>
                  <a:lnTo>
                    <a:pt x="1716" y="4117"/>
                  </a:lnTo>
                  <a:lnTo>
                    <a:pt x="2308" y="4117"/>
                  </a:lnTo>
                  <a:lnTo>
                    <a:pt x="2308" y="5754"/>
                  </a:lnTo>
                  <a:lnTo>
                    <a:pt x="1716" y="5754"/>
                  </a:lnTo>
                  <a:lnTo>
                    <a:pt x="1716" y="5599"/>
                  </a:lnTo>
                  <a:cubicBezTo>
                    <a:pt x="1716" y="5527"/>
                    <a:pt x="1659" y="5470"/>
                    <a:pt x="1587" y="5470"/>
                  </a:cubicBezTo>
                  <a:cubicBezTo>
                    <a:pt x="1515" y="5470"/>
                    <a:pt x="1458" y="5527"/>
                    <a:pt x="1458" y="5599"/>
                  </a:cubicBezTo>
                  <a:lnTo>
                    <a:pt x="1458" y="6086"/>
                  </a:lnTo>
                  <a:lnTo>
                    <a:pt x="750" y="6791"/>
                  </a:lnTo>
                  <a:lnTo>
                    <a:pt x="163" y="7206"/>
                  </a:lnTo>
                  <a:cubicBezTo>
                    <a:pt x="74" y="7269"/>
                    <a:pt x="19" y="7368"/>
                    <a:pt x="10" y="7477"/>
                  </a:cubicBezTo>
                  <a:cubicBezTo>
                    <a:pt x="0" y="7584"/>
                    <a:pt x="39" y="7691"/>
                    <a:pt x="115" y="7766"/>
                  </a:cubicBezTo>
                  <a:lnTo>
                    <a:pt x="1093" y="8745"/>
                  </a:lnTo>
                  <a:cubicBezTo>
                    <a:pt x="1163" y="8815"/>
                    <a:pt x="1254" y="8850"/>
                    <a:pt x="1342" y="8850"/>
                  </a:cubicBezTo>
                  <a:cubicBezTo>
                    <a:pt x="1432" y="8850"/>
                    <a:pt x="1523" y="8815"/>
                    <a:pt x="1591" y="8745"/>
                  </a:cubicBezTo>
                  <a:lnTo>
                    <a:pt x="1716" y="8621"/>
                  </a:lnTo>
                  <a:cubicBezTo>
                    <a:pt x="1969" y="8367"/>
                    <a:pt x="1996" y="7974"/>
                    <a:pt x="1799" y="7689"/>
                  </a:cubicBezTo>
                  <a:lnTo>
                    <a:pt x="2031" y="7455"/>
                  </a:lnTo>
                  <a:cubicBezTo>
                    <a:pt x="2103" y="7385"/>
                    <a:pt x="2140" y="7293"/>
                    <a:pt x="2140" y="7191"/>
                  </a:cubicBezTo>
                  <a:cubicBezTo>
                    <a:pt x="2140" y="7129"/>
                    <a:pt x="2125" y="7071"/>
                    <a:pt x="2096" y="7018"/>
                  </a:cubicBezTo>
                  <a:lnTo>
                    <a:pt x="2405" y="6708"/>
                  </a:lnTo>
                  <a:cubicBezTo>
                    <a:pt x="2422" y="6690"/>
                    <a:pt x="2442" y="6670"/>
                    <a:pt x="2457" y="6648"/>
                  </a:cubicBezTo>
                  <a:cubicBezTo>
                    <a:pt x="2558" y="6754"/>
                    <a:pt x="2704" y="6825"/>
                    <a:pt x="2862" y="6825"/>
                  </a:cubicBezTo>
                  <a:cubicBezTo>
                    <a:pt x="3168" y="6825"/>
                    <a:pt x="3419" y="6576"/>
                    <a:pt x="3419" y="6270"/>
                  </a:cubicBezTo>
                  <a:lnTo>
                    <a:pt x="3419" y="5636"/>
                  </a:lnTo>
                  <a:lnTo>
                    <a:pt x="3603" y="5820"/>
                  </a:lnTo>
                  <a:lnTo>
                    <a:pt x="3603" y="7709"/>
                  </a:lnTo>
                  <a:lnTo>
                    <a:pt x="3478" y="8419"/>
                  </a:lnTo>
                  <a:cubicBezTo>
                    <a:pt x="3459" y="8524"/>
                    <a:pt x="3489" y="8634"/>
                    <a:pt x="3559" y="8717"/>
                  </a:cubicBezTo>
                  <a:cubicBezTo>
                    <a:pt x="3627" y="8800"/>
                    <a:pt x="3732" y="8850"/>
                    <a:pt x="3839" y="8850"/>
                  </a:cubicBezTo>
                  <a:lnTo>
                    <a:pt x="5225" y="8850"/>
                  </a:lnTo>
                  <a:cubicBezTo>
                    <a:pt x="5418" y="8850"/>
                    <a:pt x="5575" y="8693"/>
                    <a:pt x="5575" y="8500"/>
                  </a:cubicBezTo>
                  <a:lnTo>
                    <a:pt x="5575" y="8321"/>
                  </a:lnTo>
                  <a:cubicBezTo>
                    <a:pt x="5575" y="7965"/>
                    <a:pt x="5313" y="7665"/>
                    <a:pt x="4976" y="7602"/>
                  </a:cubicBezTo>
                  <a:lnTo>
                    <a:pt x="4976" y="7270"/>
                  </a:lnTo>
                  <a:cubicBezTo>
                    <a:pt x="4976" y="7103"/>
                    <a:pt x="4866" y="6963"/>
                    <a:pt x="4713" y="6915"/>
                  </a:cubicBezTo>
                  <a:lnTo>
                    <a:pt x="4713" y="5590"/>
                  </a:lnTo>
                  <a:cubicBezTo>
                    <a:pt x="4713" y="5442"/>
                    <a:pt x="4655" y="5302"/>
                    <a:pt x="4549" y="5197"/>
                  </a:cubicBezTo>
                  <a:lnTo>
                    <a:pt x="3561" y="4210"/>
                  </a:lnTo>
                  <a:lnTo>
                    <a:pt x="3756" y="4014"/>
                  </a:lnTo>
                  <a:lnTo>
                    <a:pt x="4469" y="4726"/>
                  </a:lnTo>
                  <a:cubicBezTo>
                    <a:pt x="4574" y="4832"/>
                    <a:pt x="4713" y="4890"/>
                    <a:pt x="4860" y="4890"/>
                  </a:cubicBezTo>
                  <a:lnTo>
                    <a:pt x="4967" y="4890"/>
                  </a:lnTo>
                  <a:cubicBezTo>
                    <a:pt x="4877" y="5046"/>
                    <a:pt x="4831" y="5221"/>
                    <a:pt x="4831" y="5406"/>
                  </a:cubicBezTo>
                  <a:cubicBezTo>
                    <a:pt x="4831" y="5686"/>
                    <a:pt x="4941" y="5949"/>
                    <a:pt x="5136" y="6144"/>
                  </a:cubicBezTo>
                  <a:cubicBezTo>
                    <a:pt x="5335" y="6344"/>
                    <a:pt x="5595" y="6450"/>
                    <a:pt x="5874" y="6450"/>
                  </a:cubicBezTo>
                  <a:cubicBezTo>
                    <a:pt x="6152" y="6450"/>
                    <a:pt x="6415" y="6344"/>
                    <a:pt x="6611" y="6144"/>
                  </a:cubicBezTo>
                  <a:cubicBezTo>
                    <a:pt x="6810" y="5945"/>
                    <a:pt x="6917" y="5686"/>
                    <a:pt x="6917" y="5407"/>
                  </a:cubicBezTo>
                  <a:cubicBezTo>
                    <a:pt x="6917" y="5148"/>
                    <a:pt x="6823" y="4901"/>
                    <a:pt x="6648" y="4707"/>
                  </a:cubicBezTo>
                  <a:cubicBezTo>
                    <a:pt x="6620" y="4191"/>
                    <a:pt x="6191" y="3778"/>
                    <a:pt x="5669" y="3778"/>
                  </a:cubicBezTo>
                  <a:lnTo>
                    <a:pt x="5090" y="3778"/>
                  </a:lnTo>
                  <a:lnTo>
                    <a:pt x="4543" y="3231"/>
                  </a:lnTo>
                  <a:lnTo>
                    <a:pt x="4584" y="3189"/>
                  </a:lnTo>
                  <a:cubicBezTo>
                    <a:pt x="4738" y="3286"/>
                    <a:pt x="4923" y="3342"/>
                    <a:pt x="5118" y="3342"/>
                  </a:cubicBezTo>
                  <a:cubicBezTo>
                    <a:pt x="5391" y="3342"/>
                    <a:pt x="5643" y="3235"/>
                    <a:pt x="5835" y="3045"/>
                  </a:cubicBezTo>
                  <a:cubicBezTo>
                    <a:pt x="6027" y="2853"/>
                    <a:pt x="6132" y="2599"/>
                    <a:pt x="6132" y="2328"/>
                  </a:cubicBezTo>
                  <a:lnTo>
                    <a:pt x="6132" y="1607"/>
                  </a:lnTo>
                  <a:cubicBezTo>
                    <a:pt x="6288" y="1565"/>
                    <a:pt x="6406" y="1423"/>
                    <a:pt x="6406" y="1252"/>
                  </a:cubicBezTo>
                  <a:cubicBezTo>
                    <a:pt x="6406" y="1156"/>
                    <a:pt x="6367" y="1064"/>
                    <a:pt x="6297" y="992"/>
                  </a:cubicBezTo>
                  <a:cubicBezTo>
                    <a:pt x="6250" y="942"/>
                    <a:pt x="6189" y="911"/>
                    <a:pt x="6124" y="894"/>
                  </a:cubicBezTo>
                  <a:cubicBezTo>
                    <a:pt x="6065" y="393"/>
                    <a:pt x="5636"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2" name="Google Shape;2222;p71"/>
          <p:cNvGrpSpPr/>
          <p:nvPr/>
        </p:nvGrpSpPr>
        <p:grpSpPr>
          <a:xfrm>
            <a:off x="4719251" y="3902400"/>
            <a:ext cx="443526" cy="443126"/>
            <a:chOff x="4084049" y="4132407"/>
            <a:chExt cx="474056" cy="473628"/>
          </a:xfrm>
        </p:grpSpPr>
        <p:sp>
          <p:nvSpPr>
            <p:cNvPr id="2223" name="Google Shape;2223;p71"/>
            <p:cNvSpPr/>
            <p:nvPr/>
          </p:nvSpPr>
          <p:spPr>
            <a:xfrm>
              <a:off x="4115535" y="4298457"/>
              <a:ext cx="69665" cy="64096"/>
            </a:xfrm>
            <a:custGeom>
              <a:avLst/>
              <a:gdLst/>
              <a:ahLst/>
              <a:cxnLst/>
              <a:rect l="l" t="t" r="r" b="b"/>
              <a:pathLst>
                <a:path w="1301" h="1197" extrusionOk="0">
                  <a:moveTo>
                    <a:pt x="505" y="257"/>
                  </a:moveTo>
                  <a:cubicBezTo>
                    <a:pt x="545" y="257"/>
                    <a:pt x="584" y="273"/>
                    <a:pt x="613" y="299"/>
                  </a:cubicBezTo>
                  <a:lnTo>
                    <a:pt x="950" y="626"/>
                  </a:lnTo>
                  <a:cubicBezTo>
                    <a:pt x="1009" y="683"/>
                    <a:pt x="1014" y="779"/>
                    <a:pt x="961" y="843"/>
                  </a:cubicBezTo>
                  <a:lnTo>
                    <a:pt x="933" y="876"/>
                  </a:lnTo>
                  <a:cubicBezTo>
                    <a:pt x="902" y="914"/>
                    <a:pt x="857" y="933"/>
                    <a:pt x="812" y="933"/>
                  </a:cubicBezTo>
                  <a:cubicBezTo>
                    <a:pt x="779" y="933"/>
                    <a:pt x="746" y="923"/>
                    <a:pt x="718" y="902"/>
                  </a:cubicBezTo>
                  <a:lnTo>
                    <a:pt x="340" y="626"/>
                  </a:lnTo>
                  <a:cubicBezTo>
                    <a:pt x="303" y="598"/>
                    <a:pt x="279" y="557"/>
                    <a:pt x="275" y="513"/>
                  </a:cubicBezTo>
                  <a:cubicBezTo>
                    <a:pt x="268" y="475"/>
                    <a:pt x="281" y="432"/>
                    <a:pt x="309" y="397"/>
                  </a:cubicBezTo>
                  <a:lnTo>
                    <a:pt x="379" y="314"/>
                  </a:lnTo>
                  <a:cubicBezTo>
                    <a:pt x="408" y="279"/>
                    <a:pt x="447" y="259"/>
                    <a:pt x="493" y="257"/>
                  </a:cubicBezTo>
                  <a:cubicBezTo>
                    <a:pt x="497" y="257"/>
                    <a:pt x="501" y="257"/>
                    <a:pt x="505" y="257"/>
                  </a:cubicBezTo>
                  <a:close/>
                  <a:moveTo>
                    <a:pt x="500" y="0"/>
                  </a:moveTo>
                  <a:cubicBezTo>
                    <a:pt x="493" y="0"/>
                    <a:pt x="487" y="1"/>
                    <a:pt x="480" y="1"/>
                  </a:cubicBezTo>
                  <a:cubicBezTo>
                    <a:pt x="364" y="6"/>
                    <a:pt x="253" y="60"/>
                    <a:pt x="180" y="150"/>
                  </a:cubicBezTo>
                  <a:lnTo>
                    <a:pt x="111" y="233"/>
                  </a:lnTo>
                  <a:cubicBezTo>
                    <a:pt x="38" y="322"/>
                    <a:pt x="1" y="438"/>
                    <a:pt x="17" y="554"/>
                  </a:cubicBezTo>
                  <a:cubicBezTo>
                    <a:pt x="30" y="666"/>
                    <a:pt x="93" y="769"/>
                    <a:pt x="185" y="839"/>
                  </a:cubicBezTo>
                  <a:lnTo>
                    <a:pt x="563" y="1116"/>
                  </a:lnTo>
                  <a:cubicBezTo>
                    <a:pt x="637" y="1171"/>
                    <a:pt x="723" y="1197"/>
                    <a:pt x="810" y="1197"/>
                  </a:cubicBezTo>
                  <a:cubicBezTo>
                    <a:pt x="930" y="1197"/>
                    <a:pt x="1049" y="1145"/>
                    <a:pt x="1132" y="1046"/>
                  </a:cubicBezTo>
                  <a:lnTo>
                    <a:pt x="1160" y="1015"/>
                  </a:lnTo>
                  <a:cubicBezTo>
                    <a:pt x="1300" y="847"/>
                    <a:pt x="1289" y="594"/>
                    <a:pt x="1129" y="443"/>
                  </a:cubicBezTo>
                  <a:lnTo>
                    <a:pt x="793" y="119"/>
                  </a:lnTo>
                  <a:cubicBezTo>
                    <a:pt x="715" y="43"/>
                    <a:pt x="608" y="0"/>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4084049" y="4370371"/>
              <a:ext cx="72718" cy="53173"/>
            </a:xfrm>
            <a:custGeom>
              <a:avLst/>
              <a:gdLst/>
              <a:ahLst/>
              <a:cxnLst/>
              <a:rect l="l" t="t" r="r" b="b"/>
              <a:pathLst>
                <a:path w="1358" h="993" extrusionOk="0">
                  <a:moveTo>
                    <a:pt x="449" y="258"/>
                  </a:moveTo>
                  <a:cubicBezTo>
                    <a:pt x="464" y="258"/>
                    <a:pt x="478" y="260"/>
                    <a:pt x="491" y="263"/>
                  </a:cubicBezTo>
                  <a:lnTo>
                    <a:pt x="946" y="375"/>
                  </a:lnTo>
                  <a:cubicBezTo>
                    <a:pt x="1026" y="396"/>
                    <a:pt x="1079" y="477"/>
                    <a:pt x="1066" y="560"/>
                  </a:cubicBezTo>
                  <a:lnTo>
                    <a:pt x="1059" y="602"/>
                  </a:lnTo>
                  <a:cubicBezTo>
                    <a:pt x="1045" y="679"/>
                    <a:pt x="977" y="734"/>
                    <a:pt x="901" y="734"/>
                  </a:cubicBezTo>
                  <a:cubicBezTo>
                    <a:pt x="895" y="734"/>
                    <a:pt x="890" y="734"/>
                    <a:pt x="884" y="733"/>
                  </a:cubicBezTo>
                  <a:lnTo>
                    <a:pt x="417" y="681"/>
                  </a:lnTo>
                  <a:cubicBezTo>
                    <a:pt x="375" y="678"/>
                    <a:pt x="335" y="654"/>
                    <a:pt x="307" y="621"/>
                  </a:cubicBezTo>
                  <a:cubicBezTo>
                    <a:pt x="277" y="584"/>
                    <a:pt x="266" y="540"/>
                    <a:pt x="276" y="495"/>
                  </a:cubicBezTo>
                  <a:lnTo>
                    <a:pt x="294" y="390"/>
                  </a:lnTo>
                  <a:cubicBezTo>
                    <a:pt x="300" y="346"/>
                    <a:pt x="325" y="307"/>
                    <a:pt x="364" y="283"/>
                  </a:cubicBezTo>
                  <a:cubicBezTo>
                    <a:pt x="390" y="266"/>
                    <a:pt x="420" y="258"/>
                    <a:pt x="449" y="258"/>
                  </a:cubicBezTo>
                  <a:close/>
                  <a:moveTo>
                    <a:pt x="454" y="0"/>
                  </a:moveTo>
                  <a:cubicBezTo>
                    <a:pt x="373" y="0"/>
                    <a:pt x="293" y="23"/>
                    <a:pt x="224" y="68"/>
                  </a:cubicBezTo>
                  <a:cubicBezTo>
                    <a:pt x="128" y="130"/>
                    <a:pt x="60" y="232"/>
                    <a:pt x="40" y="346"/>
                  </a:cubicBezTo>
                  <a:lnTo>
                    <a:pt x="21" y="453"/>
                  </a:lnTo>
                  <a:cubicBezTo>
                    <a:pt x="1" y="567"/>
                    <a:pt x="29" y="685"/>
                    <a:pt x="101" y="777"/>
                  </a:cubicBezTo>
                  <a:cubicBezTo>
                    <a:pt x="167" y="869"/>
                    <a:pt x="272" y="928"/>
                    <a:pt x="388" y="941"/>
                  </a:cubicBezTo>
                  <a:lnTo>
                    <a:pt x="854" y="991"/>
                  </a:lnTo>
                  <a:cubicBezTo>
                    <a:pt x="869" y="993"/>
                    <a:pt x="884" y="993"/>
                    <a:pt x="900" y="993"/>
                  </a:cubicBezTo>
                  <a:cubicBezTo>
                    <a:pt x="1099" y="993"/>
                    <a:pt x="1278" y="849"/>
                    <a:pt x="1311" y="648"/>
                  </a:cubicBezTo>
                  <a:lnTo>
                    <a:pt x="1319" y="606"/>
                  </a:lnTo>
                  <a:cubicBezTo>
                    <a:pt x="1357" y="390"/>
                    <a:pt x="1219" y="180"/>
                    <a:pt x="1007" y="125"/>
                  </a:cubicBezTo>
                  <a:lnTo>
                    <a:pt x="554" y="12"/>
                  </a:lnTo>
                  <a:cubicBezTo>
                    <a:pt x="521" y="4"/>
                    <a:pt x="487" y="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4089082" y="4442928"/>
              <a:ext cx="73414" cy="57189"/>
            </a:xfrm>
            <a:custGeom>
              <a:avLst/>
              <a:gdLst/>
              <a:ahLst/>
              <a:cxnLst/>
              <a:rect l="l" t="t" r="r" b="b"/>
              <a:pathLst>
                <a:path w="1371" h="1068" extrusionOk="0">
                  <a:moveTo>
                    <a:pt x="886" y="257"/>
                  </a:moveTo>
                  <a:cubicBezTo>
                    <a:pt x="952" y="257"/>
                    <a:pt x="1013" y="299"/>
                    <a:pt x="1039" y="364"/>
                  </a:cubicBezTo>
                  <a:lnTo>
                    <a:pt x="1051" y="406"/>
                  </a:lnTo>
                  <a:cubicBezTo>
                    <a:pt x="1079" y="484"/>
                    <a:pt x="1042" y="574"/>
                    <a:pt x="965" y="605"/>
                  </a:cubicBezTo>
                  <a:lnTo>
                    <a:pt x="535" y="795"/>
                  </a:lnTo>
                  <a:cubicBezTo>
                    <a:pt x="515" y="804"/>
                    <a:pt x="493" y="809"/>
                    <a:pt x="472" y="809"/>
                  </a:cubicBezTo>
                  <a:cubicBezTo>
                    <a:pt x="450" y="809"/>
                    <a:pt x="429" y="804"/>
                    <a:pt x="408" y="795"/>
                  </a:cubicBezTo>
                  <a:cubicBezTo>
                    <a:pt x="368" y="777"/>
                    <a:pt x="338" y="744"/>
                    <a:pt x="322" y="703"/>
                  </a:cubicBezTo>
                  <a:lnTo>
                    <a:pt x="285" y="602"/>
                  </a:lnTo>
                  <a:cubicBezTo>
                    <a:pt x="268" y="559"/>
                    <a:pt x="274" y="513"/>
                    <a:pt x="292" y="474"/>
                  </a:cubicBezTo>
                  <a:cubicBezTo>
                    <a:pt x="312" y="436"/>
                    <a:pt x="347" y="406"/>
                    <a:pt x="390" y="393"/>
                  </a:cubicBezTo>
                  <a:lnTo>
                    <a:pt x="841" y="264"/>
                  </a:lnTo>
                  <a:cubicBezTo>
                    <a:pt x="856" y="261"/>
                    <a:pt x="873" y="257"/>
                    <a:pt x="886" y="257"/>
                  </a:cubicBezTo>
                  <a:close/>
                  <a:moveTo>
                    <a:pt x="885" y="0"/>
                  </a:moveTo>
                  <a:cubicBezTo>
                    <a:pt x="847" y="0"/>
                    <a:pt x="809" y="5"/>
                    <a:pt x="771" y="16"/>
                  </a:cubicBezTo>
                  <a:lnTo>
                    <a:pt x="320" y="145"/>
                  </a:lnTo>
                  <a:cubicBezTo>
                    <a:pt x="209" y="178"/>
                    <a:pt x="115" y="253"/>
                    <a:pt x="62" y="357"/>
                  </a:cubicBezTo>
                  <a:cubicBezTo>
                    <a:pt x="8" y="462"/>
                    <a:pt x="1" y="583"/>
                    <a:pt x="40" y="692"/>
                  </a:cubicBezTo>
                  <a:lnTo>
                    <a:pt x="78" y="791"/>
                  </a:lnTo>
                  <a:cubicBezTo>
                    <a:pt x="117" y="900"/>
                    <a:pt x="200" y="990"/>
                    <a:pt x="309" y="1035"/>
                  </a:cubicBezTo>
                  <a:cubicBezTo>
                    <a:pt x="360" y="1057"/>
                    <a:pt x="416" y="1068"/>
                    <a:pt x="475" y="1068"/>
                  </a:cubicBezTo>
                  <a:cubicBezTo>
                    <a:pt x="532" y="1068"/>
                    <a:pt x="589" y="1057"/>
                    <a:pt x="644" y="1035"/>
                  </a:cubicBezTo>
                  <a:lnTo>
                    <a:pt x="1074" y="845"/>
                  </a:lnTo>
                  <a:cubicBezTo>
                    <a:pt x="1271" y="756"/>
                    <a:pt x="1370" y="526"/>
                    <a:pt x="1295" y="318"/>
                  </a:cubicBezTo>
                  <a:lnTo>
                    <a:pt x="1280" y="277"/>
                  </a:lnTo>
                  <a:cubicBezTo>
                    <a:pt x="1219" y="106"/>
                    <a:pt x="1057" y="0"/>
                    <a:pt x="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1"/>
            <p:cNvSpPr/>
            <p:nvPr/>
          </p:nvSpPr>
          <p:spPr>
            <a:xfrm>
              <a:off x="4465894" y="4163893"/>
              <a:ext cx="13869" cy="21365"/>
            </a:xfrm>
            <a:custGeom>
              <a:avLst/>
              <a:gdLst/>
              <a:ahLst/>
              <a:cxnLst/>
              <a:rect l="l" t="t" r="r" b="b"/>
              <a:pathLst>
                <a:path w="259" h="399" extrusionOk="0">
                  <a:moveTo>
                    <a:pt x="129" y="0"/>
                  </a:moveTo>
                  <a:cubicBezTo>
                    <a:pt x="57" y="0"/>
                    <a:pt x="0" y="57"/>
                    <a:pt x="0" y="129"/>
                  </a:cubicBezTo>
                  <a:lnTo>
                    <a:pt x="0" y="269"/>
                  </a:lnTo>
                  <a:cubicBezTo>
                    <a:pt x="0" y="341"/>
                    <a:pt x="57" y="398"/>
                    <a:pt x="129" y="398"/>
                  </a:cubicBezTo>
                  <a:cubicBezTo>
                    <a:pt x="201" y="398"/>
                    <a:pt x="258" y="341"/>
                    <a:pt x="258" y="269"/>
                  </a:cubicBezTo>
                  <a:lnTo>
                    <a:pt x="258" y="129"/>
                  </a:lnTo>
                  <a:cubicBezTo>
                    <a:pt x="258" y="57"/>
                    <a:pt x="201" y="0"/>
                    <a:pt x="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1"/>
            <p:cNvSpPr/>
            <p:nvPr/>
          </p:nvSpPr>
          <p:spPr>
            <a:xfrm>
              <a:off x="4143861" y="4132407"/>
              <a:ext cx="414243" cy="473628"/>
            </a:xfrm>
            <a:custGeom>
              <a:avLst/>
              <a:gdLst/>
              <a:ahLst/>
              <a:cxnLst/>
              <a:rect l="l" t="t" r="r" b="b"/>
              <a:pathLst>
                <a:path w="7736" h="8845" extrusionOk="0">
                  <a:moveTo>
                    <a:pt x="6058" y="264"/>
                  </a:moveTo>
                  <a:cubicBezTo>
                    <a:pt x="6309" y="264"/>
                    <a:pt x="6512" y="469"/>
                    <a:pt x="6512" y="717"/>
                  </a:cubicBezTo>
                  <a:lnTo>
                    <a:pt x="6512" y="1150"/>
                  </a:lnTo>
                  <a:lnTo>
                    <a:pt x="5498" y="1150"/>
                  </a:lnTo>
                  <a:lnTo>
                    <a:pt x="5498" y="717"/>
                  </a:lnTo>
                  <a:cubicBezTo>
                    <a:pt x="5498" y="467"/>
                    <a:pt x="5703" y="264"/>
                    <a:pt x="5951" y="264"/>
                  </a:cubicBezTo>
                  <a:close/>
                  <a:moveTo>
                    <a:pt x="5399" y="268"/>
                  </a:moveTo>
                  <a:lnTo>
                    <a:pt x="5399" y="268"/>
                  </a:lnTo>
                  <a:cubicBezTo>
                    <a:pt x="5297" y="389"/>
                    <a:pt x="5238" y="550"/>
                    <a:pt x="5238" y="719"/>
                  </a:cubicBezTo>
                  <a:lnTo>
                    <a:pt x="5238" y="1152"/>
                  </a:lnTo>
                  <a:lnTo>
                    <a:pt x="5002" y="1152"/>
                  </a:lnTo>
                  <a:lnTo>
                    <a:pt x="5002" y="719"/>
                  </a:lnTo>
                  <a:cubicBezTo>
                    <a:pt x="5002" y="489"/>
                    <a:pt x="5176" y="297"/>
                    <a:pt x="5399" y="268"/>
                  </a:cubicBezTo>
                  <a:close/>
                  <a:moveTo>
                    <a:pt x="6513" y="1414"/>
                  </a:moveTo>
                  <a:lnTo>
                    <a:pt x="6513" y="1895"/>
                  </a:lnTo>
                  <a:cubicBezTo>
                    <a:pt x="6512" y="2310"/>
                    <a:pt x="6173" y="2647"/>
                    <a:pt x="5758" y="2647"/>
                  </a:cubicBezTo>
                  <a:cubicBezTo>
                    <a:pt x="5343" y="2647"/>
                    <a:pt x="5004" y="2310"/>
                    <a:pt x="5004" y="1895"/>
                  </a:cubicBezTo>
                  <a:lnTo>
                    <a:pt x="5004" y="1414"/>
                  </a:lnTo>
                  <a:close/>
                  <a:moveTo>
                    <a:pt x="3582" y="968"/>
                  </a:moveTo>
                  <a:cubicBezTo>
                    <a:pt x="3661" y="968"/>
                    <a:pt x="3741" y="998"/>
                    <a:pt x="3803" y="1058"/>
                  </a:cubicBezTo>
                  <a:lnTo>
                    <a:pt x="4383" y="1641"/>
                  </a:lnTo>
                  <a:lnTo>
                    <a:pt x="3943" y="2081"/>
                  </a:lnTo>
                  <a:lnTo>
                    <a:pt x="3675" y="1810"/>
                  </a:lnTo>
                  <a:cubicBezTo>
                    <a:pt x="3653" y="1784"/>
                    <a:pt x="3618" y="1770"/>
                    <a:pt x="3583" y="1770"/>
                  </a:cubicBezTo>
                  <a:cubicBezTo>
                    <a:pt x="3548" y="1770"/>
                    <a:pt x="3517" y="1784"/>
                    <a:pt x="3491" y="1806"/>
                  </a:cubicBezTo>
                  <a:lnTo>
                    <a:pt x="2695" y="2604"/>
                  </a:lnTo>
                  <a:cubicBezTo>
                    <a:pt x="2633" y="2665"/>
                    <a:pt x="2554" y="2696"/>
                    <a:pt x="2474" y="2696"/>
                  </a:cubicBezTo>
                  <a:cubicBezTo>
                    <a:pt x="2395" y="2696"/>
                    <a:pt x="2315" y="2665"/>
                    <a:pt x="2255" y="2604"/>
                  </a:cubicBezTo>
                  <a:cubicBezTo>
                    <a:pt x="2196" y="2547"/>
                    <a:pt x="2164" y="2468"/>
                    <a:pt x="2164" y="2385"/>
                  </a:cubicBezTo>
                  <a:cubicBezTo>
                    <a:pt x="2164" y="2302"/>
                    <a:pt x="2196" y="2225"/>
                    <a:pt x="2255" y="2166"/>
                  </a:cubicBezTo>
                  <a:lnTo>
                    <a:pt x="3362" y="1058"/>
                  </a:lnTo>
                  <a:cubicBezTo>
                    <a:pt x="3423" y="998"/>
                    <a:pt x="3502" y="968"/>
                    <a:pt x="3582" y="968"/>
                  </a:cubicBezTo>
                  <a:close/>
                  <a:moveTo>
                    <a:pt x="4571" y="1821"/>
                  </a:moveTo>
                  <a:lnTo>
                    <a:pt x="4754" y="2002"/>
                  </a:lnTo>
                  <a:cubicBezTo>
                    <a:pt x="4794" y="2370"/>
                    <a:pt x="5032" y="2680"/>
                    <a:pt x="5362" y="2824"/>
                  </a:cubicBezTo>
                  <a:cubicBezTo>
                    <a:pt x="5459" y="3194"/>
                    <a:pt x="5352" y="3585"/>
                    <a:pt x="5078" y="3859"/>
                  </a:cubicBezTo>
                  <a:lnTo>
                    <a:pt x="4661" y="4276"/>
                  </a:lnTo>
                  <a:lnTo>
                    <a:pt x="3775" y="3397"/>
                  </a:lnTo>
                  <a:lnTo>
                    <a:pt x="4337" y="2835"/>
                  </a:lnTo>
                  <a:lnTo>
                    <a:pt x="4601" y="3100"/>
                  </a:lnTo>
                  <a:cubicBezTo>
                    <a:pt x="4626" y="3124"/>
                    <a:pt x="4660" y="3137"/>
                    <a:pt x="4693" y="3137"/>
                  </a:cubicBezTo>
                  <a:cubicBezTo>
                    <a:pt x="4726" y="3137"/>
                    <a:pt x="4761" y="3124"/>
                    <a:pt x="4785" y="3100"/>
                  </a:cubicBezTo>
                  <a:cubicBezTo>
                    <a:pt x="4836" y="3049"/>
                    <a:pt x="4836" y="2966"/>
                    <a:pt x="4785" y="2916"/>
                  </a:cubicBezTo>
                  <a:lnTo>
                    <a:pt x="4131" y="2262"/>
                  </a:lnTo>
                  <a:lnTo>
                    <a:pt x="4571" y="1821"/>
                  </a:lnTo>
                  <a:close/>
                  <a:moveTo>
                    <a:pt x="3224" y="3952"/>
                  </a:moveTo>
                  <a:lnTo>
                    <a:pt x="3224" y="3952"/>
                  </a:lnTo>
                  <a:cubicBezTo>
                    <a:pt x="3205" y="4189"/>
                    <a:pt x="3270" y="4432"/>
                    <a:pt x="3419" y="4633"/>
                  </a:cubicBezTo>
                  <a:lnTo>
                    <a:pt x="2551" y="5498"/>
                  </a:lnTo>
                  <a:cubicBezTo>
                    <a:pt x="2494" y="5555"/>
                    <a:pt x="2415" y="5588"/>
                    <a:pt x="2332" y="5588"/>
                  </a:cubicBezTo>
                  <a:cubicBezTo>
                    <a:pt x="2249" y="5588"/>
                    <a:pt x="2172" y="5555"/>
                    <a:pt x="2115" y="5498"/>
                  </a:cubicBezTo>
                  <a:lnTo>
                    <a:pt x="1184" y="4567"/>
                  </a:lnTo>
                  <a:cubicBezTo>
                    <a:pt x="1125" y="4510"/>
                    <a:pt x="1094" y="4431"/>
                    <a:pt x="1094" y="4348"/>
                  </a:cubicBezTo>
                  <a:cubicBezTo>
                    <a:pt x="1094" y="4265"/>
                    <a:pt x="1125" y="4187"/>
                    <a:pt x="1186" y="4128"/>
                  </a:cubicBezTo>
                  <a:cubicBezTo>
                    <a:pt x="1243" y="4071"/>
                    <a:pt x="1322" y="4040"/>
                    <a:pt x="1405" y="4040"/>
                  </a:cubicBezTo>
                  <a:cubicBezTo>
                    <a:pt x="1488" y="4040"/>
                    <a:pt x="1565" y="4071"/>
                    <a:pt x="1622" y="4132"/>
                  </a:cubicBezTo>
                  <a:lnTo>
                    <a:pt x="2244" y="4749"/>
                  </a:lnTo>
                  <a:cubicBezTo>
                    <a:pt x="2268" y="4774"/>
                    <a:pt x="2302" y="4787"/>
                    <a:pt x="2335" y="4787"/>
                  </a:cubicBezTo>
                  <a:cubicBezTo>
                    <a:pt x="2368" y="4787"/>
                    <a:pt x="2402" y="4774"/>
                    <a:pt x="2428" y="4749"/>
                  </a:cubicBezTo>
                  <a:lnTo>
                    <a:pt x="3224" y="3952"/>
                  </a:lnTo>
                  <a:close/>
                  <a:moveTo>
                    <a:pt x="3613" y="3601"/>
                  </a:moveTo>
                  <a:lnTo>
                    <a:pt x="5021" y="5009"/>
                  </a:lnTo>
                  <a:cubicBezTo>
                    <a:pt x="5076" y="5066"/>
                    <a:pt x="5111" y="5146"/>
                    <a:pt x="5111" y="5227"/>
                  </a:cubicBezTo>
                  <a:lnTo>
                    <a:pt x="5111" y="6686"/>
                  </a:lnTo>
                  <a:cubicBezTo>
                    <a:pt x="5111" y="6856"/>
                    <a:pt x="4973" y="6998"/>
                    <a:pt x="4800" y="6998"/>
                  </a:cubicBezTo>
                  <a:cubicBezTo>
                    <a:pt x="4630" y="6998"/>
                    <a:pt x="4488" y="6860"/>
                    <a:pt x="4488" y="6686"/>
                  </a:cubicBezTo>
                  <a:lnTo>
                    <a:pt x="4488" y="5409"/>
                  </a:lnTo>
                  <a:cubicBezTo>
                    <a:pt x="4488" y="5376"/>
                    <a:pt x="4475" y="5343"/>
                    <a:pt x="4451" y="5317"/>
                  </a:cubicBezTo>
                  <a:lnTo>
                    <a:pt x="3696" y="4561"/>
                  </a:lnTo>
                  <a:cubicBezTo>
                    <a:pt x="3436" y="4302"/>
                    <a:pt x="3406" y="3894"/>
                    <a:pt x="3613" y="3601"/>
                  </a:cubicBezTo>
                  <a:close/>
                  <a:moveTo>
                    <a:pt x="1184" y="7886"/>
                  </a:moveTo>
                  <a:cubicBezTo>
                    <a:pt x="1379" y="7888"/>
                    <a:pt x="1536" y="8044"/>
                    <a:pt x="1536" y="8238"/>
                  </a:cubicBezTo>
                  <a:cubicBezTo>
                    <a:pt x="1536" y="8431"/>
                    <a:pt x="1377" y="8592"/>
                    <a:pt x="1184" y="8592"/>
                  </a:cubicBezTo>
                  <a:cubicBezTo>
                    <a:pt x="990" y="8592"/>
                    <a:pt x="830" y="8431"/>
                    <a:pt x="830" y="8238"/>
                  </a:cubicBezTo>
                  <a:cubicBezTo>
                    <a:pt x="830" y="8044"/>
                    <a:pt x="990" y="7886"/>
                    <a:pt x="1184" y="7886"/>
                  </a:cubicBezTo>
                  <a:close/>
                  <a:moveTo>
                    <a:pt x="5164" y="7886"/>
                  </a:moveTo>
                  <a:cubicBezTo>
                    <a:pt x="5360" y="7888"/>
                    <a:pt x="5516" y="8044"/>
                    <a:pt x="5516" y="8238"/>
                  </a:cubicBezTo>
                  <a:cubicBezTo>
                    <a:pt x="5516" y="8431"/>
                    <a:pt x="5358" y="8592"/>
                    <a:pt x="5164" y="8592"/>
                  </a:cubicBezTo>
                  <a:cubicBezTo>
                    <a:pt x="4971" y="8592"/>
                    <a:pt x="4811" y="8431"/>
                    <a:pt x="4811" y="8238"/>
                  </a:cubicBezTo>
                  <a:cubicBezTo>
                    <a:pt x="4811" y="8044"/>
                    <a:pt x="4971" y="7886"/>
                    <a:pt x="5164" y="7886"/>
                  </a:cubicBezTo>
                  <a:close/>
                  <a:moveTo>
                    <a:pt x="5457" y="0"/>
                  </a:moveTo>
                  <a:cubicBezTo>
                    <a:pt x="5065" y="0"/>
                    <a:pt x="4744" y="321"/>
                    <a:pt x="4744" y="715"/>
                  </a:cubicBezTo>
                  <a:lnTo>
                    <a:pt x="4744" y="1630"/>
                  </a:lnTo>
                  <a:lnTo>
                    <a:pt x="3987" y="872"/>
                  </a:lnTo>
                  <a:cubicBezTo>
                    <a:pt x="3876" y="762"/>
                    <a:pt x="3730" y="706"/>
                    <a:pt x="3584" y="706"/>
                  </a:cubicBezTo>
                  <a:cubicBezTo>
                    <a:pt x="3438" y="706"/>
                    <a:pt x="3291" y="762"/>
                    <a:pt x="3180" y="872"/>
                  </a:cubicBezTo>
                  <a:lnTo>
                    <a:pt x="2072" y="1980"/>
                  </a:lnTo>
                  <a:cubicBezTo>
                    <a:pt x="1963" y="2088"/>
                    <a:pt x="1906" y="2230"/>
                    <a:pt x="1906" y="2383"/>
                  </a:cubicBezTo>
                  <a:cubicBezTo>
                    <a:pt x="1906" y="2534"/>
                    <a:pt x="1965" y="2678"/>
                    <a:pt x="2072" y="2787"/>
                  </a:cubicBezTo>
                  <a:cubicBezTo>
                    <a:pt x="2183" y="2897"/>
                    <a:pt x="2328" y="2953"/>
                    <a:pt x="2474" y="2953"/>
                  </a:cubicBezTo>
                  <a:cubicBezTo>
                    <a:pt x="2620" y="2953"/>
                    <a:pt x="2766" y="2897"/>
                    <a:pt x="2877" y="2787"/>
                  </a:cubicBezTo>
                  <a:lnTo>
                    <a:pt x="3585" y="2079"/>
                  </a:lnTo>
                  <a:lnTo>
                    <a:pt x="4155" y="2649"/>
                  </a:lnTo>
                  <a:lnTo>
                    <a:pt x="2334" y="4468"/>
                  </a:lnTo>
                  <a:lnTo>
                    <a:pt x="1807" y="3940"/>
                  </a:lnTo>
                  <a:cubicBezTo>
                    <a:pt x="1698" y="3832"/>
                    <a:pt x="1556" y="3775"/>
                    <a:pt x="1405" y="3775"/>
                  </a:cubicBezTo>
                  <a:cubicBezTo>
                    <a:pt x="1252" y="3775"/>
                    <a:pt x="1110" y="3834"/>
                    <a:pt x="1001" y="3940"/>
                  </a:cubicBezTo>
                  <a:cubicBezTo>
                    <a:pt x="893" y="4049"/>
                    <a:pt x="836" y="4191"/>
                    <a:pt x="836" y="4344"/>
                  </a:cubicBezTo>
                  <a:cubicBezTo>
                    <a:pt x="836" y="4495"/>
                    <a:pt x="895" y="4639"/>
                    <a:pt x="1001" y="4746"/>
                  </a:cubicBezTo>
                  <a:lnTo>
                    <a:pt x="1932" y="5676"/>
                  </a:lnTo>
                  <a:cubicBezTo>
                    <a:pt x="2041" y="5785"/>
                    <a:pt x="2183" y="5842"/>
                    <a:pt x="2334" y="5842"/>
                  </a:cubicBezTo>
                  <a:cubicBezTo>
                    <a:pt x="2487" y="5842"/>
                    <a:pt x="2629" y="5783"/>
                    <a:pt x="2737" y="5676"/>
                  </a:cubicBezTo>
                  <a:lnTo>
                    <a:pt x="3594" y="4819"/>
                  </a:lnTo>
                  <a:lnTo>
                    <a:pt x="4234" y="5459"/>
                  </a:lnTo>
                  <a:lnTo>
                    <a:pt x="4234" y="6679"/>
                  </a:lnTo>
                  <a:cubicBezTo>
                    <a:pt x="4234" y="6825"/>
                    <a:pt x="4289" y="6955"/>
                    <a:pt x="4376" y="7057"/>
                  </a:cubicBezTo>
                  <a:lnTo>
                    <a:pt x="414" y="7057"/>
                  </a:lnTo>
                  <a:cubicBezTo>
                    <a:pt x="185" y="7057"/>
                    <a:pt x="1" y="7241"/>
                    <a:pt x="1" y="7470"/>
                  </a:cubicBezTo>
                  <a:cubicBezTo>
                    <a:pt x="1" y="7580"/>
                    <a:pt x="45" y="7683"/>
                    <a:pt x="121" y="7763"/>
                  </a:cubicBezTo>
                  <a:cubicBezTo>
                    <a:pt x="200" y="7840"/>
                    <a:pt x="303" y="7882"/>
                    <a:pt x="414" y="7882"/>
                  </a:cubicBezTo>
                  <a:lnTo>
                    <a:pt x="686" y="7882"/>
                  </a:lnTo>
                  <a:cubicBezTo>
                    <a:pt x="614" y="7980"/>
                    <a:pt x="572" y="8103"/>
                    <a:pt x="572" y="8234"/>
                  </a:cubicBezTo>
                  <a:cubicBezTo>
                    <a:pt x="572" y="8570"/>
                    <a:pt x="847" y="8844"/>
                    <a:pt x="1184" y="8844"/>
                  </a:cubicBezTo>
                  <a:cubicBezTo>
                    <a:pt x="1519" y="8844"/>
                    <a:pt x="1794" y="8570"/>
                    <a:pt x="1794" y="8234"/>
                  </a:cubicBezTo>
                  <a:cubicBezTo>
                    <a:pt x="1794" y="8103"/>
                    <a:pt x="1751" y="7980"/>
                    <a:pt x="1681" y="7882"/>
                  </a:cubicBezTo>
                  <a:lnTo>
                    <a:pt x="1862" y="7882"/>
                  </a:lnTo>
                  <a:cubicBezTo>
                    <a:pt x="1934" y="7882"/>
                    <a:pt x="1991" y="7823"/>
                    <a:pt x="1991" y="7753"/>
                  </a:cubicBezTo>
                  <a:cubicBezTo>
                    <a:pt x="1991" y="7681"/>
                    <a:pt x="1934" y="7622"/>
                    <a:pt x="1862" y="7622"/>
                  </a:cubicBezTo>
                  <a:lnTo>
                    <a:pt x="410" y="7622"/>
                  </a:lnTo>
                  <a:cubicBezTo>
                    <a:pt x="367" y="7622"/>
                    <a:pt x="329" y="7608"/>
                    <a:pt x="301" y="7576"/>
                  </a:cubicBezTo>
                  <a:cubicBezTo>
                    <a:pt x="272" y="7547"/>
                    <a:pt x="257" y="7510"/>
                    <a:pt x="257" y="7470"/>
                  </a:cubicBezTo>
                  <a:cubicBezTo>
                    <a:pt x="257" y="7385"/>
                    <a:pt x="327" y="7315"/>
                    <a:pt x="412" y="7315"/>
                  </a:cubicBezTo>
                  <a:lnTo>
                    <a:pt x="5935" y="7315"/>
                  </a:lnTo>
                  <a:cubicBezTo>
                    <a:pt x="5977" y="7315"/>
                    <a:pt x="6016" y="7331"/>
                    <a:pt x="6044" y="7361"/>
                  </a:cubicBezTo>
                  <a:cubicBezTo>
                    <a:pt x="6073" y="7390"/>
                    <a:pt x="6090" y="7427"/>
                    <a:pt x="6090" y="7470"/>
                  </a:cubicBezTo>
                  <a:cubicBezTo>
                    <a:pt x="6090" y="7554"/>
                    <a:pt x="6021" y="7622"/>
                    <a:pt x="5935" y="7622"/>
                  </a:cubicBezTo>
                  <a:lnTo>
                    <a:pt x="2367" y="7622"/>
                  </a:lnTo>
                  <a:cubicBezTo>
                    <a:pt x="2295" y="7622"/>
                    <a:pt x="2238" y="7681"/>
                    <a:pt x="2238" y="7753"/>
                  </a:cubicBezTo>
                  <a:cubicBezTo>
                    <a:pt x="2238" y="7823"/>
                    <a:pt x="2295" y="7882"/>
                    <a:pt x="2367" y="7882"/>
                  </a:cubicBezTo>
                  <a:lnTo>
                    <a:pt x="4663" y="7882"/>
                  </a:lnTo>
                  <a:cubicBezTo>
                    <a:pt x="4593" y="7980"/>
                    <a:pt x="4551" y="8103"/>
                    <a:pt x="4551" y="8234"/>
                  </a:cubicBezTo>
                  <a:cubicBezTo>
                    <a:pt x="4551" y="8570"/>
                    <a:pt x="4825" y="8844"/>
                    <a:pt x="5161" y="8844"/>
                  </a:cubicBezTo>
                  <a:cubicBezTo>
                    <a:pt x="5498" y="8844"/>
                    <a:pt x="5773" y="8570"/>
                    <a:pt x="5773" y="8234"/>
                  </a:cubicBezTo>
                  <a:cubicBezTo>
                    <a:pt x="5773" y="8103"/>
                    <a:pt x="5730" y="7980"/>
                    <a:pt x="5658" y="7882"/>
                  </a:cubicBezTo>
                  <a:lnTo>
                    <a:pt x="5931" y="7882"/>
                  </a:lnTo>
                  <a:cubicBezTo>
                    <a:pt x="6160" y="7882"/>
                    <a:pt x="6344" y="7698"/>
                    <a:pt x="6344" y="7470"/>
                  </a:cubicBezTo>
                  <a:cubicBezTo>
                    <a:pt x="6344" y="7359"/>
                    <a:pt x="6300" y="7256"/>
                    <a:pt x="6224" y="7176"/>
                  </a:cubicBezTo>
                  <a:cubicBezTo>
                    <a:pt x="6145" y="7099"/>
                    <a:pt x="6042" y="7055"/>
                    <a:pt x="5931" y="7055"/>
                  </a:cubicBezTo>
                  <a:lnTo>
                    <a:pt x="5220" y="7055"/>
                  </a:lnTo>
                  <a:cubicBezTo>
                    <a:pt x="5308" y="6954"/>
                    <a:pt x="5362" y="6823"/>
                    <a:pt x="5362" y="6677"/>
                  </a:cubicBezTo>
                  <a:lnTo>
                    <a:pt x="5362" y="5219"/>
                  </a:lnTo>
                  <a:cubicBezTo>
                    <a:pt x="5362" y="5066"/>
                    <a:pt x="5303" y="4925"/>
                    <a:pt x="5196" y="4816"/>
                  </a:cubicBezTo>
                  <a:lnTo>
                    <a:pt x="4835" y="4455"/>
                  </a:lnTo>
                  <a:lnTo>
                    <a:pt x="5152" y="4136"/>
                  </a:lnTo>
                  <a:lnTo>
                    <a:pt x="5647" y="4632"/>
                  </a:lnTo>
                  <a:cubicBezTo>
                    <a:pt x="5756" y="4740"/>
                    <a:pt x="5898" y="4797"/>
                    <a:pt x="6051" y="4797"/>
                  </a:cubicBezTo>
                  <a:cubicBezTo>
                    <a:pt x="6202" y="4797"/>
                    <a:pt x="6346" y="4737"/>
                    <a:pt x="6454" y="4632"/>
                  </a:cubicBezTo>
                  <a:lnTo>
                    <a:pt x="7562" y="3524"/>
                  </a:lnTo>
                  <a:cubicBezTo>
                    <a:pt x="7671" y="3415"/>
                    <a:pt x="7728" y="3271"/>
                    <a:pt x="7728" y="3120"/>
                  </a:cubicBezTo>
                  <a:cubicBezTo>
                    <a:pt x="7735" y="2977"/>
                    <a:pt x="7674" y="2835"/>
                    <a:pt x="7569" y="2726"/>
                  </a:cubicBezTo>
                  <a:cubicBezTo>
                    <a:pt x="7461" y="2617"/>
                    <a:pt x="7317" y="2560"/>
                    <a:pt x="7166" y="2560"/>
                  </a:cubicBezTo>
                  <a:cubicBezTo>
                    <a:pt x="7013" y="2560"/>
                    <a:pt x="6871" y="2621"/>
                    <a:pt x="6762" y="2726"/>
                  </a:cubicBezTo>
                  <a:lnTo>
                    <a:pt x="6607" y="2881"/>
                  </a:lnTo>
                  <a:cubicBezTo>
                    <a:pt x="6558" y="2931"/>
                    <a:pt x="6558" y="3013"/>
                    <a:pt x="6607" y="3065"/>
                  </a:cubicBezTo>
                  <a:cubicBezTo>
                    <a:pt x="6633" y="3090"/>
                    <a:pt x="6667" y="3102"/>
                    <a:pt x="6700" y="3102"/>
                  </a:cubicBezTo>
                  <a:cubicBezTo>
                    <a:pt x="6734" y="3102"/>
                    <a:pt x="6767" y="3090"/>
                    <a:pt x="6792" y="3065"/>
                  </a:cubicBezTo>
                  <a:lnTo>
                    <a:pt x="6947" y="2910"/>
                  </a:lnTo>
                  <a:cubicBezTo>
                    <a:pt x="7004" y="2853"/>
                    <a:pt x="7083" y="2820"/>
                    <a:pt x="7166" y="2820"/>
                  </a:cubicBezTo>
                  <a:cubicBezTo>
                    <a:pt x="7249" y="2820"/>
                    <a:pt x="7326" y="2853"/>
                    <a:pt x="7385" y="2910"/>
                  </a:cubicBezTo>
                  <a:cubicBezTo>
                    <a:pt x="7442" y="2971"/>
                    <a:pt x="7477" y="3047"/>
                    <a:pt x="7477" y="3130"/>
                  </a:cubicBezTo>
                  <a:cubicBezTo>
                    <a:pt x="7477" y="3213"/>
                    <a:pt x="7444" y="3290"/>
                    <a:pt x="7385" y="3349"/>
                  </a:cubicBezTo>
                  <a:lnTo>
                    <a:pt x="6276" y="4456"/>
                  </a:lnTo>
                  <a:cubicBezTo>
                    <a:pt x="6219" y="4514"/>
                    <a:pt x="6141" y="4547"/>
                    <a:pt x="6058" y="4547"/>
                  </a:cubicBezTo>
                  <a:cubicBezTo>
                    <a:pt x="5973" y="4547"/>
                    <a:pt x="5896" y="4514"/>
                    <a:pt x="5839" y="4456"/>
                  </a:cubicBezTo>
                  <a:lnTo>
                    <a:pt x="5338" y="3957"/>
                  </a:lnTo>
                  <a:cubicBezTo>
                    <a:pt x="5483" y="3784"/>
                    <a:pt x="5581" y="3581"/>
                    <a:pt x="5627" y="3364"/>
                  </a:cubicBezTo>
                  <a:lnTo>
                    <a:pt x="5968" y="3705"/>
                  </a:lnTo>
                  <a:cubicBezTo>
                    <a:pt x="5992" y="3730"/>
                    <a:pt x="6025" y="3741"/>
                    <a:pt x="6060" y="3741"/>
                  </a:cubicBezTo>
                  <a:cubicBezTo>
                    <a:pt x="6091" y="3741"/>
                    <a:pt x="6126" y="3730"/>
                    <a:pt x="6152" y="3705"/>
                  </a:cubicBezTo>
                  <a:lnTo>
                    <a:pt x="6429" y="3428"/>
                  </a:lnTo>
                  <a:cubicBezTo>
                    <a:pt x="6478" y="3378"/>
                    <a:pt x="6478" y="3295"/>
                    <a:pt x="6429" y="3244"/>
                  </a:cubicBezTo>
                  <a:cubicBezTo>
                    <a:pt x="6403" y="3219"/>
                    <a:pt x="6369" y="3207"/>
                    <a:pt x="6336" y="3207"/>
                  </a:cubicBezTo>
                  <a:cubicBezTo>
                    <a:pt x="6302" y="3207"/>
                    <a:pt x="6269" y="3219"/>
                    <a:pt x="6244" y="3244"/>
                  </a:cubicBezTo>
                  <a:lnTo>
                    <a:pt x="6060" y="3428"/>
                  </a:lnTo>
                  <a:lnTo>
                    <a:pt x="5651" y="3021"/>
                  </a:lnTo>
                  <a:cubicBezTo>
                    <a:pt x="5649" y="2980"/>
                    <a:pt x="5645" y="2938"/>
                    <a:pt x="5638" y="2894"/>
                  </a:cubicBezTo>
                  <a:lnTo>
                    <a:pt x="5638" y="2894"/>
                  </a:lnTo>
                  <a:cubicBezTo>
                    <a:pt x="5677" y="2899"/>
                    <a:pt x="5719" y="2901"/>
                    <a:pt x="5758" y="2901"/>
                  </a:cubicBezTo>
                  <a:cubicBezTo>
                    <a:pt x="6318" y="2901"/>
                    <a:pt x="6771" y="2448"/>
                    <a:pt x="6771" y="1888"/>
                  </a:cubicBezTo>
                  <a:lnTo>
                    <a:pt x="6771" y="1407"/>
                  </a:lnTo>
                  <a:lnTo>
                    <a:pt x="7389" y="1407"/>
                  </a:lnTo>
                  <a:cubicBezTo>
                    <a:pt x="7461" y="1407"/>
                    <a:pt x="7518" y="1349"/>
                    <a:pt x="7518" y="1278"/>
                  </a:cubicBezTo>
                  <a:cubicBezTo>
                    <a:pt x="7518" y="1206"/>
                    <a:pt x="7461" y="1149"/>
                    <a:pt x="7389" y="1149"/>
                  </a:cubicBezTo>
                  <a:lnTo>
                    <a:pt x="6771" y="1149"/>
                  </a:lnTo>
                  <a:lnTo>
                    <a:pt x="6771" y="715"/>
                  </a:lnTo>
                  <a:cubicBezTo>
                    <a:pt x="6771" y="321"/>
                    <a:pt x="6451" y="0"/>
                    <a:pt x="6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8" name="Google Shape;2228;p71"/>
          <p:cNvSpPr/>
          <p:nvPr/>
        </p:nvSpPr>
        <p:spPr>
          <a:xfrm>
            <a:off x="5394315" y="3904704"/>
            <a:ext cx="443457" cy="439549"/>
          </a:xfrm>
          <a:custGeom>
            <a:avLst/>
            <a:gdLst/>
            <a:ahLst/>
            <a:cxnLst/>
            <a:rect l="l" t="t" r="r" b="b"/>
            <a:pathLst>
              <a:path w="8851" h="8773" extrusionOk="0">
                <a:moveTo>
                  <a:pt x="3360" y="255"/>
                </a:moveTo>
                <a:cubicBezTo>
                  <a:pt x="3552" y="255"/>
                  <a:pt x="3721" y="375"/>
                  <a:pt x="3786" y="556"/>
                </a:cubicBezTo>
                <a:lnTo>
                  <a:pt x="4809" y="3364"/>
                </a:lnTo>
                <a:lnTo>
                  <a:pt x="4396" y="4490"/>
                </a:lnTo>
                <a:lnTo>
                  <a:pt x="3749" y="4490"/>
                </a:lnTo>
                <a:lnTo>
                  <a:pt x="3408" y="3552"/>
                </a:lnTo>
                <a:cubicBezTo>
                  <a:pt x="3307" y="3272"/>
                  <a:pt x="3038" y="3082"/>
                  <a:pt x="2737" y="3082"/>
                </a:cubicBezTo>
                <a:cubicBezTo>
                  <a:pt x="2439" y="3082"/>
                  <a:pt x="2170" y="3272"/>
                  <a:pt x="2068" y="3552"/>
                </a:cubicBezTo>
                <a:lnTo>
                  <a:pt x="1728" y="4490"/>
                </a:lnTo>
                <a:lnTo>
                  <a:pt x="1497" y="4490"/>
                </a:lnTo>
                <a:lnTo>
                  <a:pt x="2935" y="556"/>
                </a:lnTo>
                <a:cubicBezTo>
                  <a:pt x="2999" y="375"/>
                  <a:pt x="3170" y="255"/>
                  <a:pt x="3360" y="255"/>
                </a:cubicBezTo>
                <a:close/>
                <a:moveTo>
                  <a:pt x="4304" y="4750"/>
                </a:moveTo>
                <a:lnTo>
                  <a:pt x="4077" y="5380"/>
                </a:lnTo>
                <a:lnTo>
                  <a:pt x="3847" y="4750"/>
                </a:lnTo>
                <a:close/>
                <a:moveTo>
                  <a:pt x="1635" y="4750"/>
                </a:moveTo>
                <a:lnTo>
                  <a:pt x="1388" y="5428"/>
                </a:lnTo>
                <a:lnTo>
                  <a:pt x="1223" y="5428"/>
                </a:lnTo>
                <a:cubicBezTo>
                  <a:pt x="1132" y="5428"/>
                  <a:pt x="1048" y="5393"/>
                  <a:pt x="983" y="5328"/>
                </a:cubicBezTo>
                <a:cubicBezTo>
                  <a:pt x="919" y="5264"/>
                  <a:pt x="883" y="5179"/>
                  <a:pt x="883" y="5089"/>
                </a:cubicBezTo>
                <a:cubicBezTo>
                  <a:pt x="883" y="4903"/>
                  <a:pt x="1036" y="4750"/>
                  <a:pt x="1223" y="4750"/>
                </a:cubicBezTo>
                <a:close/>
                <a:moveTo>
                  <a:pt x="8253" y="5911"/>
                </a:moveTo>
                <a:cubicBezTo>
                  <a:pt x="8343" y="5911"/>
                  <a:pt x="8428" y="5946"/>
                  <a:pt x="8493" y="6010"/>
                </a:cubicBezTo>
                <a:cubicBezTo>
                  <a:pt x="8557" y="6075"/>
                  <a:pt x="8592" y="6160"/>
                  <a:pt x="8592" y="6250"/>
                </a:cubicBezTo>
                <a:cubicBezTo>
                  <a:pt x="8592" y="6436"/>
                  <a:pt x="8439" y="6589"/>
                  <a:pt x="8253" y="6589"/>
                </a:cubicBezTo>
                <a:lnTo>
                  <a:pt x="4518" y="6589"/>
                </a:lnTo>
                <a:lnTo>
                  <a:pt x="4271" y="5911"/>
                </a:lnTo>
                <a:close/>
                <a:moveTo>
                  <a:pt x="2741" y="3342"/>
                </a:moveTo>
                <a:cubicBezTo>
                  <a:pt x="2929" y="3342"/>
                  <a:pt x="3102" y="3462"/>
                  <a:pt x="3167" y="3642"/>
                </a:cubicBezTo>
                <a:lnTo>
                  <a:pt x="4602" y="7577"/>
                </a:lnTo>
                <a:lnTo>
                  <a:pt x="880" y="7577"/>
                </a:lnTo>
                <a:lnTo>
                  <a:pt x="2315" y="3642"/>
                </a:lnTo>
                <a:cubicBezTo>
                  <a:pt x="2378" y="3462"/>
                  <a:pt x="2551" y="3342"/>
                  <a:pt x="2741" y="3342"/>
                </a:cubicBezTo>
                <a:close/>
                <a:moveTo>
                  <a:pt x="3358" y="1"/>
                </a:moveTo>
                <a:cubicBezTo>
                  <a:pt x="3058" y="1"/>
                  <a:pt x="2789" y="189"/>
                  <a:pt x="2688" y="471"/>
                </a:cubicBezTo>
                <a:lnTo>
                  <a:pt x="1221" y="4494"/>
                </a:lnTo>
                <a:lnTo>
                  <a:pt x="1217" y="4494"/>
                </a:lnTo>
                <a:cubicBezTo>
                  <a:pt x="889" y="4494"/>
                  <a:pt x="622" y="4761"/>
                  <a:pt x="622" y="5091"/>
                </a:cubicBezTo>
                <a:cubicBezTo>
                  <a:pt x="622" y="5249"/>
                  <a:pt x="683" y="5400"/>
                  <a:pt x="797" y="5513"/>
                </a:cubicBezTo>
                <a:cubicBezTo>
                  <a:pt x="909" y="5625"/>
                  <a:pt x="1059" y="5688"/>
                  <a:pt x="1217" y="5688"/>
                </a:cubicBezTo>
                <a:lnTo>
                  <a:pt x="1289" y="5688"/>
                </a:lnTo>
                <a:lnTo>
                  <a:pt x="600" y="7579"/>
                </a:lnTo>
                <a:lnTo>
                  <a:pt x="598" y="7579"/>
                </a:lnTo>
                <a:cubicBezTo>
                  <a:pt x="268" y="7579"/>
                  <a:pt x="1" y="7846"/>
                  <a:pt x="1" y="8176"/>
                </a:cubicBezTo>
                <a:cubicBezTo>
                  <a:pt x="1" y="8334"/>
                  <a:pt x="63" y="8487"/>
                  <a:pt x="176" y="8598"/>
                </a:cubicBezTo>
                <a:cubicBezTo>
                  <a:pt x="290" y="8710"/>
                  <a:pt x="439" y="8773"/>
                  <a:pt x="598" y="8773"/>
                </a:cubicBezTo>
                <a:lnTo>
                  <a:pt x="830" y="8773"/>
                </a:lnTo>
                <a:cubicBezTo>
                  <a:pt x="902" y="8773"/>
                  <a:pt x="959" y="8714"/>
                  <a:pt x="959" y="8644"/>
                </a:cubicBezTo>
                <a:cubicBezTo>
                  <a:pt x="959" y="8572"/>
                  <a:pt x="902" y="8515"/>
                  <a:pt x="830" y="8515"/>
                </a:cubicBezTo>
                <a:lnTo>
                  <a:pt x="598" y="8515"/>
                </a:lnTo>
                <a:cubicBezTo>
                  <a:pt x="508" y="8515"/>
                  <a:pt x="423" y="8480"/>
                  <a:pt x="358" y="8415"/>
                </a:cubicBezTo>
                <a:cubicBezTo>
                  <a:pt x="294" y="8351"/>
                  <a:pt x="259" y="8266"/>
                  <a:pt x="259" y="8176"/>
                </a:cubicBezTo>
                <a:cubicBezTo>
                  <a:pt x="259" y="7990"/>
                  <a:pt x="412" y="7837"/>
                  <a:pt x="598" y="7837"/>
                </a:cubicBezTo>
                <a:lnTo>
                  <a:pt x="4877" y="7837"/>
                </a:lnTo>
                <a:cubicBezTo>
                  <a:pt x="4965" y="7837"/>
                  <a:pt x="5052" y="7872"/>
                  <a:pt x="5117" y="7936"/>
                </a:cubicBezTo>
                <a:cubicBezTo>
                  <a:pt x="5181" y="8001"/>
                  <a:pt x="5214" y="8085"/>
                  <a:pt x="5214" y="8176"/>
                </a:cubicBezTo>
                <a:cubicBezTo>
                  <a:pt x="5214" y="8362"/>
                  <a:pt x="5063" y="8515"/>
                  <a:pt x="4875" y="8515"/>
                </a:cubicBezTo>
                <a:lnTo>
                  <a:pt x="1344" y="8515"/>
                </a:lnTo>
                <a:cubicBezTo>
                  <a:pt x="1272" y="8515"/>
                  <a:pt x="1215" y="8572"/>
                  <a:pt x="1215" y="8644"/>
                </a:cubicBezTo>
                <a:cubicBezTo>
                  <a:pt x="1215" y="8714"/>
                  <a:pt x="1272" y="8773"/>
                  <a:pt x="1344" y="8773"/>
                </a:cubicBezTo>
                <a:lnTo>
                  <a:pt x="4875" y="8773"/>
                </a:lnTo>
                <a:cubicBezTo>
                  <a:pt x="5205" y="8773"/>
                  <a:pt x="5472" y="8506"/>
                  <a:pt x="5472" y="8176"/>
                </a:cubicBezTo>
                <a:cubicBezTo>
                  <a:pt x="5472" y="8017"/>
                  <a:pt x="5410" y="7868"/>
                  <a:pt x="5297" y="7754"/>
                </a:cubicBezTo>
                <a:cubicBezTo>
                  <a:pt x="5185" y="7641"/>
                  <a:pt x="5035" y="7579"/>
                  <a:pt x="4875" y="7579"/>
                </a:cubicBezTo>
                <a:lnTo>
                  <a:pt x="4873" y="7579"/>
                </a:lnTo>
                <a:lnTo>
                  <a:pt x="4606" y="6849"/>
                </a:lnTo>
                <a:lnTo>
                  <a:pt x="8246" y="6849"/>
                </a:lnTo>
                <a:cubicBezTo>
                  <a:pt x="8576" y="6849"/>
                  <a:pt x="8843" y="6582"/>
                  <a:pt x="8843" y="6252"/>
                </a:cubicBezTo>
                <a:cubicBezTo>
                  <a:pt x="8850" y="6091"/>
                  <a:pt x="8788" y="5942"/>
                  <a:pt x="8675" y="5828"/>
                </a:cubicBezTo>
                <a:cubicBezTo>
                  <a:pt x="8563" y="5715"/>
                  <a:pt x="8412" y="5653"/>
                  <a:pt x="8253" y="5653"/>
                </a:cubicBezTo>
                <a:lnTo>
                  <a:pt x="8251" y="5653"/>
                </a:lnTo>
                <a:lnTo>
                  <a:pt x="7039" y="2332"/>
                </a:lnTo>
                <a:cubicBezTo>
                  <a:pt x="7020" y="2279"/>
                  <a:pt x="6969" y="2246"/>
                  <a:pt x="6914" y="2246"/>
                </a:cubicBezTo>
                <a:cubicBezTo>
                  <a:pt x="6901" y="2246"/>
                  <a:pt x="6887" y="2248"/>
                  <a:pt x="6873" y="2253"/>
                </a:cubicBezTo>
                <a:cubicBezTo>
                  <a:pt x="6806" y="2279"/>
                  <a:pt x="6771" y="2352"/>
                  <a:pt x="6795" y="2419"/>
                </a:cubicBezTo>
                <a:lnTo>
                  <a:pt x="7975" y="5653"/>
                </a:lnTo>
                <a:lnTo>
                  <a:pt x="4252" y="5653"/>
                </a:lnTo>
                <a:lnTo>
                  <a:pt x="5688" y="1718"/>
                </a:lnTo>
                <a:cubicBezTo>
                  <a:pt x="5750" y="1540"/>
                  <a:pt x="5924" y="1420"/>
                  <a:pt x="6114" y="1420"/>
                </a:cubicBezTo>
                <a:cubicBezTo>
                  <a:pt x="6301" y="1420"/>
                  <a:pt x="6475" y="1540"/>
                  <a:pt x="6539" y="1718"/>
                </a:cubicBezTo>
                <a:lnTo>
                  <a:pt x="6618" y="1934"/>
                </a:lnTo>
                <a:cubicBezTo>
                  <a:pt x="6637" y="1986"/>
                  <a:pt x="6688" y="2018"/>
                  <a:pt x="6741" y="2018"/>
                </a:cubicBezTo>
                <a:cubicBezTo>
                  <a:pt x="6756" y="2018"/>
                  <a:pt x="6770" y="2016"/>
                  <a:pt x="6784" y="2011"/>
                </a:cubicBezTo>
                <a:cubicBezTo>
                  <a:pt x="6851" y="1986"/>
                  <a:pt x="6886" y="1912"/>
                  <a:pt x="6862" y="1846"/>
                </a:cubicBezTo>
                <a:lnTo>
                  <a:pt x="6784" y="1632"/>
                </a:lnTo>
                <a:cubicBezTo>
                  <a:pt x="6683" y="1350"/>
                  <a:pt x="6412" y="1162"/>
                  <a:pt x="6114" y="1162"/>
                </a:cubicBezTo>
                <a:cubicBezTo>
                  <a:pt x="5813" y="1162"/>
                  <a:pt x="5544" y="1350"/>
                  <a:pt x="5443" y="1632"/>
                </a:cubicBezTo>
                <a:lnTo>
                  <a:pt x="4947" y="2988"/>
                </a:lnTo>
                <a:lnTo>
                  <a:pt x="4027" y="471"/>
                </a:lnTo>
                <a:cubicBezTo>
                  <a:pt x="3928" y="189"/>
                  <a:pt x="3657" y="1"/>
                  <a:pt x="3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9" name="Google Shape;2229;p71"/>
          <p:cNvGrpSpPr/>
          <p:nvPr/>
        </p:nvGrpSpPr>
        <p:grpSpPr>
          <a:xfrm>
            <a:off x="6086859" y="3915226"/>
            <a:ext cx="444278" cy="417826"/>
            <a:chOff x="5393385" y="4146115"/>
            <a:chExt cx="474859" cy="446586"/>
          </a:xfrm>
        </p:grpSpPr>
        <p:sp>
          <p:nvSpPr>
            <p:cNvPr id="2230" name="Google Shape;2230;p71"/>
            <p:cNvSpPr/>
            <p:nvPr/>
          </p:nvSpPr>
          <p:spPr>
            <a:xfrm>
              <a:off x="5693945" y="4509272"/>
              <a:ext cx="59920" cy="68916"/>
            </a:xfrm>
            <a:custGeom>
              <a:avLst/>
              <a:gdLst/>
              <a:ahLst/>
              <a:cxnLst/>
              <a:rect l="l" t="t" r="r" b="b"/>
              <a:pathLst>
                <a:path w="1119" h="1287" extrusionOk="0">
                  <a:moveTo>
                    <a:pt x="496" y="258"/>
                  </a:moveTo>
                  <a:cubicBezTo>
                    <a:pt x="555" y="258"/>
                    <a:pt x="610" y="293"/>
                    <a:pt x="638" y="350"/>
                  </a:cubicBezTo>
                  <a:lnTo>
                    <a:pt x="830" y="771"/>
                  </a:lnTo>
                  <a:cubicBezTo>
                    <a:pt x="850" y="809"/>
                    <a:pt x="850" y="854"/>
                    <a:pt x="833" y="894"/>
                  </a:cubicBezTo>
                  <a:cubicBezTo>
                    <a:pt x="817" y="936"/>
                    <a:pt x="785" y="966"/>
                    <a:pt x="745" y="983"/>
                  </a:cubicBezTo>
                  <a:lnTo>
                    <a:pt x="645" y="1019"/>
                  </a:lnTo>
                  <a:cubicBezTo>
                    <a:pt x="627" y="1026"/>
                    <a:pt x="609" y="1029"/>
                    <a:pt x="590" y="1029"/>
                  </a:cubicBezTo>
                  <a:cubicBezTo>
                    <a:pt x="567" y="1029"/>
                    <a:pt x="543" y="1023"/>
                    <a:pt x="520" y="1012"/>
                  </a:cubicBezTo>
                  <a:cubicBezTo>
                    <a:pt x="481" y="994"/>
                    <a:pt x="454" y="959"/>
                    <a:pt x="441" y="918"/>
                  </a:cubicBezTo>
                  <a:lnTo>
                    <a:pt x="306" y="476"/>
                  </a:lnTo>
                  <a:cubicBezTo>
                    <a:pt x="284" y="396"/>
                    <a:pt x="325" y="314"/>
                    <a:pt x="400" y="284"/>
                  </a:cubicBezTo>
                  <a:lnTo>
                    <a:pt x="441" y="267"/>
                  </a:lnTo>
                  <a:cubicBezTo>
                    <a:pt x="459" y="260"/>
                    <a:pt x="478" y="258"/>
                    <a:pt x="496" y="258"/>
                  </a:cubicBezTo>
                  <a:close/>
                  <a:moveTo>
                    <a:pt x="497" y="0"/>
                  </a:moveTo>
                  <a:cubicBezTo>
                    <a:pt x="449" y="0"/>
                    <a:pt x="400" y="8"/>
                    <a:pt x="352" y="26"/>
                  </a:cubicBezTo>
                  <a:lnTo>
                    <a:pt x="314" y="39"/>
                  </a:lnTo>
                  <a:cubicBezTo>
                    <a:pt x="111" y="116"/>
                    <a:pt x="0" y="339"/>
                    <a:pt x="63" y="546"/>
                  </a:cubicBezTo>
                  <a:lnTo>
                    <a:pt x="196" y="988"/>
                  </a:lnTo>
                  <a:cubicBezTo>
                    <a:pt x="227" y="1099"/>
                    <a:pt x="306" y="1191"/>
                    <a:pt x="410" y="1242"/>
                  </a:cubicBezTo>
                  <a:cubicBezTo>
                    <a:pt x="467" y="1270"/>
                    <a:pt x="529" y="1287"/>
                    <a:pt x="594" y="1287"/>
                  </a:cubicBezTo>
                  <a:cubicBezTo>
                    <a:pt x="642" y="1287"/>
                    <a:pt x="693" y="1277"/>
                    <a:pt x="739" y="1261"/>
                  </a:cubicBezTo>
                  <a:lnTo>
                    <a:pt x="839" y="1224"/>
                  </a:lnTo>
                  <a:cubicBezTo>
                    <a:pt x="946" y="1182"/>
                    <a:pt x="1032" y="1099"/>
                    <a:pt x="1075" y="994"/>
                  </a:cubicBezTo>
                  <a:cubicBezTo>
                    <a:pt x="1119" y="887"/>
                    <a:pt x="1117" y="767"/>
                    <a:pt x="1069" y="664"/>
                  </a:cubicBezTo>
                  <a:lnTo>
                    <a:pt x="876" y="242"/>
                  </a:lnTo>
                  <a:cubicBezTo>
                    <a:pt x="807" y="91"/>
                    <a:pt x="655" y="0"/>
                    <a:pt x="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5746957" y="4469701"/>
              <a:ext cx="69076" cy="63025"/>
            </a:xfrm>
            <a:custGeom>
              <a:avLst/>
              <a:gdLst/>
              <a:ahLst/>
              <a:cxnLst/>
              <a:rect l="l" t="t" r="r" b="b"/>
              <a:pathLst>
                <a:path w="1290" h="1177" extrusionOk="0">
                  <a:moveTo>
                    <a:pt x="487" y="262"/>
                  </a:moveTo>
                  <a:cubicBezTo>
                    <a:pt x="520" y="262"/>
                    <a:pt x="549" y="271"/>
                    <a:pt x="577" y="290"/>
                  </a:cubicBezTo>
                  <a:lnTo>
                    <a:pt x="953" y="557"/>
                  </a:lnTo>
                  <a:cubicBezTo>
                    <a:pt x="986" y="583"/>
                    <a:pt x="1010" y="619"/>
                    <a:pt x="1017" y="664"/>
                  </a:cubicBezTo>
                  <a:cubicBezTo>
                    <a:pt x="1023" y="708"/>
                    <a:pt x="1012" y="748"/>
                    <a:pt x="984" y="784"/>
                  </a:cubicBezTo>
                  <a:lnTo>
                    <a:pt x="918" y="863"/>
                  </a:lnTo>
                  <a:cubicBezTo>
                    <a:pt x="890" y="898"/>
                    <a:pt x="851" y="916"/>
                    <a:pt x="807" y="922"/>
                  </a:cubicBezTo>
                  <a:cubicBezTo>
                    <a:pt x="805" y="922"/>
                    <a:pt x="802" y="922"/>
                    <a:pt x="800" y="922"/>
                  </a:cubicBezTo>
                  <a:cubicBezTo>
                    <a:pt x="758" y="922"/>
                    <a:pt x="721" y="907"/>
                    <a:pt x="689" y="879"/>
                  </a:cubicBezTo>
                  <a:lnTo>
                    <a:pt x="354" y="564"/>
                  </a:lnTo>
                  <a:cubicBezTo>
                    <a:pt x="293" y="509"/>
                    <a:pt x="289" y="415"/>
                    <a:pt x="339" y="352"/>
                  </a:cubicBezTo>
                  <a:lnTo>
                    <a:pt x="367" y="321"/>
                  </a:lnTo>
                  <a:cubicBezTo>
                    <a:pt x="396" y="284"/>
                    <a:pt x="442" y="262"/>
                    <a:pt x="487" y="262"/>
                  </a:cubicBezTo>
                  <a:close/>
                  <a:moveTo>
                    <a:pt x="488" y="1"/>
                  </a:moveTo>
                  <a:cubicBezTo>
                    <a:pt x="368" y="1"/>
                    <a:pt x="248" y="53"/>
                    <a:pt x="166" y="151"/>
                  </a:cubicBezTo>
                  <a:lnTo>
                    <a:pt x="138" y="185"/>
                  </a:lnTo>
                  <a:cubicBezTo>
                    <a:pt x="0" y="352"/>
                    <a:pt x="17" y="601"/>
                    <a:pt x="175" y="748"/>
                  </a:cubicBezTo>
                  <a:lnTo>
                    <a:pt x="512" y="1064"/>
                  </a:lnTo>
                  <a:cubicBezTo>
                    <a:pt x="588" y="1135"/>
                    <a:pt x="691" y="1176"/>
                    <a:pt x="798" y="1176"/>
                  </a:cubicBezTo>
                  <a:lnTo>
                    <a:pt x="824" y="1176"/>
                  </a:lnTo>
                  <a:cubicBezTo>
                    <a:pt x="938" y="1171"/>
                    <a:pt x="1045" y="1115"/>
                    <a:pt x="1119" y="1027"/>
                  </a:cubicBezTo>
                  <a:lnTo>
                    <a:pt x="1185" y="946"/>
                  </a:lnTo>
                  <a:cubicBezTo>
                    <a:pt x="1259" y="859"/>
                    <a:pt x="1290" y="741"/>
                    <a:pt x="1275" y="629"/>
                  </a:cubicBezTo>
                  <a:cubicBezTo>
                    <a:pt x="1259" y="516"/>
                    <a:pt x="1196" y="413"/>
                    <a:pt x="1104" y="345"/>
                  </a:cubicBezTo>
                  <a:lnTo>
                    <a:pt x="728" y="78"/>
                  </a:lnTo>
                  <a:cubicBezTo>
                    <a:pt x="656" y="26"/>
                    <a:pt x="572"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5776462" y="4410103"/>
              <a:ext cx="71593" cy="52423"/>
            </a:xfrm>
            <a:custGeom>
              <a:avLst/>
              <a:gdLst/>
              <a:ahLst/>
              <a:cxnLst/>
              <a:rect l="l" t="t" r="r" b="b"/>
              <a:pathLst>
                <a:path w="1337" h="979" extrusionOk="0">
                  <a:moveTo>
                    <a:pt x="468" y="260"/>
                  </a:moveTo>
                  <a:lnTo>
                    <a:pt x="927" y="304"/>
                  </a:lnTo>
                  <a:cubicBezTo>
                    <a:pt x="969" y="308"/>
                    <a:pt x="1010" y="330"/>
                    <a:pt x="1034" y="363"/>
                  </a:cubicBezTo>
                  <a:cubicBezTo>
                    <a:pt x="1060" y="398"/>
                    <a:pt x="1071" y="442"/>
                    <a:pt x="1065" y="487"/>
                  </a:cubicBezTo>
                  <a:lnTo>
                    <a:pt x="1049" y="590"/>
                  </a:lnTo>
                  <a:cubicBezTo>
                    <a:pt x="1041" y="634"/>
                    <a:pt x="1019" y="671"/>
                    <a:pt x="982" y="693"/>
                  </a:cubicBezTo>
                  <a:cubicBezTo>
                    <a:pt x="956" y="712"/>
                    <a:pt x="925" y="721"/>
                    <a:pt x="894" y="721"/>
                  </a:cubicBezTo>
                  <a:cubicBezTo>
                    <a:pt x="882" y="721"/>
                    <a:pt x="870" y="720"/>
                    <a:pt x="859" y="717"/>
                  </a:cubicBezTo>
                  <a:lnTo>
                    <a:pt x="411" y="610"/>
                  </a:lnTo>
                  <a:cubicBezTo>
                    <a:pt x="332" y="592"/>
                    <a:pt x="278" y="514"/>
                    <a:pt x="293" y="433"/>
                  </a:cubicBezTo>
                  <a:lnTo>
                    <a:pt x="300" y="391"/>
                  </a:lnTo>
                  <a:cubicBezTo>
                    <a:pt x="311" y="315"/>
                    <a:pt x="378" y="260"/>
                    <a:pt x="453" y="260"/>
                  </a:cubicBezTo>
                  <a:close/>
                  <a:moveTo>
                    <a:pt x="452" y="0"/>
                  </a:moveTo>
                  <a:cubicBezTo>
                    <a:pt x="252" y="0"/>
                    <a:pt x="77" y="147"/>
                    <a:pt x="42" y="349"/>
                  </a:cubicBezTo>
                  <a:lnTo>
                    <a:pt x="35" y="389"/>
                  </a:lnTo>
                  <a:cubicBezTo>
                    <a:pt x="0" y="605"/>
                    <a:pt x="138" y="811"/>
                    <a:pt x="348" y="863"/>
                  </a:cubicBezTo>
                  <a:lnTo>
                    <a:pt x="798" y="968"/>
                  </a:lnTo>
                  <a:cubicBezTo>
                    <a:pt x="829" y="975"/>
                    <a:pt x="859" y="979"/>
                    <a:pt x="892" y="979"/>
                  </a:cubicBezTo>
                  <a:cubicBezTo>
                    <a:pt x="973" y="979"/>
                    <a:pt x="1052" y="957"/>
                    <a:pt x="1122" y="911"/>
                  </a:cubicBezTo>
                  <a:cubicBezTo>
                    <a:pt x="1216" y="846"/>
                    <a:pt x="1283" y="745"/>
                    <a:pt x="1301" y="632"/>
                  </a:cubicBezTo>
                  <a:lnTo>
                    <a:pt x="1318" y="527"/>
                  </a:lnTo>
                  <a:cubicBezTo>
                    <a:pt x="1336" y="415"/>
                    <a:pt x="1307" y="297"/>
                    <a:pt x="1237" y="208"/>
                  </a:cubicBezTo>
                  <a:cubicBezTo>
                    <a:pt x="1168" y="116"/>
                    <a:pt x="1065" y="57"/>
                    <a:pt x="949" y="46"/>
                  </a:cubicBezTo>
                  <a:lnTo>
                    <a:pt x="490" y="2"/>
                  </a:lnTo>
                  <a:cubicBezTo>
                    <a:pt x="477" y="1"/>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5393385" y="4146115"/>
              <a:ext cx="474859" cy="446586"/>
            </a:xfrm>
            <a:custGeom>
              <a:avLst/>
              <a:gdLst/>
              <a:ahLst/>
              <a:cxnLst/>
              <a:rect l="l" t="t" r="r" b="b"/>
              <a:pathLst>
                <a:path w="8868" h="8340" extrusionOk="0">
                  <a:moveTo>
                    <a:pt x="3660" y="259"/>
                  </a:moveTo>
                  <a:cubicBezTo>
                    <a:pt x="3789" y="259"/>
                    <a:pt x="3892" y="362"/>
                    <a:pt x="3892" y="491"/>
                  </a:cubicBezTo>
                  <a:cubicBezTo>
                    <a:pt x="3892" y="620"/>
                    <a:pt x="3789" y="725"/>
                    <a:pt x="3660" y="725"/>
                  </a:cubicBezTo>
                  <a:cubicBezTo>
                    <a:pt x="3531" y="725"/>
                    <a:pt x="3428" y="620"/>
                    <a:pt x="3428" y="491"/>
                  </a:cubicBezTo>
                  <a:cubicBezTo>
                    <a:pt x="3428" y="364"/>
                    <a:pt x="3533" y="259"/>
                    <a:pt x="3660" y="259"/>
                  </a:cubicBezTo>
                  <a:close/>
                  <a:moveTo>
                    <a:pt x="4150" y="421"/>
                  </a:moveTo>
                  <a:cubicBezTo>
                    <a:pt x="4163" y="430"/>
                    <a:pt x="4178" y="441"/>
                    <a:pt x="4191" y="454"/>
                  </a:cubicBezTo>
                  <a:cubicBezTo>
                    <a:pt x="4250" y="513"/>
                    <a:pt x="4281" y="588"/>
                    <a:pt x="4281" y="670"/>
                  </a:cubicBezTo>
                  <a:cubicBezTo>
                    <a:pt x="4281" y="749"/>
                    <a:pt x="4250" y="826"/>
                    <a:pt x="4191" y="883"/>
                  </a:cubicBezTo>
                  <a:lnTo>
                    <a:pt x="3595" y="1480"/>
                  </a:lnTo>
                  <a:lnTo>
                    <a:pt x="3164" y="1049"/>
                  </a:lnTo>
                  <a:lnTo>
                    <a:pt x="3343" y="869"/>
                  </a:lnTo>
                  <a:cubicBezTo>
                    <a:pt x="3430" y="940"/>
                    <a:pt x="3540" y="987"/>
                    <a:pt x="3662" y="987"/>
                  </a:cubicBezTo>
                  <a:cubicBezTo>
                    <a:pt x="3933" y="987"/>
                    <a:pt x="4154" y="765"/>
                    <a:pt x="4154" y="494"/>
                  </a:cubicBezTo>
                  <a:cubicBezTo>
                    <a:pt x="4154" y="469"/>
                    <a:pt x="4152" y="443"/>
                    <a:pt x="4150" y="421"/>
                  </a:cubicBezTo>
                  <a:close/>
                  <a:moveTo>
                    <a:pt x="969" y="878"/>
                  </a:moveTo>
                  <a:cubicBezTo>
                    <a:pt x="1117" y="878"/>
                    <a:pt x="1257" y="922"/>
                    <a:pt x="1375" y="1005"/>
                  </a:cubicBezTo>
                  <a:lnTo>
                    <a:pt x="1176" y="1204"/>
                  </a:lnTo>
                  <a:lnTo>
                    <a:pt x="1172" y="1208"/>
                  </a:lnTo>
                  <a:lnTo>
                    <a:pt x="787" y="1593"/>
                  </a:lnTo>
                  <a:lnTo>
                    <a:pt x="781" y="1596"/>
                  </a:lnTo>
                  <a:lnTo>
                    <a:pt x="382" y="1998"/>
                  </a:lnTo>
                  <a:cubicBezTo>
                    <a:pt x="299" y="1880"/>
                    <a:pt x="254" y="1740"/>
                    <a:pt x="254" y="1593"/>
                  </a:cubicBezTo>
                  <a:cubicBezTo>
                    <a:pt x="254" y="1401"/>
                    <a:pt x="328" y="1222"/>
                    <a:pt x="464" y="1088"/>
                  </a:cubicBezTo>
                  <a:cubicBezTo>
                    <a:pt x="601" y="951"/>
                    <a:pt x="780" y="878"/>
                    <a:pt x="969" y="878"/>
                  </a:cubicBezTo>
                  <a:close/>
                  <a:moveTo>
                    <a:pt x="6769" y="2066"/>
                  </a:moveTo>
                  <a:lnTo>
                    <a:pt x="6769" y="2297"/>
                  </a:lnTo>
                  <a:lnTo>
                    <a:pt x="6566" y="2181"/>
                  </a:lnTo>
                  <a:cubicBezTo>
                    <a:pt x="6629" y="2136"/>
                    <a:pt x="6699" y="2098"/>
                    <a:pt x="6769" y="2066"/>
                  </a:cubicBezTo>
                  <a:close/>
                  <a:moveTo>
                    <a:pt x="7157" y="1998"/>
                  </a:moveTo>
                  <a:cubicBezTo>
                    <a:pt x="7184" y="1998"/>
                    <a:pt x="7209" y="1999"/>
                    <a:pt x="7233" y="2002"/>
                  </a:cubicBezTo>
                  <a:lnTo>
                    <a:pt x="7233" y="2564"/>
                  </a:lnTo>
                  <a:lnTo>
                    <a:pt x="7027" y="2446"/>
                  </a:lnTo>
                  <a:lnTo>
                    <a:pt x="7027" y="2002"/>
                  </a:lnTo>
                  <a:cubicBezTo>
                    <a:pt x="7062" y="1998"/>
                    <a:pt x="7095" y="1998"/>
                    <a:pt x="7128" y="1998"/>
                  </a:cubicBezTo>
                  <a:cubicBezTo>
                    <a:pt x="7138" y="1998"/>
                    <a:pt x="7148" y="1998"/>
                    <a:pt x="7157" y="1998"/>
                  </a:cubicBezTo>
                  <a:close/>
                  <a:moveTo>
                    <a:pt x="7491" y="2066"/>
                  </a:moveTo>
                  <a:cubicBezTo>
                    <a:pt x="7606" y="2112"/>
                    <a:pt x="7712" y="2184"/>
                    <a:pt x="7801" y="2275"/>
                  </a:cubicBezTo>
                  <a:cubicBezTo>
                    <a:pt x="7893" y="2367"/>
                    <a:pt x="7963" y="2472"/>
                    <a:pt x="8009" y="2586"/>
                  </a:cubicBezTo>
                  <a:lnTo>
                    <a:pt x="7491" y="2586"/>
                  </a:lnTo>
                  <a:lnTo>
                    <a:pt x="7491" y="2066"/>
                  </a:lnTo>
                  <a:close/>
                  <a:moveTo>
                    <a:pt x="1568" y="1180"/>
                  </a:moveTo>
                  <a:lnTo>
                    <a:pt x="1889" y="1501"/>
                  </a:lnTo>
                  <a:cubicBezTo>
                    <a:pt x="1968" y="1582"/>
                    <a:pt x="2027" y="1678"/>
                    <a:pt x="2064" y="1784"/>
                  </a:cubicBezTo>
                  <a:lnTo>
                    <a:pt x="1163" y="2684"/>
                  </a:lnTo>
                  <a:cubicBezTo>
                    <a:pt x="1054" y="2651"/>
                    <a:pt x="958" y="2590"/>
                    <a:pt x="877" y="2512"/>
                  </a:cubicBezTo>
                  <a:lnTo>
                    <a:pt x="557" y="2192"/>
                  </a:lnTo>
                  <a:lnTo>
                    <a:pt x="971" y="1777"/>
                  </a:lnTo>
                  <a:lnTo>
                    <a:pt x="977" y="1772"/>
                  </a:lnTo>
                  <a:lnTo>
                    <a:pt x="1360" y="1388"/>
                  </a:lnTo>
                  <a:lnTo>
                    <a:pt x="1366" y="1383"/>
                  </a:lnTo>
                  <a:lnTo>
                    <a:pt x="1568" y="1180"/>
                  </a:lnTo>
                  <a:close/>
                  <a:moveTo>
                    <a:pt x="4830" y="2068"/>
                  </a:moveTo>
                  <a:lnTo>
                    <a:pt x="5079" y="2212"/>
                  </a:lnTo>
                  <a:lnTo>
                    <a:pt x="5088" y="2848"/>
                  </a:lnTo>
                  <a:cubicBezTo>
                    <a:pt x="5024" y="2763"/>
                    <a:pt x="4935" y="2700"/>
                    <a:pt x="4839" y="2664"/>
                  </a:cubicBezTo>
                  <a:lnTo>
                    <a:pt x="4830" y="2068"/>
                  </a:lnTo>
                  <a:close/>
                  <a:moveTo>
                    <a:pt x="6187" y="2846"/>
                  </a:moveTo>
                  <a:lnTo>
                    <a:pt x="6542" y="3049"/>
                  </a:lnTo>
                  <a:lnTo>
                    <a:pt x="6187" y="3049"/>
                  </a:lnTo>
                  <a:cubicBezTo>
                    <a:pt x="6179" y="2982"/>
                    <a:pt x="6179" y="2912"/>
                    <a:pt x="6187" y="2846"/>
                  </a:cubicBezTo>
                  <a:close/>
                  <a:moveTo>
                    <a:pt x="8075" y="2844"/>
                  </a:moveTo>
                  <a:cubicBezTo>
                    <a:pt x="8083" y="2912"/>
                    <a:pt x="8083" y="2982"/>
                    <a:pt x="8075" y="3049"/>
                  </a:cubicBezTo>
                  <a:lnTo>
                    <a:pt x="7500" y="3049"/>
                  </a:lnTo>
                  <a:cubicBezTo>
                    <a:pt x="7519" y="2982"/>
                    <a:pt x="7519" y="2910"/>
                    <a:pt x="7500" y="2844"/>
                  </a:cubicBezTo>
                  <a:close/>
                  <a:moveTo>
                    <a:pt x="4526" y="780"/>
                  </a:moveTo>
                  <a:cubicBezTo>
                    <a:pt x="4548" y="793"/>
                    <a:pt x="4565" y="817"/>
                    <a:pt x="4574" y="841"/>
                  </a:cubicBezTo>
                  <a:cubicBezTo>
                    <a:pt x="4585" y="872"/>
                    <a:pt x="4583" y="905"/>
                    <a:pt x="4570" y="937"/>
                  </a:cubicBezTo>
                  <a:lnTo>
                    <a:pt x="4471" y="1139"/>
                  </a:lnTo>
                  <a:cubicBezTo>
                    <a:pt x="4441" y="1200"/>
                    <a:pt x="4463" y="1274"/>
                    <a:pt x="4524" y="1307"/>
                  </a:cubicBezTo>
                  <a:lnTo>
                    <a:pt x="5842" y="2063"/>
                  </a:lnTo>
                  <a:lnTo>
                    <a:pt x="5844" y="2063"/>
                  </a:lnTo>
                  <a:lnTo>
                    <a:pt x="7196" y="2837"/>
                  </a:lnTo>
                  <a:cubicBezTo>
                    <a:pt x="7255" y="2872"/>
                    <a:pt x="7274" y="2945"/>
                    <a:pt x="7242" y="3004"/>
                  </a:cubicBezTo>
                  <a:cubicBezTo>
                    <a:pt x="7237" y="3014"/>
                    <a:pt x="7230" y="3023"/>
                    <a:pt x="7220" y="3030"/>
                  </a:cubicBezTo>
                  <a:cubicBezTo>
                    <a:pt x="7197" y="3053"/>
                    <a:pt x="7167" y="3065"/>
                    <a:pt x="7136" y="3065"/>
                  </a:cubicBezTo>
                  <a:cubicBezTo>
                    <a:pt x="7115" y="3065"/>
                    <a:pt x="7093" y="3060"/>
                    <a:pt x="7073" y="3049"/>
                  </a:cubicBezTo>
                  <a:lnTo>
                    <a:pt x="5726" y="2275"/>
                  </a:lnTo>
                  <a:cubicBezTo>
                    <a:pt x="5724" y="2273"/>
                    <a:pt x="5722" y="2273"/>
                    <a:pt x="5717" y="2269"/>
                  </a:cubicBezTo>
                  <a:lnTo>
                    <a:pt x="4196" y="1399"/>
                  </a:lnTo>
                  <a:cubicBezTo>
                    <a:pt x="4159" y="1379"/>
                    <a:pt x="4137" y="1342"/>
                    <a:pt x="4134" y="1300"/>
                  </a:cubicBezTo>
                  <a:lnTo>
                    <a:pt x="4371" y="1066"/>
                  </a:lnTo>
                  <a:cubicBezTo>
                    <a:pt x="4451" y="987"/>
                    <a:pt x="4502" y="887"/>
                    <a:pt x="4526" y="780"/>
                  </a:cubicBezTo>
                  <a:close/>
                  <a:moveTo>
                    <a:pt x="4572" y="2168"/>
                  </a:moveTo>
                  <a:lnTo>
                    <a:pt x="4580" y="2628"/>
                  </a:lnTo>
                  <a:cubicBezTo>
                    <a:pt x="4452" y="2643"/>
                    <a:pt x="4333" y="2702"/>
                    <a:pt x="4235" y="2798"/>
                  </a:cubicBezTo>
                  <a:lnTo>
                    <a:pt x="3837" y="3196"/>
                  </a:lnTo>
                  <a:lnTo>
                    <a:pt x="4572" y="2168"/>
                  </a:lnTo>
                  <a:close/>
                  <a:moveTo>
                    <a:pt x="3935" y="1504"/>
                  </a:moveTo>
                  <a:cubicBezTo>
                    <a:pt x="3959" y="1543"/>
                    <a:pt x="3994" y="1582"/>
                    <a:pt x="4032" y="1608"/>
                  </a:cubicBezTo>
                  <a:lnTo>
                    <a:pt x="2751" y="3401"/>
                  </a:lnTo>
                  <a:lnTo>
                    <a:pt x="2751" y="2687"/>
                  </a:lnTo>
                  <a:lnTo>
                    <a:pt x="3935" y="1504"/>
                  </a:lnTo>
                  <a:close/>
                  <a:moveTo>
                    <a:pt x="2492" y="2944"/>
                  </a:moveTo>
                  <a:lnTo>
                    <a:pt x="2492" y="3436"/>
                  </a:lnTo>
                  <a:lnTo>
                    <a:pt x="2245" y="3189"/>
                  </a:lnTo>
                  <a:lnTo>
                    <a:pt x="2492" y="2944"/>
                  </a:lnTo>
                  <a:close/>
                  <a:moveTo>
                    <a:pt x="8011" y="3307"/>
                  </a:moveTo>
                  <a:cubicBezTo>
                    <a:pt x="7963" y="3421"/>
                    <a:pt x="7893" y="3528"/>
                    <a:pt x="7805" y="3618"/>
                  </a:cubicBezTo>
                  <a:cubicBezTo>
                    <a:pt x="7714" y="3707"/>
                    <a:pt x="7607" y="3778"/>
                    <a:pt x="7493" y="3825"/>
                  </a:cubicBezTo>
                  <a:lnTo>
                    <a:pt x="7493" y="3307"/>
                  </a:lnTo>
                  <a:close/>
                  <a:moveTo>
                    <a:pt x="6773" y="3309"/>
                  </a:moveTo>
                  <a:lnTo>
                    <a:pt x="6773" y="3826"/>
                  </a:lnTo>
                  <a:cubicBezTo>
                    <a:pt x="6656" y="3780"/>
                    <a:pt x="6551" y="3708"/>
                    <a:pt x="6461" y="3620"/>
                  </a:cubicBezTo>
                  <a:cubicBezTo>
                    <a:pt x="6369" y="3528"/>
                    <a:pt x="6299" y="3421"/>
                    <a:pt x="6253" y="3309"/>
                  </a:cubicBezTo>
                  <a:close/>
                  <a:moveTo>
                    <a:pt x="7233" y="3316"/>
                  </a:moveTo>
                  <a:lnTo>
                    <a:pt x="7233" y="3891"/>
                  </a:lnTo>
                  <a:cubicBezTo>
                    <a:pt x="7198" y="3896"/>
                    <a:pt x="7165" y="3896"/>
                    <a:pt x="7132" y="3896"/>
                  </a:cubicBezTo>
                  <a:cubicBezTo>
                    <a:pt x="7097" y="3896"/>
                    <a:pt x="7062" y="3895"/>
                    <a:pt x="7031" y="3891"/>
                  </a:cubicBezTo>
                  <a:lnTo>
                    <a:pt x="7031" y="3316"/>
                  </a:lnTo>
                  <a:cubicBezTo>
                    <a:pt x="7064" y="3325"/>
                    <a:pt x="7097" y="3329"/>
                    <a:pt x="7132" y="3329"/>
                  </a:cubicBezTo>
                  <a:cubicBezTo>
                    <a:pt x="7165" y="3329"/>
                    <a:pt x="7200" y="3325"/>
                    <a:pt x="7233" y="3316"/>
                  </a:cubicBezTo>
                  <a:close/>
                  <a:moveTo>
                    <a:pt x="4253" y="1738"/>
                  </a:moveTo>
                  <a:lnTo>
                    <a:pt x="4469" y="1862"/>
                  </a:lnTo>
                  <a:lnTo>
                    <a:pt x="2989" y="3935"/>
                  </a:lnTo>
                  <a:lnTo>
                    <a:pt x="2812" y="3758"/>
                  </a:lnTo>
                  <a:lnTo>
                    <a:pt x="4253" y="1738"/>
                  </a:lnTo>
                  <a:close/>
                  <a:moveTo>
                    <a:pt x="4640" y="2885"/>
                  </a:moveTo>
                  <a:cubicBezTo>
                    <a:pt x="4758" y="2885"/>
                    <a:pt x="4866" y="2951"/>
                    <a:pt x="4917" y="3056"/>
                  </a:cubicBezTo>
                  <a:lnTo>
                    <a:pt x="5650" y="4571"/>
                  </a:lnTo>
                  <a:cubicBezTo>
                    <a:pt x="5682" y="4645"/>
                    <a:pt x="5687" y="4728"/>
                    <a:pt x="5661" y="4803"/>
                  </a:cubicBezTo>
                  <a:cubicBezTo>
                    <a:pt x="5634" y="4880"/>
                    <a:pt x="5580" y="4941"/>
                    <a:pt x="5507" y="4976"/>
                  </a:cubicBezTo>
                  <a:cubicBezTo>
                    <a:pt x="5464" y="4997"/>
                    <a:pt x="5419" y="5006"/>
                    <a:pt x="5374" y="5006"/>
                  </a:cubicBezTo>
                  <a:cubicBezTo>
                    <a:pt x="5341" y="5006"/>
                    <a:pt x="5308" y="5001"/>
                    <a:pt x="5274" y="4991"/>
                  </a:cubicBezTo>
                  <a:cubicBezTo>
                    <a:pt x="5199" y="4963"/>
                    <a:pt x="5136" y="4910"/>
                    <a:pt x="5101" y="4836"/>
                  </a:cubicBezTo>
                  <a:lnTo>
                    <a:pt x="4635" y="3869"/>
                  </a:lnTo>
                  <a:cubicBezTo>
                    <a:pt x="4616" y="3832"/>
                    <a:pt x="4581" y="3804"/>
                    <a:pt x="4539" y="3797"/>
                  </a:cubicBezTo>
                  <a:cubicBezTo>
                    <a:pt x="4533" y="3795"/>
                    <a:pt x="4526" y="3795"/>
                    <a:pt x="4519" y="3795"/>
                  </a:cubicBezTo>
                  <a:cubicBezTo>
                    <a:pt x="4484" y="3795"/>
                    <a:pt x="4452" y="3808"/>
                    <a:pt x="4427" y="3832"/>
                  </a:cubicBezTo>
                  <a:lnTo>
                    <a:pt x="3660" y="4599"/>
                  </a:lnTo>
                  <a:lnTo>
                    <a:pt x="3231" y="4171"/>
                  </a:lnTo>
                  <a:lnTo>
                    <a:pt x="4423" y="2979"/>
                  </a:lnTo>
                  <a:cubicBezTo>
                    <a:pt x="4482" y="2920"/>
                    <a:pt x="4557" y="2885"/>
                    <a:pt x="4635" y="2885"/>
                  </a:cubicBezTo>
                  <a:cubicBezTo>
                    <a:pt x="4636" y="2885"/>
                    <a:pt x="4638" y="2885"/>
                    <a:pt x="4640" y="2885"/>
                  </a:cubicBezTo>
                  <a:close/>
                  <a:moveTo>
                    <a:pt x="4478" y="4147"/>
                  </a:moveTo>
                  <a:lnTo>
                    <a:pt x="4604" y="4412"/>
                  </a:lnTo>
                  <a:lnTo>
                    <a:pt x="4123" y="5067"/>
                  </a:lnTo>
                  <a:cubicBezTo>
                    <a:pt x="3981" y="5004"/>
                    <a:pt x="3833" y="4963"/>
                    <a:pt x="3680" y="4941"/>
                  </a:cubicBezTo>
                  <a:cubicBezTo>
                    <a:pt x="3704" y="4921"/>
                    <a:pt x="3726" y="4901"/>
                    <a:pt x="3747" y="4877"/>
                  </a:cubicBezTo>
                  <a:lnTo>
                    <a:pt x="4478" y="4147"/>
                  </a:lnTo>
                  <a:close/>
                  <a:moveTo>
                    <a:pt x="3439" y="5185"/>
                  </a:moveTo>
                  <a:cubicBezTo>
                    <a:pt x="3620" y="5185"/>
                    <a:pt x="3798" y="5216"/>
                    <a:pt x="3964" y="5280"/>
                  </a:cubicBezTo>
                  <a:lnTo>
                    <a:pt x="3815" y="5483"/>
                  </a:lnTo>
                  <a:cubicBezTo>
                    <a:pt x="3696" y="5444"/>
                    <a:pt x="3572" y="5425"/>
                    <a:pt x="3448" y="5425"/>
                  </a:cubicBezTo>
                  <a:cubicBezTo>
                    <a:pt x="3432" y="5425"/>
                    <a:pt x="3416" y="5425"/>
                    <a:pt x="3400" y="5426"/>
                  </a:cubicBezTo>
                  <a:lnTo>
                    <a:pt x="3317" y="5199"/>
                  </a:lnTo>
                  <a:cubicBezTo>
                    <a:pt x="3326" y="5197"/>
                    <a:pt x="3336" y="5194"/>
                    <a:pt x="3341" y="5188"/>
                  </a:cubicBezTo>
                  <a:cubicBezTo>
                    <a:pt x="3374" y="5186"/>
                    <a:pt x="3406" y="5185"/>
                    <a:pt x="3439" y="5185"/>
                  </a:cubicBezTo>
                  <a:close/>
                  <a:moveTo>
                    <a:pt x="3496" y="5686"/>
                  </a:moveTo>
                  <a:lnTo>
                    <a:pt x="3496" y="5686"/>
                  </a:lnTo>
                  <a:cubicBezTo>
                    <a:pt x="3549" y="5688"/>
                    <a:pt x="3599" y="5695"/>
                    <a:pt x="3651" y="5706"/>
                  </a:cubicBezTo>
                  <a:lnTo>
                    <a:pt x="3553" y="5839"/>
                  </a:lnTo>
                  <a:lnTo>
                    <a:pt x="3496" y="5686"/>
                  </a:lnTo>
                  <a:close/>
                  <a:moveTo>
                    <a:pt x="2783" y="5953"/>
                  </a:moveTo>
                  <a:lnTo>
                    <a:pt x="2903" y="6274"/>
                  </a:lnTo>
                  <a:lnTo>
                    <a:pt x="2565" y="6274"/>
                  </a:lnTo>
                  <a:cubicBezTo>
                    <a:pt x="2611" y="6161"/>
                    <a:pt x="2681" y="6054"/>
                    <a:pt x="2774" y="5962"/>
                  </a:cubicBezTo>
                  <a:cubicBezTo>
                    <a:pt x="2775" y="5960"/>
                    <a:pt x="2777" y="5955"/>
                    <a:pt x="2783" y="5953"/>
                  </a:cubicBezTo>
                  <a:close/>
                  <a:moveTo>
                    <a:pt x="4268" y="6161"/>
                  </a:moveTo>
                  <a:cubicBezTo>
                    <a:pt x="4288" y="6198"/>
                    <a:pt x="4307" y="6235"/>
                    <a:pt x="4323" y="6274"/>
                  </a:cubicBezTo>
                  <a:lnTo>
                    <a:pt x="4185" y="6274"/>
                  </a:lnTo>
                  <a:lnTo>
                    <a:pt x="4268" y="6161"/>
                  </a:lnTo>
                  <a:close/>
                  <a:moveTo>
                    <a:pt x="2997" y="6532"/>
                  </a:moveTo>
                  <a:lnTo>
                    <a:pt x="3072" y="6736"/>
                  </a:lnTo>
                  <a:lnTo>
                    <a:pt x="2499" y="6736"/>
                  </a:lnTo>
                  <a:cubicBezTo>
                    <a:pt x="2492" y="6670"/>
                    <a:pt x="2492" y="6600"/>
                    <a:pt x="2499" y="6532"/>
                  </a:cubicBezTo>
                  <a:close/>
                  <a:moveTo>
                    <a:pt x="4388" y="6532"/>
                  </a:moveTo>
                  <a:cubicBezTo>
                    <a:pt x="4392" y="6578"/>
                    <a:pt x="4395" y="6626"/>
                    <a:pt x="4392" y="6672"/>
                  </a:cubicBezTo>
                  <a:cubicBezTo>
                    <a:pt x="4392" y="6692"/>
                    <a:pt x="4390" y="6716"/>
                    <a:pt x="4388" y="6736"/>
                  </a:cubicBezTo>
                  <a:lnTo>
                    <a:pt x="3844" y="6736"/>
                  </a:lnTo>
                  <a:lnTo>
                    <a:pt x="3994" y="6532"/>
                  </a:lnTo>
                  <a:close/>
                  <a:moveTo>
                    <a:pt x="4736" y="4674"/>
                  </a:moveTo>
                  <a:lnTo>
                    <a:pt x="4858" y="4927"/>
                  </a:lnTo>
                  <a:lnTo>
                    <a:pt x="3542" y="6709"/>
                  </a:lnTo>
                  <a:cubicBezTo>
                    <a:pt x="3540" y="6714"/>
                    <a:pt x="3535" y="6718"/>
                    <a:pt x="3531" y="6723"/>
                  </a:cubicBezTo>
                  <a:cubicBezTo>
                    <a:pt x="3508" y="6746"/>
                    <a:pt x="3480" y="6759"/>
                    <a:pt x="3449" y="6759"/>
                  </a:cubicBezTo>
                  <a:cubicBezTo>
                    <a:pt x="3442" y="6759"/>
                    <a:pt x="3435" y="6758"/>
                    <a:pt x="3428" y="6756"/>
                  </a:cubicBezTo>
                  <a:cubicBezTo>
                    <a:pt x="3382" y="6751"/>
                    <a:pt x="3345" y="6720"/>
                    <a:pt x="3328" y="6679"/>
                  </a:cubicBezTo>
                  <a:lnTo>
                    <a:pt x="2849" y="5389"/>
                  </a:lnTo>
                  <a:cubicBezTo>
                    <a:pt x="2930" y="5369"/>
                    <a:pt x="3008" y="5343"/>
                    <a:pt x="3083" y="5314"/>
                  </a:cubicBezTo>
                  <a:lnTo>
                    <a:pt x="3396" y="6154"/>
                  </a:lnTo>
                  <a:cubicBezTo>
                    <a:pt x="3413" y="6198"/>
                    <a:pt x="3452" y="6229"/>
                    <a:pt x="3501" y="6237"/>
                  </a:cubicBezTo>
                  <a:cubicBezTo>
                    <a:pt x="3507" y="6237"/>
                    <a:pt x="3513" y="6239"/>
                    <a:pt x="3520" y="6239"/>
                  </a:cubicBezTo>
                  <a:cubicBezTo>
                    <a:pt x="3560" y="6239"/>
                    <a:pt x="3599" y="6220"/>
                    <a:pt x="3623" y="6185"/>
                  </a:cubicBezTo>
                  <a:lnTo>
                    <a:pt x="4736" y="4674"/>
                  </a:lnTo>
                  <a:close/>
                  <a:moveTo>
                    <a:pt x="3081" y="6996"/>
                  </a:moveTo>
                  <a:lnTo>
                    <a:pt x="3081" y="7516"/>
                  </a:lnTo>
                  <a:cubicBezTo>
                    <a:pt x="2967" y="7470"/>
                    <a:pt x="2860" y="7398"/>
                    <a:pt x="2770" y="7307"/>
                  </a:cubicBezTo>
                  <a:cubicBezTo>
                    <a:pt x="2678" y="7215"/>
                    <a:pt x="2610" y="7110"/>
                    <a:pt x="2563" y="6996"/>
                  </a:cubicBezTo>
                  <a:close/>
                  <a:moveTo>
                    <a:pt x="4323" y="6996"/>
                  </a:moveTo>
                  <a:cubicBezTo>
                    <a:pt x="4275" y="7112"/>
                    <a:pt x="4205" y="7217"/>
                    <a:pt x="4115" y="7307"/>
                  </a:cubicBezTo>
                  <a:cubicBezTo>
                    <a:pt x="4027" y="7398"/>
                    <a:pt x="3920" y="7470"/>
                    <a:pt x="3806" y="7516"/>
                  </a:cubicBezTo>
                  <a:lnTo>
                    <a:pt x="3806" y="6996"/>
                  </a:lnTo>
                  <a:close/>
                  <a:moveTo>
                    <a:pt x="3548" y="7003"/>
                  </a:moveTo>
                  <a:lnTo>
                    <a:pt x="3548" y="7578"/>
                  </a:lnTo>
                  <a:cubicBezTo>
                    <a:pt x="3513" y="7584"/>
                    <a:pt x="3479" y="7584"/>
                    <a:pt x="3446" y="7584"/>
                  </a:cubicBezTo>
                  <a:cubicBezTo>
                    <a:pt x="3411" y="7584"/>
                    <a:pt x="3376" y="7582"/>
                    <a:pt x="3345" y="7578"/>
                  </a:cubicBezTo>
                  <a:lnTo>
                    <a:pt x="3345" y="7005"/>
                  </a:lnTo>
                  <a:lnTo>
                    <a:pt x="3345" y="7005"/>
                  </a:lnTo>
                  <a:cubicBezTo>
                    <a:pt x="3360" y="7009"/>
                    <a:pt x="3376" y="7011"/>
                    <a:pt x="3391" y="7013"/>
                  </a:cubicBezTo>
                  <a:cubicBezTo>
                    <a:pt x="3409" y="7014"/>
                    <a:pt x="3424" y="7018"/>
                    <a:pt x="3443" y="7018"/>
                  </a:cubicBezTo>
                  <a:cubicBezTo>
                    <a:pt x="3478" y="7018"/>
                    <a:pt x="3513" y="7013"/>
                    <a:pt x="3548" y="7003"/>
                  </a:cubicBezTo>
                  <a:close/>
                  <a:moveTo>
                    <a:pt x="2600" y="5457"/>
                  </a:moveTo>
                  <a:lnTo>
                    <a:pt x="2687" y="5695"/>
                  </a:lnTo>
                  <a:cubicBezTo>
                    <a:pt x="2652" y="5723"/>
                    <a:pt x="2621" y="5750"/>
                    <a:pt x="2591" y="5782"/>
                  </a:cubicBezTo>
                  <a:cubicBezTo>
                    <a:pt x="2117" y="6255"/>
                    <a:pt x="2117" y="7022"/>
                    <a:pt x="2591" y="7492"/>
                  </a:cubicBezTo>
                  <a:cubicBezTo>
                    <a:pt x="2818" y="7720"/>
                    <a:pt x="3122" y="7846"/>
                    <a:pt x="3444" y="7846"/>
                  </a:cubicBezTo>
                  <a:cubicBezTo>
                    <a:pt x="3767" y="7846"/>
                    <a:pt x="4073" y="7720"/>
                    <a:pt x="4299" y="7492"/>
                  </a:cubicBezTo>
                  <a:cubicBezTo>
                    <a:pt x="4517" y="7274"/>
                    <a:pt x="4640" y="6989"/>
                    <a:pt x="4651" y="6685"/>
                  </a:cubicBezTo>
                  <a:cubicBezTo>
                    <a:pt x="4664" y="6417"/>
                    <a:pt x="4585" y="6156"/>
                    <a:pt x="4430" y="5938"/>
                  </a:cubicBezTo>
                  <a:lnTo>
                    <a:pt x="4581" y="5736"/>
                  </a:lnTo>
                  <a:cubicBezTo>
                    <a:pt x="4786" y="5992"/>
                    <a:pt x="4897" y="6307"/>
                    <a:pt x="4895" y="6642"/>
                  </a:cubicBezTo>
                  <a:cubicBezTo>
                    <a:pt x="4893" y="7026"/>
                    <a:pt x="4742" y="7389"/>
                    <a:pt x="4471" y="7659"/>
                  </a:cubicBezTo>
                  <a:cubicBezTo>
                    <a:pt x="4196" y="7934"/>
                    <a:pt x="3833" y="8085"/>
                    <a:pt x="3446" y="8085"/>
                  </a:cubicBezTo>
                  <a:cubicBezTo>
                    <a:pt x="3059" y="8085"/>
                    <a:pt x="2694" y="7934"/>
                    <a:pt x="2420" y="7659"/>
                  </a:cubicBezTo>
                  <a:cubicBezTo>
                    <a:pt x="2147" y="7387"/>
                    <a:pt x="1996" y="7022"/>
                    <a:pt x="1996" y="6635"/>
                  </a:cubicBezTo>
                  <a:cubicBezTo>
                    <a:pt x="1996" y="6248"/>
                    <a:pt x="2149" y="5883"/>
                    <a:pt x="2420" y="5610"/>
                  </a:cubicBezTo>
                  <a:cubicBezTo>
                    <a:pt x="2475" y="5555"/>
                    <a:pt x="2536" y="5501"/>
                    <a:pt x="2600" y="5457"/>
                  </a:cubicBezTo>
                  <a:close/>
                  <a:moveTo>
                    <a:pt x="3662" y="1"/>
                  </a:moveTo>
                  <a:cubicBezTo>
                    <a:pt x="3391" y="1"/>
                    <a:pt x="3170" y="222"/>
                    <a:pt x="3170" y="494"/>
                  </a:cubicBezTo>
                  <a:cubicBezTo>
                    <a:pt x="3170" y="550"/>
                    <a:pt x="3179" y="601"/>
                    <a:pt x="3194" y="653"/>
                  </a:cubicBezTo>
                  <a:lnTo>
                    <a:pt x="2261" y="1585"/>
                  </a:lnTo>
                  <a:cubicBezTo>
                    <a:pt x="2213" y="1486"/>
                    <a:pt x="2151" y="1397"/>
                    <a:pt x="2073" y="1318"/>
                  </a:cubicBezTo>
                  <a:lnTo>
                    <a:pt x="1753" y="998"/>
                  </a:lnTo>
                  <a:lnTo>
                    <a:pt x="2167" y="583"/>
                  </a:lnTo>
                  <a:cubicBezTo>
                    <a:pt x="2217" y="533"/>
                    <a:pt x="2217" y="450"/>
                    <a:pt x="2167" y="399"/>
                  </a:cubicBezTo>
                  <a:cubicBezTo>
                    <a:pt x="2141" y="374"/>
                    <a:pt x="2108" y="361"/>
                    <a:pt x="2074" y="361"/>
                  </a:cubicBezTo>
                  <a:cubicBezTo>
                    <a:pt x="2041" y="361"/>
                    <a:pt x="2008" y="374"/>
                    <a:pt x="1983" y="399"/>
                  </a:cubicBezTo>
                  <a:lnTo>
                    <a:pt x="1563" y="819"/>
                  </a:lnTo>
                  <a:cubicBezTo>
                    <a:pt x="1395" y="690"/>
                    <a:pt x="1191" y="618"/>
                    <a:pt x="973" y="618"/>
                  </a:cubicBezTo>
                  <a:cubicBezTo>
                    <a:pt x="713" y="618"/>
                    <a:pt x="470" y="719"/>
                    <a:pt x="286" y="904"/>
                  </a:cubicBezTo>
                  <a:cubicBezTo>
                    <a:pt x="101" y="1088"/>
                    <a:pt x="0" y="1333"/>
                    <a:pt x="0" y="1593"/>
                  </a:cubicBezTo>
                  <a:cubicBezTo>
                    <a:pt x="0" y="1853"/>
                    <a:pt x="101" y="2096"/>
                    <a:pt x="286" y="2280"/>
                  </a:cubicBezTo>
                  <a:lnTo>
                    <a:pt x="628" y="2625"/>
                  </a:lnTo>
                  <a:cubicBezTo>
                    <a:pt x="424" y="3032"/>
                    <a:pt x="370" y="3496"/>
                    <a:pt x="474" y="3944"/>
                  </a:cubicBezTo>
                  <a:cubicBezTo>
                    <a:pt x="488" y="4003"/>
                    <a:pt x="540" y="4044"/>
                    <a:pt x="601" y="4044"/>
                  </a:cubicBezTo>
                  <a:cubicBezTo>
                    <a:pt x="610" y="4044"/>
                    <a:pt x="621" y="4040"/>
                    <a:pt x="630" y="4038"/>
                  </a:cubicBezTo>
                  <a:cubicBezTo>
                    <a:pt x="700" y="4024"/>
                    <a:pt x="743" y="3954"/>
                    <a:pt x="728" y="3882"/>
                  </a:cubicBezTo>
                  <a:cubicBezTo>
                    <a:pt x="641" y="3517"/>
                    <a:pt x="678" y="3137"/>
                    <a:pt x="831" y="2800"/>
                  </a:cubicBezTo>
                  <a:cubicBezTo>
                    <a:pt x="875" y="2829"/>
                    <a:pt x="918" y="2855"/>
                    <a:pt x="968" y="2877"/>
                  </a:cubicBezTo>
                  <a:lnTo>
                    <a:pt x="859" y="2986"/>
                  </a:lnTo>
                  <a:cubicBezTo>
                    <a:pt x="807" y="3036"/>
                    <a:pt x="807" y="3119"/>
                    <a:pt x="859" y="3170"/>
                  </a:cubicBezTo>
                  <a:cubicBezTo>
                    <a:pt x="885" y="3196"/>
                    <a:pt x="916" y="3207"/>
                    <a:pt x="951" y="3207"/>
                  </a:cubicBezTo>
                  <a:cubicBezTo>
                    <a:pt x="982" y="3207"/>
                    <a:pt x="1017" y="3192"/>
                    <a:pt x="1043" y="3170"/>
                  </a:cubicBezTo>
                  <a:lnTo>
                    <a:pt x="2987" y="1226"/>
                  </a:lnTo>
                  <a:lnTo>
                    <a:pt x="3415" y="1654"/>
                  </a:lnTo>
                  <a:lnTo>
                    <a:pt x="1554" y="3517"/>
                  </a:lnTo>
                  <a:cubicBezTo>
                    <a:pt x="1504" y="3567"/>
                    <a:pt x="1504" y="3649"/>
                    <a:pt x="1554" y="3701"/>
                  </a:cubicBezTo>
                  <a:cubicBezTo>
                    <a:pt x="1579" y="3725"/>
                    <a:pt x="1613" y="3738"/>
                    <a:pt x="1646" y="3738"/>
                  </a:cubicBezTo>
                  <a:cubicBezTo>
                    <a:pt x="1679" y="3738"/>
                    <a:pt x="1714" y="3723"/>
                    <a:pt x="1738" y="3701"/>
                  </a:cubicBezTo>
                  <a:lnTo>
                    <a:pt x="2070" y="3369"/>
                  </a:lnTo>
                  <a:lnTo>
                    <a:pt x="3478" y="4775"/>
                  </a:lnTo>
                  <a:cubicBezTo>
                    <a:pt x="3162" y="5046"/>
                    <a:pt x="2769" y="5182"/>
                    <a:pt x="2376" y="5182"/>
                  </a:cubicBezTo>
                  <a:cubicBezTo>
                    <a:pt x="1944" y="5182"/>
                    <a:pt x="1511" y="5017"/>
                    <a:pt x="1181" y="4689"/>
                  </a:cubicBezTo>
                  <a:cubicBezTo>
                    <a:pt x="1073" y="4580"/>
                    <a:pt x="980" y="4458"/>
                    <a:pt x="905" y="4328"/>
                  </a:cubicBezTo>
                  <a:cubicBezTo>
                    <a:pt x="881" y="4285"/>
                    <a:pt x="836" y="4260"/>
                    <a:pt x="790" y="4260"/>
                  </a:cubicBezTo>
                  <a:cubicBezTo>
                    <a:pt x="768" y="4260"/>
                    <a:pt x="746" y="4266"/>
                    <a:pt x="726" y="4278"/>
                  </a:cubicBezTo>
                  <a:cubicBezTo>
                    <a:pt x="665" y="4313"/>
                    <a:pt x="641" y="4394"/>
                    <a:pt x="678" y="4457"/>
                  </a:cubicBezTo>
                  <a:cubicBezTo>
                    <a:pt x="763" y="4608"/>
                    <a:pt x="872" y="4748"/>
                    <a:pt x="997" y="4873"/>
                  </a:cubicBezTo>
                  <a:cubicBezTo>
                    <a:pt x="1340" y="5214"/>
                    <a:pt x="1777" y="5402"/>
                    <a:pt x="2224" y="5437"/>
                  </a:cubicBezTo>
                  <a:cubicBezTo>
                    <a:pt x="1911" y="5758"/>
                    <a:pt x="1738" y="6182"/>
                    <a:pt x="1738" y="6631"/>
                  </a:cubicBezTo>
                  <a:cubicBezTo>
                    <a:pt x="1738" y="7086"/>
                    <a:pt x="1915" y="7518"/>
                    <a:pt x="2237" y="7840"/>
                  </a:cubicBezTo>
                  <a:cubicBezTo>
                    <a:pt x="2560" y="8163"/>
                    <a:pt x="2991" y="8339"/>
                    <a:pt x="3448" y="8339"/>
                  </a:cubicBezTo>
                  <a:cubicBezTo>
                    <a:pt x="3903" y="8339"/>
                    <a:pt x="4334" y="8163"/>
                    <a:pt x="4657" y="7840"/>
                  </a:cubicBezTo>
                  <a:cubicBezTo>
                    <a:pt x="4978" y="7519"/>
                    <a:pt x="5156" y="7092"/>
                    <a:pt x="5156" y="6637"/>
                  </a:cubicBezTo>
                  <a:cubicBezTo>
                    <a:pt x="5158" y="6220"/>
                    <a:pt x="5011" y="5826"/>
                    <a:pt x="4742" y="5513"/>
                  </a:cubicBezTo>
                  <a:lnTo>
                    <a:pt x="5020" y="5135"/>
                  </a:lnTo>
                  <a:cubicBezTo>
                    <a:pt x="5072" y="5177"/>
                    <a:pt x="5129" y="5208"/>
                    <a:pt x="5191" y="5231"/>
                  </a:cubicBezTo>
                  <a:cubicBezTo>
                    <a:pt x="5250" y="5251"/>
                    <a:pt x="5313" y="5262"/>
                    <a:pt x="5376" y="5262"/>
                  </a:cubicBezTo>
                  <a:cubicBezTo>
                    <a:pt x="5459" y="5262"/>
                    <a:pt x="5542" y="5243"/>
                    <a:pt x="5619" y="5205"/>
                  </a:cubicBezTo>
                  <a:cubicBezTo>
                    <a:pt x="5755" y="5140"/>
                    <a:pt x="5857" y="5024"/>
                    <a:pt x="5905" y="4882"/>
                  </a:cubicBezTo>
                  <a:cubicBezTo>
                    <a:pt x="5954" y="4739"/>
                    <a:pt x="5947" y="4587"/>
                    <a:pt x="5881" y="4451"/>
                  </a:cubicBezTo>
                  <a:lnTo>
                    <a:pt x="5355" y="3366"/>
                  </a:lnTo>
                  <a:lnTo>
                    <a:pt x="5339" y="2352"/>
                  </a:lnTo>
                  <a:lnTo>
                    <a:pt x="5339" y="2352"/>
                  </a:lnTo>
                  <a:lnTo>
                    <a:pt x="5495" y="2442"/>
                  </a:lnTo>
                  <a:cubicBezTo>
                    <a:pt x="5313" y="3043"/>
                    <a:pt x="5475" y="3703"/>
                    <a:pt x="5921" y="4149"/>
                  </a:cubicBezTo>
                  <a:cubicBezTo>
                    <a:pt x="6255" y="4484"/>
                    <a:pt x="6693" y="4650"/>
                    <a:pt x="7130" y="4650"/>
                  </a:cubicBezTo>
                  <a:cubicBezTo>
                    <a:pt x="7569" y="4650"/>
                    <a:pt x="8005" y="4484"/>
                    <a:pt x="8341" y="4149"/>
                  </a:cubicBezTo>
                  <a:cubicBezTo>
                    <a:pt x="8628" y="3861"/>
                    <a:pt x="8805" y="3480"/>
                    <a:pt x="8835" y="3071"/>
                  </a:cubicBezTo>
                  <a:cubicBezTo>
                    <a:pt x="8868" y="2678"/>
                    <a:pt x="8755" y="2277"/>
                    <a:pt x="8523" y="1952"/>
                  </a:cubicBezTo>
                  <a:cubicBezTo>
                    <a:pt x="8497" y="1917"/>
                    <a:pt x="8457" y="1898"/>
                    <a:pt x="8416" y="1898"/>
                  </a:cubicBezTo>
                  <a:cubicBezTo>
                    <a:pt x="8390" y="1898"/>
                    <a:pt x="8364" y="1906"/>
                    <a:pt x="8341" y="1923"/>
                  </a:cubicBezTo>
                  <a:cubicBezTo>
                    <a:pt x="8284" y="1963"/>
                    <a:pt x="8269" y="2044"/>
                    <a:pt x="8311" y="2101"/>
                  </a:cubicBezTo>
                  <a:cubicBezTo>
                    <a:pt x="8509" y="2378"/>
                    <a:pt x="8603" y="2717"/>
                    <a:pt x="8579" y="3058"/>
                  </a:cubicBezTo>
                  <a:cubicBezTo>
                    <a:pt x="8551" y="3402"/>
                    <a:pt x="8403" y="3725"/>
                    <a:pt x="8157" y="3972"/>
                  </a:cubicBezTo>
                  <a:cubicBezTo>
                    <a:pt x="7873" y="4256"/>
                    <a:pt x="7502" y="4396"/>
                    <a:pt x="7132" y="4396"/>
                  </a:cubicBezTo>
                  <a:cubicBezTo>
                    <a:pt x="6760" y="4396"/>
                    <a:pt x="6387" y="4256"/>
                    <a:pt x="6105" y="3972"/>
                  </a:cubicBezTo>
                  <a:cubicBezTo>
                    <a:pt x="5741" y="3605"/>
                    <a:pt x="5599" y="3076"/>
                    <a:pt x="5728" y="2581"/>
                  </a:cubicBezTo>
                  <a:lnTo>
                    <a:pt x="5728" y="2581"/>
                  </a:lnTo>
                  <a:lnTo>
                    <a:pt x="5947" y="2708"/>
                  </a:lnTo>
                  <a:cubicBezTo>
                    <a:pt x="5870" y="3102"/>
                    <a:pt x="5989" y="3513"/>
                    <a:pt x="6277" y="3802"/>
                  </a:cubicBezTo>
                  <a:cubicBezTo>
                    <a:pt x="6505" y="4029"/>
                    <a:pt x="6809" y="4156"/>
                    <a:pt x="7132" y="4156"/>
                  </a:cubicBezTo>
                  <a:cubicBezTo>
                    <a:pt x="7454" y="4156"/>
                    <a:pt x="7758" y="4029"/>
                    <a:pt x="7985" y="3802"/>
                  </a:cubicBezTo>
                  <a:cubicBezTo>
                    <a:pt x="8459" y="3329"/>
                    <a:pt x="8459" y="2562"/>
                    <a:pt x="7985" y="2092"/>
                  </a:cubicBezTo>
                  <a:cubicBezTo>
                    <a:pt x="7758" y="1864"/>
                    <a:pt x="7454" y="1738"/>
                    <a:pt x="7132" y="1738"/>
                  </a:cubicBezTo>
                  <a:cubicBezTo>
                    <a:pt x="6832" y="1738"/>
                    <a:pt x="6548" y="1845"/>
                    <a:pt x="6327" y="2044"/>
                  </a:cubicBezTo>
                  <a:lnTo>
                    <a:pt x="6109" y="1917"/>
                  </a:lnTo>
                  <a:cubicBezTo>
                    <a:pt x="6352" y="1674"/>
                    <a:pt x="6677" y="1526"/>
                    <a:pt x="7021" y="1499"/>
                  </a:cubicBezTo>
                  <a:cubicBezTo>
                    <a:pt x="7058" y="1496"/>
                    <a:pt x="7095" y="1495"/>
                    <a:pt x="7132" y="1495"/>
                  </a:cubicBezTo>
                  <a:cubicBezTo>
                    <a:pt x="7435" y="1495"/>
                    <a:pt x="7729" y="1589"/>
                    <a:pt x="7976" y="1766"/>
                  </a:cubicBezTo>
                  <a:cubicBezTo>
                    <a:pt x="7999" y="1782"/>
                    <a:pt x="8025" y="1790"/>
                    <a:pt x="8051" y="1790"/>
                  </a:cubicBezTo>
                  <a:cubicBezTo>
                    <a:pt x="8091" y="1790"/>
                    <a:pt x="8131" y="1771"/>
                    <a:pt x="8157" y="1735"/>
                  </a:cubicBezTo>
                  <a:cubicBezTo>
                    <a:pt x="8197" y="1678"/>
                    <a:pt x="8184" y="1596"/>
                    <a:pt x="8127" y="1556"/>
                  </a:cubicBezTo>
                  <a:cubicBezTo>
                    <a:pt x="7838" y="1350"/>
                    <a:pt x="7491" y="1237"/>
                    <a:pt x="7135" y="1237"/>
                  </a:cubicBezTo>
                  <a:cubicBezTo>
                    <a:pt x="7089" y="1237"/>
                    <a:pt x="7043" y="1239"/>
                    <a:pt x="6997" y="1243"/>
                  </a:cubicBezTo>
                  <a:cubicBezTo>
                    <a:pt x="6592" y="1274"/>
                    <a:pt x="6210" y="1449"/>
                    <a:pt x="5919" y="1738"/>
                  </a:cubicBezTo>
                  <a:cubicBezTo>
                    <a:pt x="5903" y="1753"/>
                    <a:pt x="5890" y="1770"/>
                    <a:pt x="5873" y="1786"/>
                  </a:cubicBezTo>
                  <a:lnTo>
                    <a:pt x="4751" y="1143"/>
                  </a:lnTo>
                  <a:lnTo>
                    <a:pt x="4797" y="1049"/>
                  </a:lnTo>
                  <a:cubicBezTo>
                    <a:pt x="4841" y="957"/>
                    <a:pt x="4849" y="854"/>
                    <a:pt x="4815" y="756"/>
                  </a:cubicBezTo>
                  <a:cubicBezTo>
                    <a:pt x="4782" y="660"/>
                    <a:pt x="4714" y="581"/>
                    <a:pt x="4622" y="537"/>
                  </a:cubicBezTo>
                  <a:cubicBezTo>
                    <a:pt x="4589" y="518"/>
                    <a:pt x="4548" y="509"/>
                    <a:pt x="4511" y="504"/>
                  </a:cubicBezTo>
                  <a:cubicBezTo>
                    <a:pt x="4487" y="415"/>
                    <a:pt x="4438" y="334"/>
                    <a:pt x="4371" y="268"/>
                  </a:cubicBezTo>
                  <a:cubicBezTo>
                    <a:pt x="4264" y="161"/>
                    <a:pt x="4124" y="104"/>
                    <a:pt x="3978" y="104"/>
                  </a:cubicBezTo>
                  <a:cubicBezTo>
                    <a:pt x="3973" y="104"/>
                    <a:pt x="3969" y="104"/>
                    <a:pt x="3964" y="104"/>
                  </a:cubicBezTo>
                  <a:cubicBezTo>
                    <a:pt x="3881" y="39"/>
                    <a:pt x="3774" y="1"/>
                    <a:pt x="3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 name="Google Shape;2234;p71"/>
          <p:cNvGrpSpPr/>
          <p:nvPr/>
        </p:nvGrpSpPr>
        <p:grpSpPr>
          <a:xfrm>
            <a:off x="6740052" y="3938822"/>
            <a:ext cx="443226" cy="371033"/>
            <a:chOff x="6015336" y="4171336"/>
            <a:chExt cx="473735" cy="396573"/>
          </a:xfrm>
        </p:grpSpPr>
        <p:sp>
          <p:nvSpPr>
            <p:cNvPr id="2235" name="Google Shape;2235;p71"/>
            <p:cNvSpPr/>
            <p:nvPr/>
          </p:nvSpPr>
          <p:spPr>
            <a:xfrm>
              <a:off x="6381331" y="4284374"/>
              <a:ext cx="72182" cy="54297"/>
            </a:xfrm>
            <a:custGeom>
              <a:avLst/>
              <a:gdLst/>
              <a:ahLst/>
              <a:cxnLst/>
              <a:rect l="l" t="t" r="r" b="b"/>
              <a:pathLst>
                <a:path w="1348" h="1014" extrusionOk="0">
                  <a:moveTo>
                    <a:pt x="893" y="255"/>
                  </a:moveTo>
                  <a:cubicBezTo>
                    <a:pt x="918" y="255"/>
                    <a:pt x="943" y="261"/>
                    <a:pt x="965" y="273"/>
                  </a:cubicBezTo>
                  <a:cubicBezTo>
                    <a:pt x="1003" y="293"/>
                    <a:pt x="1027" y="328"/>
                    <a:pt x="1040" y="369"/>
                  </a:cubicBezTo>
                  <a:lnTo>
                    <a:pt x="1068" y="470"/>
                  </a:lnTo>
                  <a:cubicBezTo>
                    <a:pt x="1079" y="513"/>
                    <a:pt x="1071" y="555"/>
                    <a:pt x="1049" y="592"/>
                  </a:cubicBezTo>
                  <a:cubicBezTo>
                    <a:pt x="1025" y="631"/>
                    <a:pt x="989" y="655"/>
                    <a:pt x="948" y="662"/>
                  </a:cubicBezTo>
                  <a:lnTo>
                    <a:pt x="496" y="750"/>
                  </a:lnTo>
                  <a:cubicBezTo>
                    <a:pt x="487" y="752"/>
                    <a:pt x="477" y="753"/>
                    <a:pt x="468" y="753"/>
                  </a:cubicBezTo>
                  <a:cubicBezTo>
                    <a:pt x="398" y="753"/>
                    <a:pt x="335" y="706"/>
                    <a:pt x="316" y="636"/>
                  </a:cubicBezTo>
                  <a:lnTo>
                    <a:pt x="305" y="596"/>
                  </a:lnTo>
                  <a:cubicBezTo>
                    <a:pt x="286" y="522"/>
                    <a:pt x="331" y="439"/>
                    <a:pt x="406" y="413"/>
                  </a:cubicBezTo>
                  <a:lnTo>
                    <a:pt x="841" y="264"/>
                  </a:lnTo>
                  <a:cubicBezTo>
                    <a:pt x="858" y="258"/>
                    <a:pt x="876" y="255"/>
                    <a:pt x="893" y="255"/>
                  </a:cubicBezTo>
                  <a:close/>
                  <a:moveTo>
                    <a:pt x="892" y="0"/>
                  </a:moveTo>
                  <a:cubicBezTo>
                    <a:pt x="847" y="0"/>
                    <a:pt x="801" y="8"/>
                    <a:pt x="756" y="23"/>
                  </a:cubicBezTo>
                  <a:lnTo>
                    <a:pt x="321" y="172"/>
                  </a:lnTo>
                  <a:cubicBezTo>
                    <a:pt x="117" y="238"/>
                    <a:pt x="1" y="457"/>
                    <a:pt x="56" y="668"/>
                  </a:cubicBezTo>
                  <a:lnTo>
                    <a:pt x="67" y="708"/>
                  </a:lnTo>
                  <a:cubicBezTo>
                    <a:pt x="117" y="892"/>
                    <a:pt x="285" y="1014"/>
                    <a:pt x="469" y="1014"/>
                  </a:cubicBezTo>
                  <a:cubicBezTo>
                    <a:pt x="495" y="1014"/>
                    <a:pt x="520" y="1012"/>
                    <a:pt x="546" y="1008"/>
                  </a:cubicBezTo>
                  <a:lnTo>
                    <a:pt x="998" y="920"/>
                  </a:lnTo>
                  <a:cubicBezTo>
                    <a:pt x="1110" y="898"/>
                    <a:pt x="1210" y="830"/>
                    <a:pt x="1270" y="734"/>
                  </a:cubicBezTo>
                  <a:cubicBezTo>
                    <a:pt x="1329" y="636"/>
                    <a:pt x="1348" y="516"/>
                    <a:pt x="1318" y="406"/>
                  </a:cubicBezTo>
                  <a:lnTo>
                    <a:pt x="1291" y="304"/>
                  </a:lnTo>
                  <a:cubicBezTo>
                    <a:pt x="1261" y="194"/>
                    <a:pt x="1188" y="100"/>
                    <a:pt x="1086" y="46"/>
                  </a:cubicBezTo>
                  <a:cubicBezTo>
                    <a:pt x="1026" y="16"/>
                    <a:pt x="959"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1"/>
            <p:cNvSpPr/>
            <p:nvPr/>
          </p:nvSpPr>
          <p:spPr>
            <a:xfrm>
              <a:off x="6347275" y="4217762"/>
              <a:ext cx="66988" cy="64471"/>
            </a:xfrm>
            <a:custGeom>
              <a:avLst/>
              <a:gdLst/>
              <a:ahLst/>
              <a:cxnLst/>
              <a:rect l="l" t="t" r="r" b="b"/>
              <a:pathLst>
                <a:path w="1251" h="1204" extrusionOk="0">
                  <a:moveTo>
                    <a:pt x="760" y="256"/>
                  </a:moveTo>
                  <a:cubicBezTo>
                    <a:pt x="800" y="256"/>
                    <a:pt x="839" y="271"/>
                    <a:pt x="867" y="303"/>
                  </a:cubicBezTo>
                  <a:lnTo>
                    <a:pt x="941" y="376"/>
                  </a:lnTo>
                  <a:cubicBezTo>
                    <a:pt x="970" y="406"/>
                    <a:pt x="987" y="448"/>
                    <a:pt x="987" y="491"/>
                  </a:cubicBezTo>
                  <a:cubicBezTo>
                    <a:pt x="985" y="535"/>
                    <a:pt x="967" y="574"/>
                    <a:pt x="933" y="601"/>
                  </a:cubicBezTo>
                  <a:lnTo>
                    <a:pt x="587" y="903"/>
                  </a:lnTo>
                  <a:cubicBezTo>
                    <a:pt x="557" y="929"/>
                    <a:pt x="520" y="942"/>
                    <a:pt x="484" y="942"/>
                  </a:cubicBezTo>
                  <a:cubicBezTo>
                    <a:pt x="444" y="942"/>
                    <a:pt x="405" y="927"/>
                    <a:pt x="375" y="896"/>
                  </a:cubicBezTo>
                  <a:lnTo>
                    <a:pt x="344" y="867"/>
                  </a:lnTo>
                  <a:cubicBezTo>
                    <a:pt x="288" y="811"/>
                    <a:pt x="285" y="719"/>
                    <a:pt x="340" y="658"/>
                  </a:cubicBezTo>
                  <a:lnTo>
                    <a:pt x="642" y="310"/>
                  </a:lnTo>
                  <a:cubicBezTo>
                    <a:pt x="670" y="277"/>
                    <a:pt x="710" y="258"/>
                    <a:pt x="753" y="257"/>
                  </a:cubicBezTo>
                  <a:cubicBezTo>
                    <a:pt x="755" y="257"/>
                    <a:pt x="758" y="256"/>
                    <a:pt x="760" y="256"/>
                  </a:cubicBezTo>
                  <a:close/>
                  <a:moveTo>
                    <a:pt x="750" y="0"/>
                  </a:moveTo>
                  <a:cubicBezTo>
                    <a:pt x="748" y="0"/>
                    <a:pt x="746" y="0"/>
                    <a:pt x="744" y="0"/>
                  </a:cubicBezTo>
                  <a:cubicBezTo>
                    <a:pt x="628" y="6"/>
                    <a:pt x="519" y="56"/>
                    <a:pt x="445" y="144"/>
                  </a:cubicBezTo>
                  <a:lnTo>
                    <a:pt x="145" y="493"/>
                  </a:lnTo>
                  <a:cubicBezTo>
                    <a:pt x="1" y="655"/>
                    <a:pt x="10" y="903"/>
                    <a:pt x="163" y="1056"/>
                  </a:cubicBezTo>
                  <a:lnTo>
                    <a:pt x="193" y="1084"/>
                  </a:lnTo>
                  <a:cubicBezTo>
                    <a:pt x="274" y="1165"/>
                    <a:pt x="379" y="1204"/>
                    <a:pt x="486" y="1204"/>
                  </a:cubicBezTo>
                  <a:cubicBezTo>
                    <a:pt x="581" y="1204"/>
                    <a:pt x="679" y="1169"/>
                    <a:pt x="757" y="1103"/>
                  </a:cubicBezTo>
                  <a:lnTo>
                    <a:pt x="1105" y="800"/>
                  </a:lnTo>
                  <a:cubicBezTo>
                    <a:pt x="1190" y="725"/>
                    <a:pt x="1243" y="616"/>
                    <a:pt x="1245" y="504"/>
                  </a:cubicBezTo>
                  <a:cubicBezTo>
                    <a:pt x="1250" y="387"/>
                    <a:pt x="1206" y="277"/>
                    <a:pt x="1123" y="198"/>
                  </a:cubicBezTo>
                  <a:lnTo>
                    <a:pt x="1050" y="124"/>
                  </a:lnTo>
                  <a:cubicBezTo>
                    <a:pt x="970" y="45"/>
                    <a:pt x="861"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6291157" y="4178940"/>
              <a:ext cx="57189" cy="69183"/>
            </a:xfrm>
            <a:custGeom>
              <a:avLst/>
              <a:gdLst/>
              <a:ahLst/>
              <a:cxnLst/>
              <a:rect l="l" t="t" r="r" b="b"/>
              <a:pathLst>
                <a:path w="1068" h="1292" extrusionOk="0">
                  <a:moveTo>
                    <a:pt x="536" y="257"/>
                  </a:moveTo>
                  <a:cubicBezTo>
                    <a:pt x="549" y="257"/>
                    <a:pt x="563" y="259"/>
                    <a:pt x="577" y="263"/>
                  </a:cubicBezTo>
                  <a:lnTo>
                    <a:pt x="679" y="291"/>
                  </a:lnTo>
                  <a:cubicBezTo>
                    <a:pt x="719" y="302"/>
                    <a:pt x="754" y="329"/>
                    <a:pt x="774" y="366"/>
                  </a:cubicBezTo>
                  <a:cubicBezTo>
                    <a:pt x="796" y="405"/>
                    <a:pt x="798" y="449"/>
                    <a:pt x="784" y="488"/>
                  </a:cubicBezTo>
                  <a:lnTo>
                    <a:pt x="634" y="925"/>
                  </a:lnTo>
                  <a:cubicBezTo>
                    <a:pt x="613" y="987"/>
                    <a:pt x="553" y="1028"/>
                    <a:pt x="489" y="1028"/>
                  </a:cubicBezTo>
                  <a:cubicBezTo>
                    <a:pt x="475" y="1028"/>
                    <a:pt x="462" y="1026"/>
                    <a:pt x="448" y="1022"/>
                  </a:cubicBezTo>
                  <a:lnTo>
                    <a:pt x="406" y="1011"/>
                  </a:lnTo>
                  <a:cubicBezTo>
                    <a:pt x="332" y="993"/>
                    <a:pt x="282" y="915"/>
                    <a:pt x="299" y="834"/>
                  </a:cubicBezTo>
                  <a:lnTo>
                    <a:pt x="386" y="383"/>
                  </a:lnTo>
                  <a:cubicBezTo>
                    <a:pt x="395" y="340"/>
                    <a:pt x="419" y="303"/>
                    <a:pt x="456" y="281"/>
                  </a:cubicBezTo>
                  <a:cubicBezTo>
                    <a:pt x="480" y="265"/>
                    <a:pt x="508" y="257"/>
                    <a:pt x="536" y="257"/>
                  </a:cubicBezTo>
                  <a:close/>
                  <a:moveTo>
                    <a:pt x="539" y="0"/>
                  </a:moveTo>
                  <a:cubicBezTo>
                    <a:pt x="462" y="0"/>
                    <a:pt x="385" y="22"/>
                    <a:pt x="319" y="62"/>
                  </a:cubicBezTo>
                  <a:cubicBezTo>
                    <a:pt x="222" y="123"/>
                    <a:pt x="153" y="222"/>
                    <a:pt x="131" y="335"/>
                  </a:cubicBezTo>
                  <a:lnTo>
                    <a:pt x="45" y="786"/>
                  </a:lnTo>
                  <a:cubicBezTo>
                    <a:pt x="0" y="998"/>
                    <a:pt x="135" y="1210"/>
                    <a:pt x="341" y="1265"/>
                  </a:cubicBezTo>
                  <a:lnTo>
                    <a:pt x="384" y="1277"/>
                  </a:lnTo>
                  <a:cubicBezTo>
                    <a:pt x="419" y="1286"/>
                    <a:pt x="456" y="1291"/>
                    <a:pt x="489" y="1291"/>
                  </a:cubicBezTo>
                  <a:cubicBezTo>
                    <a:pt x="662" y="1291"/>
                    <a:pt x="824" y="1183"/>
                    <a:pt x="881" y="1011"/>
                  </a:cubicBezTo>
                  <a:lnTo>
                    <a:pt x="1031" y="576"/>
                  </a:lnTo>
                  <a:cubicBezTo>
                    <a:pt x="1067" y="467"/>
                    <a:pt x="1058" y="348"/>
                    <a:pt x="1005" y="246"/>
                  </a:cubicBezTo>
                  <a:cubicBezTo>
                    <a:pt x="953" y="145"/>
                    <a:pt x="857" y="71"/>
                    <a:pt x="747" y="42"/>
                  </a:cubicBezTo>
                  <a:lnTo>
                    <a:pt x="645" y="14"/>
                  </a:lnTo>
                  <a:cubicBezTo>
                    <a:pt x="611" y="5"/>
                    <a:pt x="575"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6015336" y="4171336"/>
              <a:ext cx="473735" cy="396573"/>
            </a:xfrm>
            <a:custGeom>
              <a:avLst/>
              <a:gdLst/>
              <a:ahLst/>
              <a:cxnLst/>
              <a:rect l="l" t="t" r="r" b="b"/>
              <a:pathLst>
                <a:path w="8847" h="7406" extrusionOk="0">
                  <a:moveTo>
                    <a:pt x="3761" y="259"/>
                  </a:moveTo>
                  <a:cubicBezTo>
                    <a:pt x="3794" y="259"/>
                    <a:pt x="3827" y="271"/>
                    <a:pt x="3852" y="296"/>
                  </a:cubicBezTo>
                  <a:cubicBezTo>
                    <a:pt x="3904" y="348"/>
                    <a:pt x="3904" y="431"/>
                    <a:pt x="3852" y="480"/>
                  </a:cubicBezTo>
                  <a:lnTo>
                    <a:pt x="2811" y="1522"/>
                  </a:lnTo>
                  <a:cubicBezTo>
                    <a:pt x="2786" y="1548"/>
                    <a:pt x="2753" y="1560"/>
                    <a:pt x="2720" y="1560"/>
                  </a:cubicBezTo>
                  <a:cubicBezTo>
                    <a:pt x="2686" y="1560"/>
                    <a:pt x="2652" y="1548"/>
                    <a:pt x="2627" y="1522"/>
                  </a:cubicBezTo>
                  <a:cubicBezTo>
                    <a:pt x="2577" y="1472"/>
                    <a:pt x="2577" y="1389"/>
                    <a:pt x="2627" y="1337"/>
                  </a:cubicBezTo>
                  <a:lnTo>
                    <a:pt x="3668" y="296"/>
                  </a:lnTo>
                  <a:cubicBezTo>
                    <a:pt x="3694" y="271"/>
                    <a:pt x="3727" y="259"/>
                    <a:pt x="3761" y="259"/>
                  </a:cubicBezTo>
                  <a:close/>
                  <a:moveTo>
                    <a:pt x="4274" y="1813"/>
                  </a:moveTo>
                  <a:cubicBezTo>
                    <a:pt x="4309" y="1813"/>
                    <a:pt x="4341" y="1826"/>
                    <a:pt x="4366" y="1852"/>
                  </a:cubicBezTo>
                  <a:lnTo>
                    <a:pt x="5269" y="2755"/>
                  </a:lnTo>
                  <a:lnTo>
                    <a:pt x="5085" y="2939"/>
                  </a:lnTo>
                  <a:lnTo>
                    <a:pt x="4182" y="2036"/>
                  </a:lnTo>
                  <a:cubicBezTo>
                    <a:pt x="4156" y="2010"/>
                    <a:pt x="4143" y="1979"/>
                    <a:pt x="4143" y="1944"/>
                  </a:cubicBezTo>
                  <a:cubicBezTo>
                    <a:pt x="4143" y="1909"/>
                    <a:pt x="4156" y="1874"/>
                    <a:pt x="4182" y="1852"/>
                  </a:cubicBezTo>
                  <a:cubicBezTo>
                    <a:pt x="4208" y="1826"/>
                    <a:pt x="4239" y="1813"/>
                    <a:pt x="4274" y="1813"/>
                  </a:cubicBezTo>
                  <a:close/>
                  <a:moveTo>
                    <a:pt x="5820" y="2732"/>
                  </a:moveTo>
                  <a:cubicBezTo>
                    <a:pt x="5918" y="2732"/>
                    <a:pt x="6021" y="2771"/>
                    <a:pt x="6097" y="2847"/>
                  </a:cubicBezTo>
                  <a:cubicBezTo>
                    <a:pt x="6248" y="3000"/>
                    <a:pt x="6248" y="3248"/>
                    <a:pt x="6097" y="3400"/>
                  </a:cubicBezTo>
                  <a:cubicBezTo>
                    <a:pt x="6020" y="3476"/>
                    <a:pt x="5920" y="3514"/>
                    <a:pt x="5820" y="3514"/>
                  </a:cubicBezTo>
                  <a:cubicBezTo>
                    <a:pt x="5719" y="3514"/>
                    <a:pt x="5619" y="3476"/>
                    <a:pt x="5544" y="3400"/>
                  </a:cubicBezTo>
                  <a:cubicBezTo>
                    <a:pt x="5470" y="3326"/>
                    <a:pt x="5428" y="3226"/>
                    <a:pt x="5428" y="3123"/>
                  </a:cubicBezTo>
                  <a:cubicBezTo>
                    <a:pt x="5428" y="3020"/>
                    <a:pt x="5468" y="2922"/>
                    <a:pt x="5542" y="2849"/>
                  </a:cubicBezTo>
                  <a:lnTo>
                    <a:pt x="5544" y="2847"/>
                  </a:lnTo>
                  <a:cubicBezTo>
                    <a:pt x="5621" y="2769"/>
                    <a:pt x="5721" y="2732"/>
                    <a:pt x="5820" y="2732"/>
                  </a:cubicBezTo>
                  <a:close/>
                  <a:moveTo>
                    <a:pt x="5177" y="3213"/>
                  </a:moveTo>
                  <a:cubicBezTo>
                    <a:pt x="5192" y="3309"/>
                    <a:pt x="5225" y="3400"/>
                    <a:pt x="5279" y="3481"/>
                  </a:cubicBezTo>
                  <a:lnTo>
                    <a:pt x="4184" y="4575"/>
                  </a:lnTo>
                  <a:cubicBezTo>
                    <a:pt x="4105" y="4522"/>
                    <a:pt x="4014" y="4487"/>
                    <a:pt x="3917" y="4474"/>
                  </a:cubicBezTo>
                  <a:lnTo>
                    <a:pt x="5177" y="3213"/>
                  </a:lnTo>
                  <a:close/>
                  <a:moveTo>
                    <a:pt x="7617" y="4221"/>
                  </a:moveTo>
                  <a:cubicBezTo>
                    <a:pt x="7807" y="4221"/>
                    <a:pt x="7965" y="4378"/>
                    <a:pt x="7965" y="4570"/>
                  </a:cubicBezTo>
                  <a:cubicBezTo>
                    <a:pt x="7965" y="4662"/>
                    <a:pt x="7929" y="4750"/>
                    <a:pt x="7864" y="4815"/>
                  </a:cubicBezTo>
                  <a:cubicBezTo>
                    <a:pt x="7800" y="4879"/>
                    <a:pt x="7711" y="4916"/>
                    <a:pt x="7619" y="4916"/>
                  </a:cubicBezTo>
                  <a:lnTo>
                    <a:pt x="4447" y="4916"/>
                  </a:lnTo>
                  <a:cubicBezTo>
                    <a:pt x="4429" y="4861"/>
                    <a:pt x="4403" y="4808"/>
                    <a:pt x="4372" y="4756"/>
                  </a:cubicBezTo>
                  <a:lnTo>
                    <a:pt x="4906" y="4221"/>
                  </a:lnTo>
                  <a:close/>
                  <a:moveTo>
                    <a:pt x="3813" y="4210"/>
                  </a:moveTo>
                  <a:lnTo>
                    <a:pt x="3371" y="4653"/>
                  </a:lnTo>
                  <a:lnTo>
                    <a:pt x="3369" y="4655"/>
                  </a:lnTo>
                  <a:cubicBezTo>
                    <a:pt x="3274" y="4750"/>
                    <a:pt x="3216" y="4865"/>
                    <a:pt x="3191" y="4984"/>
                  </a:cubicBezTo>
                  <a:lnTo>
                    <a:pt x="3161" y="4984"/>
                  </a:lnTo>
                  <a:cubicBezTo>
                    <a:pt x="3102" y="4984"/>
                    <a:pt x="3049" y="4955"/>
                    <a:pt x="3016" y="4903"/>
                  </a:cubicBezTo>
                  <a:cubicBezTo>
                    <a:pt x="2980" y="4855"/>
                    <a:pt x="2975" y="4798"/>
                    <a:pt x="3001" y="4743"/>
                  </a:cubicBezTo>
                  <a:cubicBezTo>
                    <a:pt x="3146" y="4422"/>
                    <a:pt x="3463" y="4216"/>
                    <a:pt x="3813" y="4210"/>
                  </a:cubicBezTo>
                  <a:close/>
                  <a:moveTo>
                    <a:pt x="3828" y="4725"/>
                  </a:moveTo>
                  <a:cubicBezTo>
                    <a:pt x="3931" y="4725"/>
                    <a:pt x="4029" y="4765"/>
                    <a:pt x="4105" y="4839"/>
                  </a:cubicBezTo>
                  <a:cubicBezTo>
                    <a:pt x="4178" y="4913"/>
                    <a:pt x="4219" y="5012"/>
                    <a:pt x="4219" y="5115"/>
                  </a:cubicBezTo>
                  <a:cubicBezTo>
                    <a:pt x="4219" y="5220"/>
                    <a:pt x="4178" y="5318"/>
                    <a:pt x="4105" y="5392"/>
                  </a:cubicBezTo>
                  <a:cubicBezTo>
                    <a:pt x="4028" y="5468"/>
                    <a:pt x="3928" y="5506"/>
                    <a:pt x="3828" y="5506"/>
                  </a:cubicBezTo>
                  <a:cubicBezTo>
                    <a:pt x="3727" y="5506"/>
                    <a:pt x="3627" y="5468"/>
                    <a:pt x="3552" y="5392"/>
                  </a:cubicBezTo>
                  <a:cubicBezTo>
                    <a:pt x="3399" y="5241"/>
                    <a:pt x="3399" y="4992"/>
                    <a:pt x="3552" y="4839"/>
                  </a:cubicBezTo>
                  <a:cubicBezTo>
                    <a:pt x="3627" y="4765"/>
                    <a:pt x="3723" y="4725"/>
                    <a:pt x="3828" y="4725"/>
                  </a:cubicBezTo>
                  <a:close/>
                  <a:moveTo>
                    <a:pt x="2135" y="5174"/>
                  </a:moveTo>
                  <a:lnTo>
                    <a:pt x="2135" y="6446"/>
                  </a:lnTo>
                  <a:lnTo>
                    <a:pt x="1727" y="6446"/>
                  </a:lnTo>
                  <a:lnTo>
                    <a:pt x="1727" y="5174"/>
                  </a:lnTo>
                  <a:close/>
                  <a:moveTo>
                    <a:pt x="6451" y="5174"/>
                  </a:moveTo>
                  <a:lnTo>
                    <a:pt x="6451" y="6446"/>
                  </a:lnTo>
                  <a:lnTo>
                    <a:pt x="2393" y="6446"/>
                  </a:lnTo>
                  <a:lnTo>
                    <a:pt x="2393" y="5174"/>
                  </a:lnTo>
                  <a:lnTo>
                    <a:pt x="2922" y="5174"/>
                  </a:lnTo>
                  <a:cubicBezTo>
                    <a:pt x="2992" y="5220"/>
                    <a:pt x="3074" y="5244"/>
                    <a:pt x="3159" y="5244"/>
                  </a:cubicBezTo>
                  <a:lnTo>
                    <a:pt x="3189" y="5244"/>
                  </a:lnTo>
                  <a:cubicBezTo>
                    <a:pt x="3215" y="5368"/>
                    <a:pt x="3272" y="5482"/>
                    <a:pt x="3367" y="5574"/>
                  </a:cubicBezTo>
                  <a:cubicBezTo>
                    <a:pt x="3493" y="5701"/>
                    <a:pt x="3659" y="5764"/>
                    <a:pt x="3828" y="5764"/>
                  </a:cubicBezTo>
                  <a:cubicBezTo>
                    <a:pt x="3994" y="5764"/>
                    <a:pt x="4160" y="5699"/>
                    <a:pt x="4285" y="5574"/>
                  </a:cubicBezTo>
                  <a:cubicBezTo>
                    <a:pt x="4394" y="5465"/>
                    <a:pt x="4460" y="5325"/>
                    <a:pt x="4473" y="5174"/>
                  </a:cubicBezTo>
                  <a:close/>
                  <a:moveTo>
                    <a:pt x="7118" y="5176"/>
                  </a:moveTo>
                  <a:lnTo>
                    <a:pt x="7118" y="6448"/>
                  </a:lnTo>
                  <a:lnTo>
                    <a:pt x="6709" y="6448"/>
                  </a:lnTo>
                  <a:lnTo>
                    <a:pt x="6709" y="5176"/>
                  </a:lnTo>
                  <a:close/>
                  <a:moveTo>
                    <a:pt x="3760" y="0"/>
                  </a:moveTo>
                  <a:cubicBezTo>
                    <a:pt x="3660" y="0"/>
                    <a:pt x="3560" y="38"/>
                    <a:pt x="3484" y="114"/>
                  </a:cubicBezTo>
                  <a:lnTo>
                    <a:pt x="2442" y="1155"/>
                  </a:lnTo>
                  <a:cubicBezTo>
                    <a:pt x="2291" y="1308"/>
                    <a:pt x="2291" y="1555"/>
                    <a:pt x="2442" y="1706"/>
                  </a:cubicBezTo>
                  <a:cubicBezTo>
                    <a:pt x="2520" y="1782"/>
                    <a:pt x="2617" y="1818"/>
                    <a:pt x="2719" y="1818"/>
                  </a:cubicBezTo>
                  <a:cubicBezTo>
                    <a:pt x="2820" y="1818"/>
                    <a:pt x="2920" y="1782"/>
                    <a:pt x="2995" y="1706"/>
                  </a:cubicBezTo>
                  <a:lnTo>
                    <a:pt x="3425" y="1278"/>
                  </a:lnTo>
                  <a:lnTo>
                    <a:pt x="3924" y="1778"/>
                  </a:lnTo>
                  <a:cubicBezTo>
                    <a:pt x="3898" y="1828"/>
                    <a:pt x="3885" y="1887"/>
                    <a:pt x="3885" y="1946"/>
                  </a:cubicBezTo>
                  <a:cubicBezTo>
                    <a:pt x="3885" y="2049"/>
                    <a:pt x="3926" y="2148"/>
                    <a:pt x="4000" y="2220"/>
                  </a:cubicBezTo>
                  <a:lnTo>
                    <a:pt x="4903" y="3123"/>
                  </a:lnTo>
                  <a:lnTo>
                    <a:pt x="4053" y="3973"/>
                  </a:lnTo>
                  <a:cubicBezTo>
                    <a:pt x="3979" y="3960"/>
                    <a:pt x="3904" y="3952"/>
                    <a:pt x="3830" y="3952"/>
                  </a:cubicBezTo>
                  <a:cubicBezTo>
                    <a:pt x="3775" y="3952"/>
                    <a:pt x="3719" y="3956"/>
                    <a:pt x="3664" y="3963"/>
                  </a:cubicBezTo>
                  <a:lnTo>
                    <a:pt x="2304" y="3963"/>
                  </a:lnTo>
                  <a:cubicBezTo>
                    <a:pt x="2234" y="3963"/>
                    <a:pt x="2175" y="4021"/>
                    <a:pt x="2175" y="4092"/>
                  </a:cubicBezTo>
                  <a:cubicBezTo>
                    <a:pt x="2175" y="4164"/>
                    <a:pt x="2234" y="4221"/>
                    <a:pt x="2304" y="4221"/>
                  </a:cubicBezTo>
                  <a:lnTo>
                    <a:pt x="3084" y="4221"/>
                  </a:lnTo>
                  <a:cubicBezTo>
                    <a:pt x="2949" y="4332"/>
                    <a:pt x="2842" y="4472"/>
                    <a:pt x="2769" y="4636"/>
                  </a:cubicBezTo>
                  <a:cubicBezTo>
                    <a:pt x="2726" y="4726"/>
                    <a:pt x="2719" y="4822"/>
                    <a:pt x="2743" y="4914"/>
                  </a:cubicBezTo>
                  <a:lnTo>
                    <a:pt x="1232" y="4914"/>
                  </a:lnTo>
                  <a:cubicBezTo>
                    <a:pt x="1040" y="4914"/>
                    <a:pt x="883" y="4758"/>
                    <a:pt x="883" y="4568"/>
                  </a:cubicBezTo>
                  <a:cubicBezTo>
                    <a:pt x="883" y="4476"/>
                    <a:pt x="920" y="4387"/>
                    <a:pt x="985" y="4323"/>
                  </a:cubicBezTo>
                  <a:cubicBezTo>
                    <a:pt x="1049" y="4258"/>
                    <a:pt x="1136" y="4221"/>
                    <a:pt x="1228" y="4221"/>
                  </a:cubicBezTo>
                  <a:lnTo>
                    <a:pt x="1786" y="4221"/>
                  </a:lnTo>
                  <a:cubicBezTo>
                    <a:pt x="1858" y="4221"/>
                    <a:pt x="1915" y="4164"/>
                    <a:pt x="1915" y="4092"/>
                  </a:cubicBezTo>
                  <a:cubicBezTo>
                    <a:pt x="1915" y="4021"/>
                    <a:pt x="1858" y="3963"/>
                    <a:pt x="1786" y="3963"/>
                  </a:cubicBezTo>
                  <a:lnTo>
                    <a:pt x="1228" y="3963"/>
                  </a:lnTo>
                  <a:cubicBezTo>
                    <a:pt x="1068" y="3963"/>
                    <a:pt x="915" y="4026"/>
                    <a:pt x="800" y="4140"/>
                  </a:cubicBezTo>
                  <a:cubicBezTo>
                    <a:pt x="684" y="4257"/>
                    <a:pt x="623" y="4408"/>
                    <a:pt x="623" y="4570"/>
                  </a:cubicBezTo>
                  <a:cubicBezTo>
                    <a:pt x="623" y="4903"/>
                    <a:pt x="894" y="5176"/>
                    <a:pt x="1228" y="5176"/>
                  </a:cubicBezTo>
                  <a:lnTo>
                    <a:pt x="1468" y="5176"/>
                  </a:lnTo>
                  <a:lnTo>
                    <a:pt x="1468" y="6448"/>
                  </a:lnTo>
                  <a:lnTo>
                    <a:pt x="480" y="6448"/>
                  </a:lnTo>
                  <a:cubicBezTo>
                    <a:pt x="214" y="6448"/>
                    <a:pt x="1" y="6661"/>
                    <a:pt x="1" y="6927"/>
                  </a:cubicBezTo>
                  <a:cubicBezTo>
                    <a:pt x="1" y="7052"/>
                    <a:pt x="52" y="7176"/>
                    <a:pt x="141" y="7264"/>
                  </a:cubicBezTo>
                  <a:cubicBezTo>
                    <a:pt x="231" y="7354"/>
                    <a:pt x="351" y="7406"/>
                    <a:pt x="480" y="7406"/>
                  </a:cubicBezTo>
                  <a:lnTo>
                    <a:pt x="7180" y="7406"/>
                  </a:lnTo>
                  <a:cubicBezTo>
                    <a:pt x="7252" y="7406"/>
                    <a:pt x="7309" y="7347"/>
                    <a:pt x="7309" y="7277"/>
                  </a:cubicBezTo>
                  <a:cubicBezTo>
                    <a:pt x="7309" y="7205"/>
                    <a:pt x="7252" y="7148"/>
                    <a:pt x="7180" y="7148"/>
                  </a:cubicBezTo>
                  <a:lnTo>
                    <a:pt x="480" y="7148"/>
                  </a:lnTo>
                  <a:cubicBezTo>
                    <a:pt x="423" y="7148"/>
                    <a:pt x="367" y="7124"/>
                    <a:pt x="325" y="7083"/>
                  </a:cubicBezTo>
                  <a:cubicBezTo>
                    <a:pt x="284" y="7041"/>
                    <a:pt x="260" y="6986"/>
                    <a:pt x="260" y="6929"/>
                  </a:cubicBezTo>
                  <a:cubicBezTo>
                    <a:pt x="260" y="6807"/>
                    <a:pt x="360" y="6709"/>
                    <a:pt x="480" y="6709"/>
                  </a:cubicBezTo>
                  <a:lnTo>
                    <a:pt x="8367" y="6709"/>
                  </a:lnTo>
                  <a:cubicBezTo>
                    <a:pt x="8424" y="6709"/>
                    <a:pt x="8480" y="6733"/>
                    <a:pt x="8522" y="6774"/>
                  </a:cubicBezTo>
                  <a:cubicBezTo>
                    <a:pt x="8563" y="6816"/>
                    <a:pt x="8586" y="6872"/>
                    <a:pt x="8586" y="6929"/>
                  </a:cubicBezTo>
                  <a:cubicBezTo>
                    <a:pt x="8586" y="7050"/>
                    <a:pt x="8487" y="7148"/>
                    <a:pt x="8367" y="7148"/>
                  </a:cubicBezTo>
                  <a:lnTo>
                    <a:pt x="7696" y="7148"/>
                  </a:lnTo>
                  <a:cubicBezTo>
                    <a:pt x="7626" y="7148"/>
                    <a:pt x="7567" y="7205"/>
                    <a:pt x="7567" y="7277"/>
                  </a:cubicBezTo>
                  <a:cubicBezTo>
                    <a:pt x="7567" y="7347"/>
                    <a:pt x="7626" y="7406"/>
                    <a:pt x="7696" y="7406"/>
                  </a:cubicBezTo>
                  <a:lnTo>
                    <a:pt x="8367" y="7406"/>
                  </a:lnTo>
                  <a:cubicBezTo>
                    <a:pt x="8633" y="7406"/>
                    <a:pt x="8846" y="7190"/>
                    <a:pt x="8846" y="6927"/>
                  </a:cubicBezTo>
                  <a:cubicBezTo>
                    <a:pt x="8844" y="6798"/>
                    <a:pt x="8797" y="6678"/>
                    <a:pt x="8704" y="6588"/>
                  </a:cubicBezTo>
                  <a:cubicBezTo>
                    <a:pt x="8614" y="6497"/>
                    <a:pt x="8494" y="6448"/>
                    <a:pt x="8365" y="6448"/>
                  </a:cubicBezTo>
                  <a:lnTo>
                    <a:pt x="7378" y="6448"/>
                  </a:lnTo>
                  <a:lnTo>
                    <a:pt x="7378" y="5176"/>
                  </a:lnTo>
                  <a:lnTo>
                    <a:pt x="7617" y="5176"/>
                  </a:lnTo>
                  <a:cubicBezTo>
                    <a:pt x="7777" y="5176"/>
                    <a:pt x="7930" y="5113"/>
                    <a:pt x="8045" y="4999"/>
                  </a:cubicBezTo>
                  <a:cubicBezTo>
                    <a:pt x="8161" y="4883"/>
                    <a:pt x="8223" y="4730"/>
                    <a:pt x="8223" y="4570"/>
                  </a:cubicBezTo>
                  <a:cubicBezTo>
                    <a:pt x="8223" y="4236"/>
                    <a:pt x="7951" y="3963"/>
                    <a:pt x="7617" y="3963"/>
                  </a:cubicBezTo>
                  <a:lnTo>
                    <a:pt x="5164" y="3963"/>
                  </a:lnTo>
                  <a:lnTo>
                    <a:pt x="5463" y="3665"/>
                  </a:lnTo>
                  <a:cubicBezTo>
                    <a:pt x="5572" y="3737"/>
                    <a:pt x="5695" y="3772"/>
                    <a:pt x="5822" y="3772"/>
                  </a:cubicBezTo>
                  <a:cubicBezTo>
                    <a:pt x="5988" y="3772"/>
                    <a:pt x="6154" y="3707"/>
                    <a:pt x="6281" y="3584"/>
                  </a:cubicBezTo>
                  <a:cubicBezTo>
                    <a:pt x="6534" y="3330"/>
                    <a:pt x="6534" y="2919"/>
                    <a:pt x="6281" y="2664"/>
                  </a:cubicBezTo>
                  <a:cubicBezTo>
                    <a:pt x="6155" y="2538"/>
                    <a:pt x="5987" y="2475"/>
                    <a:pt x="5820" y="2475"/>
                  </a:cubicBezTo>
                  <a:cubicBezTo>
                    <a:pt x="5695" y="2475"/>
                    <a:pt x="5570" y="2510"/>
                    <a:pt x="5463" y="2581"/>
                  </a:cubicBezTo>
                  <a:lnTo>
                    <a:pt x="4551" y="1669"/>
                  </a:lnTo>
                  <a:cubicBezTo>
                    <a:pt x="4477" y="1595"/>
                    <a:pt x="4381" y="1555"/>
                    <a:pt x="4274" y="1555"/>
                  </a:cubicBezTo>
                  <a:cubicBezTo>
                    <a:pt x="4215" y="1555"/>
                    <a:pt x="4160" y="1568"/>
                    <a:pt x="4106" y="1594"/>
                  </a:cubicBezTo>
                  <a:lnTo>
                    <a:pt x="3607" y="1094"/>
                  </a:lnTo>
                  <a:lnTo>
                    <a:pt x="4035" y="665"/>
                  </a:lnTo>
                  <a:cubicBezTo>
                    <a:pt x="4188" y="514"/>
                    <a:pt x="4188" y="267"/>
                    <a:pt x="4035" y="114"/>
                  </a:cubicBezTo>
                  <a:cubicBezTo>
                    <a:pt x="3959" y="38"/>
                    <a:pt x="3860" y="0"/>
                    <a:pt x="3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71"/>
          <p:cNvGrpSpPr/>
          <p:nvPr/>
        </p:nvGrpSpPr>
        <p:grpSpPr>
          <a:xfrm>
            <a:off x="7512481" y="3902651"/>
            <a:ext cx="387917" cy="442876"/>
            <a:chOff x="6764729" y="4132675"/>
            <a:chExt cx="414618" cy="473360"/>
          </a:xfrm>
        </p:grpSpPr>
        <p:sp>
          <p:nvSpPr>
            <p:cNvPr id="2240" name="Google Shape;2240;p71"/>
            <p:cNvSpPr/>
            <p:nvPr/>
          </p:nvSpPr>
          <p:spPr>
            <a:xfrm>
              <a:off x="6862613" y="4170961"/>
              <a:ext cx="61151" cy="70522"/>
            </a:xfrm>
            <a:custGeom>
              <a:avLst/>
              <a:gdLst/>
              <a:ahLst/>
              <a:cxnLst/>
              <a:rect l="l" t="t" r="r" b="b"/>
              <a:pathLst>
                <a:path w="1142" h="1317" extrusionOk="0">
                  <a:moveTo>
                    <a:pt x="540" y="263"/>
                  </a:moveTo>
                  <a:cubicBezTo>
                    <a:pt x="566" y="263"/>
                    <a:pt x="591" y="269"/>
                    <a:pt x="614" y="281"/>
                  </a:cubicBezTo>
                  <a:cubicBezTo>
                    <a:pt x="656" y="301"/>
                    <a:pt x="686" y="336"/>
                    <a:pt x="697" y="382"/>
                  </a:cubicBezTo>
                  <a:lnTo>
                    <a:pt x="832" y="838"/>
                  </a:lnTo>
                  <a:cubicBezTo>
                    <a:pt x="854" y="921"/>
                    <a:pt x="809" y="1009"/>
                    <a:pt x="730" y="1039"/>
                  </a:cubicBezTo>
                  <a:lnTo>
                    <a:pt x="688" y="1055"/>
                  </a:lnTo>
                  <a:cubicBezTo>
                    <a:pt x="669" y="1062"/>
                    <a:pt x="651" y="1065"/>
                    <a:pt x="632" y="1065"/>
                  </a:cubicBezTo>
                  <a:cubicBezTo>
                    <a:pt x="569" y="1065"/>
                    <a:pt x="510" y="1028"/>
                    <a:pt x="483" y="967"/>
                  </a:cubicBezTo>
                  <a:lnTo>
                    <a:pt x="290" y="534"/>
                  </a:lnTo>
                  <a:cubicBezTo>
                    <a:pt x="271" y="487"/>
                    <a:pt x="269" y="441"/>
                    <a:pt x="288" y="401"/>
                  </a:cubicBezTo>
                  <a:cubicBezTo>
                    <a:pt x="306" y="358"/>
                    <a:pt x="338" y="327"/>
                    <a:pt x="382" y="311"/>
                  </a:cubicBezTo>
                  <a:lnTo>
                    <a:pt x="483" y="274"/>
                  </a:lnTo>
                  <a:cubicBezTo>
                    <a:pt x="502" y="267"/>
                    <a:pt x="521" y="263"/>
                    <a:pt x="540" y="263"/>
                  </a:cubicBezTo>
                  <a:close/>
                  <a:moveTo>
                    <a:pt x="539" y="1"/>
                  </a:moveTo>
                  <a:cubicBezTo>
                    <a:pt x="489" y="1"/>
                    <a:pt x="440" y="9"/>
                    <a:pt x="393" y="27"/>
                  </a:cubicBezTo>
                  <a:lnTo>
                    <a:pt x="292" y="64"/>
                  </a:lnTo>
                  <a:cubicBezTo>
                    <a:pt x="181" y="106"/>
                    <a:pt x="93" y="189"/>
                    <a:pt x="46" y="298"/>
                  </a:cubicBezTo>
                  <a:cubicBezTo>
                    <a:pt x="0" y="405"/>
                    <a:pt x="4" y="528"/>
                    <a:pt x="52" y="633"/>
                  </a:cubicBezTo>
                  <a:lnTo>
                    <a:pt x="245" y="1068"/>
                  </a:lnTo>
                  <a:cubicBezTo>
                    <a:pt x="316" y="1225"/>
                    <a:pt x="468" y="1317"/>
                    <a:pt x="632" y="1317"/>
                  </a:cubicBezTo>
                  <a:cubicBezTo>
                    <a:pt x="680" y="1317"/>
                    <a:pt x="730" y="1308"/>
                    <a:pt x="778" y="1293"/>
                  </a:cubicBezTo>
                  <a:lnTo>
                    <a:pt x="819" y="1276"/>
                  </a:lnTo>
                  <a:cubicBezTo>
                    <a:pt x="1027" y="1201"/>
                    <a:pt x="1141" y="972"/>
                    <a:pt x="1078" y="760"/>
                  </a:cubicBezTo>
                  <a:lnTo>
                    <a:pt x="946" y="303"/>
                  </a:lnTo>
                  <a:cubicBezTo>
                    <a:pt x="914" y="191"/>
                    <a:pt x="835" y="97"/>
                    <a:pt x="730" y="45"/>
                  </a:cubicBezTo>
                  <a:cubicBezTo>
                    <a:pt x="670" y="16"/>
                    <a:pt x="604" y="1"/>
                    <a:pt x="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6798570" y="4217280"/>
              <a:ext cx="70201" cy="64685"/>
            </a:xfrm>
            <a:custGeom>
              <a:avLst/>
              <a:gdLst/>
              <a:ahLst/>
              <a:cxnLst/>
              <a:rect l="l" t="t" r="r" b="b"/>
              <a:pathLst>
                <a:path w="1311" h="1208" extrusionOk="0">
                  <a:moveTo>
                    <a:pt x="502" y="258"/>
                  </a:moveTo>
                  <a:cubicBezTo>
                    <a:pt x="544" y="258"/>
                    <a:pt x="585" y="275"/>
                    <a:pt x="614" y="304"/>
                  </a:cubicBezTo>
                  <a:lnTo>
                    <a:pt x="959" y="632"/>
                  </a:lnTo>
                  <a:cubicBezTo>
                    <a:pt x="1019" y="691"/>
                    <a:pt x="1025" y="789"/>
                    <a:pt x="972" y="855"/>
                  </a:cubicBezTo>
                  <a:lnTo>
                    <a:pt x="944" y="890"/>
                  </a:lnTo>
                  <a:cubicBezTo>
                    <a:pt x="912" y="929"/>
                    <a:pt x="865" y="949"/>
                    <a:pt x="818" y="949"/>
                  </a:cubicBezTo>
                  <a:cubicBezTo>
                    <a:pt x="785" y="949"/>
                    <a:pt x="751" y="939"/>
                    <a:pt x="723" y="918"/>
                  </a:cubicBezTo>
                  <a:lnTo>
                    <a:pt x="338" y="638"/>
                  </a:lnTo>
                  <a:cubicBezTo>
                    <a:pt x="301" y="610"/>
                    <a:pt x="279" y="572"/>
                    <a:pt x="271" y="525"/>
                  </a:cubicBezTo>
                  <a:cubicBezTo>
                    <a:pt x="264" y="479"/>
                    <a:pt x="279" y="437"/>
                    <a:pt x="306" y="402"/>
                  </a:cubicBezTo>
                  <a:lnTo>
                    <a:pt x="374" y="319"/>
                  </a:lnTo>
                  <a:cubicBezTo>
                    <a:pt x="406" y="284"/>
                    <a:pt x="446" y="264"/>
                    <a:pt x="492" y="258"/>
                  </a:cubicBezTo>
                  <a:close/>
                  <a:moveTo>
                    <a:pt x="494" y="0"/>
                  </a:moveTo>
                  <a:cubicBezTo>
                    <a:pt x="489" y="0"/>
                    <a:pt x="484" y="0"/>
                    <a:pt x="480" y="0"/>
                  </a:cubicBezTo>
                  <a:cubicBezTo>
                    <a:pt x="362" y="8"/>
                    <a:pt x="253" y="63"/>
                    <a:pt x="177" y="153"/>
                  </a:cubicBezTo>
                  <a:lnTo>
                    <a:pt x="107" y="236"/>
                  </a:lnTo>
                  <a:cubicBezTo>
                    <a:pt x="34" y="326"/>
                    <a:pt x="0" y="443"/>
                    <a:pt x="13" y="559"/>
                  </a:cubicBezTo>
                  <a:cubicBezTo>
                    <a:pt x="28" y="677"/>
                    <a:pt x="89" y="780"/>
                    <a:pt x="186" y="848"/>
                  </a:cubicBezTo>
                  <a:lnTo>
                    <a:pt x="572" y="1128"/>
                  </a:lnTo>
                  <a:cubicBezTo>
                    <a:pt x="645" y="1180"/>
                    <a:pt x="732" y="1207"/>
                    <a:pt x="817" y="1207"/>
                  </a:cubicBezTo>
                  <a:cubicBezTo>
                    <a:pt x="940" y="1207"/>
                    <a:pt x="1060" y="1156"/>
                    <a:pt x="1143" y="1056"/>
                  </a:cubicBezTo>
                  <a:lnTo>
                    <a:pt x="1171" y="1021"/>
                  </a:lnTo>
                  <a:cubicBezTo>
                    <a:pt x="1311" y="852"/>
                    <a:pt x="1296" y="597"/>
                    <a:pt x="1137" y="446"/>
                  </a:cubicBezTo>
                  <a:lnTo>
                    <a:pt x="795" y="118"/>
                  </a:lnTo>
                  <a:cubicBezTo>
                    <a:pt x="713" y="41"/>
                    <a:pt x="603" y="0"/>
                    <a:pt x="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6764996" y="4289354"/>
              <a:ext cx="73307" cy="53601"/>
            </a:xfrm>
            <a:custGeom>
              <a:avLst/>
              <a:gdLst/>
              <a:ahLst/>
              <a:cxnLst/>
              <a:rect l="l" t="t" r="r" b="b"/>
              <a:pathLst>
                <a:path w="1369" h="1001" extrusionOk="0">
                  <a:moveTo>
                    <a:pt x="454" y="261"/>
                  </a:moveTo>
                  <a:cubicBezTo>
                    <a:pt x="467" y="261"/>
                    <a:pt x="480" y="263"/>
                    <a:pt x="493" y="265"/>
                  </a:cubicBezTo>
                  <a:lnTo>
                    <a:pt x="954" y="377"/>
                  </a:lnTo>
                  <a:cubicBezTo>
                    <a:pt x="1036" y="398"/>
                    <a:pt x="1092" y="479"/>
                    <a:pt x="1075" y="565"/>
                  </a:cubicBezTo>
                  <a:lnTo>
                    <a:pt x="1070" y="608"/>
                  </a:lnTo>
                  <a:cubicBezTo>
                    <a:pt x="1056" y="688"/>
                    <a:pt x="986" y="745"/>
                    <a:pt x="905" y="745"/>
                  </a:cubicBezTo>
                  <a:cubicBezTo>
                    <a:pt x="901" y="745"/>
                    <a:pt x="896" y="744"/>
                    <a:pt x="891" y="744"/>
                  </a:cubicBezTo>
                  <a:lnTo>
                    <a:pt x="419" y="696"/>
                  </a:lnTo>
                  <a:cubicBezTo>
                    <a:pt x="373" y="691"/>
                    <a:pt x="334" y="669"/>
                    <a:pt x="307" y="632"/>
                  </a:cubicBezTo>
                  <a:cubicBezTo>
                    <a:pt x="277" y="591"/>
                    <a:pt x="264" y="545"/>
                    <a:pt x="274" y="503"/>
                  </a:cubicBezTo>
                  <a:lnTo>
                    <a:pt x="292" y="396"/>
                  </a:lnTo>
                  <a:cubicBezTo>
                    <a:pt x="299" y="350"/>
                    <a:pt x="325" y="313"/>
                    <a:pt x="364" y="289"/>
                  </a:cubicBezTo>
                  <a:cubicBezTo>
                    <a:pt x="391" y="269"/>
                    <a:pt x="421" y="261"/>
                    <a:pt x="454" y="261"/>
                  </a:cubicBezTo>
                  <a:close/>
                  <a:moveTo>
                    <a:pt x="454" y="0"/>
                  </a:moveTo>
                  <a:cubicBezTo>
                    <a:pt x="372" y="0"/>
                    <a:pt x="292" y="24"/>
                    <a:pt x="224" y="70"/>
                  </a:cubicBezTo>
                  <a:cubicBezTo>
                    <a:pt x="126" y="134"/>
                    <a:pt x="58" y="235"/>
                    <a:pt x="39" y="350"/>
                  </a:cubicBezTo>
                  <a:lnTo>
                    <a:pt x="21" y="457"/>
                  </a:lnTo>
                  <a:cubicBezTo>
                    <a:pt x="1" y="571"/>
                    <a:pt x="30" y="691"/>
                    <a:pt x="102" y="783"/>
                  </a:cubicBezTo>
                  <a:cubicBezTo>
                    <a:pt x="168" y="879"/>
                    <a:pt x="277" y="938"/>
                    <a:pt x="391" y="949"/>
                  </a:cubicBezTo>
                  <a:lnTo>
                    <a:pt x="863" y="998"/>
                  </a:lnTo>
                  <a:cubicBezTo>
                    <a:pt x="878" y="1000"/>
                    <a:pt x="891" y="1000"/>
                    <a:pt x="907" y="1000"/>
                  </a:cubicBezTo>
                  <a:cubicBezTo>
                    <a:pt x="1110" y="1000"/>
                    <a:pt x="1291" y="853"/>
                    <a:pt x="1324" y="650"/>
                  </a:cubicBezTo>
                  <a:lnTo>
                    <a:pt x="1331" y="606"/>
                  </a:lnTo>
                  <a:cubicBezTo>
                    <a:pt x="1368" y="387"/>
                    <a:pt x="1230" y="175"/>
                    <a:pt x="1016" y="125"/>
                  </a:cubicBezTo>
                  <a:lnTo>
                    <a:pt x="555" y="12"/>
                  </a:lnTo>
                  <a:cubicBezTo>
                    <a:pt x="522" y="4"/>
                    <a:pt x="488" y="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6764729" y="4132675"/>
              <a:ext cx="414618" cy="473360"/>
            </a:xfrm>
            <a:custGeom>
              <a:avLst/>
              <a:gdLst/>
              <a:ahLst/>
              <a:cxnLst/>
              <a:rect l="l" t="t" r="r" b="b"/>
              <a:pathLst>
                <a:path w="7743" h="8840" extrusionOk="0">
                  <a:moveTo>
                    <a:pt x="5888" y="259"/>
                  </a:moveTo>
                  <a:cubicBezTo>
                    <a:pt x="6144" y="259"/>
                    <a:pt x="6349" y="465"/>
                    <a:pt x="6349" y="720"/>
                  </a:cubicBezTo>
                  <a:lnTo>
                    <a:pt x="6349" y="1160"/>
                  </a:lnTo>
                  <a:lnTo>
                    <a:pt x="5319" y="1160"/>
                  </a:lnTo>
                  <a:lnTo>
                    <a:pt x="5319" y="722"/>
                  </a:lnTo>
                  <a:cubicBezTo>
                    <a:pt x="5319" y="465"/>
                    <a:pt x="5527" y="261"/>
                    <a:pt x="5783" y="261"/>
                  </a:cubicBezTo>
                  <a:lnTo>
                    <a:pt x="5888" y="261"/>
                  </a:lnTo>
                  <a:lnTo>
                    <a:pt x="5888" y="259"/>
                  </a:lnTo>
                  <a:close/>
                  <a:moveTo>
                    <a:pt x="5225" y="263"/>
                  </a:moveTo>
                  <a:lnTo>
                    <a:pt x="5225" y="263"/>
                  </a:lnTo>
                  <a:cubicBezTo>
                    <a:pt x="5122" y="388"/>
                    <a:pt x="5059" y="546"/>
                    <a:pt x="5059" y="722"/>
                  </a:cubicBezTo>
                  <a:lnTo>
                    <a:pt x="5059" y="1162"/>
                  </a:lnTo>
                  <a:lnTo>
                    <a:pt x="4817" y="1162"/>
                  </a:lnTo>
                  <a:lnTo>
                    <a:pt x="4817" y="722"/>
                  </a:lnTo>
                  <a:lnTo>
                    <a:pt x="4819" y="722"/>
                  </a:lnTo>
                  <a:cubicBezTo>
                    <a:pt x="4819" y="487"/>
                    <a:pt x="4996" y="290"/>
                    <a:pt x="5225" y="263"/>
                  </a:cubicBezTo>
                  <a:close/>
                  <a:moveTo>
                    <a:pt x="6349" y="1422"/>
                  </a:moveTo>
                  <a:lnTo>
                    <a:pt x="6349" y="1910"/>
                  </a:lnTo>
                  <a:cubicBezTo>
                    <a:pt x="6349" y="2332"/>
                    <a:pt x="6006" y="2675"/>
                    <a:pt x="5584" y="2675"/>
                  </a:cubicBezTo>
                  <a:cubicBezTo>
                    <a:pt x="5162" y="2675"/>
                    <a:pt x="4819" y="2332"/>
                    <a:pt x="4819" y="1910"/>
                  </a:cubicBezTo>
                  <a:lnTo>
                    <a:pt x="4819" y="1422"/>
                  </a:lnTo>
                  <a:close/>
                  <a:moveTo>
                    <a:pt x="5085" y="3353"/>
                  </a:moveTo>
                  <a:lnTo>
                    <a:pt x="5647" y="3913"/>
                  </a:lnTo>
                  <a:cubicBezTo>
                    <a:pt x="5671" y="3939"/>
                    <a:pt x="5704" y="3952"/>
                    <a:pt x="5739" y="3952"/>
                  </a:cubicBezTo>
                  <a:lnTo>
                    <a:pt x="6679" y="3952"/>
                  </a:lnTo>
                  <a:cubicBezTo>
                    <a:pt x="6852" y="3952"/>
                    <a:pt x="6992" y="4092"/>
                    <a:pt x="6992" y="4267"/>
                  </a:cubicBezTo>
                  <a:cubicBezTo>
                    <a:pt x="6992" y="4352"/>
                    <a:pt x="6959" y="4431"/>
                    <a:pt x="6900" y="4490"/>
                  </a:cubicBezTo>
                  <a:cubicBezTo>
                    <a:pt x="6889" y="4501"/>
                    <a:pt x="6874" y="4512"/>
                    <a:pt x="6861" y="4521"/>
                  </a:cubicBezTo>
                  <a:cubicBezTo>
                    <a:pt x="6824" y="4319"/>
                    <a:pt x="6649" y="4166"/>
                    <a:pt x="6437" y="4166"/>
                  </a:cubicBezTo>
                  <a:cubicBezTo>
                    <a:pt x="6203" y="4166"/>
                    <a:pt x="6014" y="4350"/>
                    <a:pt x="6006" y="4582"/>
                  </a:cubicBezTo>
                  <a:lnTo>
                    <a:pt x="5555" y="4582"/>
                  </a:lnTo>
                  <a:cubicBezTo>
                    <a:pt x="5468" y="4582"/>
                    <a:pt x="5391" y="4551"/>
                    <a:pt x="5330" y="4490"/>
                  </a:cubicBezTo>
                  <a:lnTo>
                    <a:pt x="4637" y="3799"/>
                  </a:lnTo>
                  <a:lnTo>
                    <a:pt x="5085" y="3353"/>
                  </a:lnTo>
                  <a:close/>
                  <a:moveTo>
                    <a:pt x="6437" y="4426"/>
                  </a:moveTo>
                  <a:cubicBezTo>
                    <a:pt x="6531" y="4426"/>
                    <a:pt x="6609" y="4505"/>
                    <a:pt x="6609" y="4599"/>
                  </a:cubicBezTo>
                  <a:cubicBezTo>
                    <a:pt x="6609" y="4693"/>
                    <a:pt x="6531" y="4772"/>
                    <a:pt x="6437" y="4772"/>
                  </a:cubicBezTo>
                  <a:cubicBezTo>
                    <a:pt x="6342" y="4772"/>
                    <a:pt x="6264" y="4693"/>
                    <a:pt x="6264" y="4599"/>
                  </a:cubicBezTo>
                  <a:cubicBezTo>
                    <a:pt x="6264" y="4505"/>
                    <a:pt x="6342" y="4426"/>
                    <a:pt x="6437" y="4426"/>
                  </a:cubicBezTo>
                  <a:close/>
                  <a:moveTo>
                    <a:pt x="4692" y="2411"/>
                  </a:moveTo>
                  <a:cubicBezTo>
                    <a:pt x="4864" y="2719"/>
                    <a:pt x="5193" y="2929"/>
                    <a:pt x="5573" y="2933"/>
                  </a:cubicBezTo>
                  <a:cubicBezTo>
                    <a:pt x="5700" y="3128"/>
                    <a:pt x="5743" y="3366"/>
                    <a:pt x="5695" y="3595"/>
                  </a:cubicBezTo>
                  <a:lnTo>
                    <a:pt x="5177" y="3077"/>
                  </a:lnTo>
                  <a:lnTo>
                    <a:pt x="5013" y="2913"/>
                  </a:lnTo>
                  <a:cubicBezTo>
                    <a:pt x="4987" y="2887"/>
                    <a:pt x="4954" y="2874"/>
                    <a:pt x="4921" y="2874"/>
                  </a:cubicBezTo>
                  <a:cubicBezTo>
                    <a:pt x="4888" y="2874"/>
                    <a:pt x="4854" y="2887"/>
                    <a:pt x="4829" y="2913"/>
                  </a:cubicBezTo>
                  <a:cubicBezTo>
                    <a:pt x="4777" y="2962"/>
                    <a:pt x="4777" y="3045"/>
                    <a:pt x="4829" y="3097"/>
                  </a:cubicBezTo>
                  <a:lnTo>
                    <a:pt x="4900" y="3169"/>
                  </a:lnTo>
                  <a:lnTo>
                    <a:pt x="4453" y="3615"/>
                  </a:lnTo>
                  <a:lnTo>
                    <a:pt x="4383" y="3543"/>
                  </a:lnTo>
                  <a:cubicBezTo>
                    <a:pt x="4357" y="3518"/>
                    <a:pt x="4323" y="3506"/>
                    <a:pt x="4290" y="3506"/>
                  </a:cubicBezTo>
                  <a:cubicBezTo>
                    <a:pt x="4256" y="3506"/>
                    <a:pt x="4223" y="3518"/>
                    <a:pt x="4198" y="3543"/>
                  </a:cubicBezTo>
                  <a:cubicBezTo>
                    <a:pt x="4147" y="3595"/>
                    <a:pt x="4147" y="3677"/>
                    <a:pt x="4198" y="3727"/>
                  </a:cubicBezTo>
                  <a:lnTo>
                    <a:pt x="4360" y="3889"/>
                  </a:lnTo>
                  <a:lnTo>
                    <a:pt x="4364" y="3891"/>
                  </a:lnTo>
                  <a:lnTo>
                    <a:pt x="4983" y="4510"/>
                  </a:lnTo>
                  <a:lnTo>
                    <a:pt x="4596" y="4897"/>
                  </a:lnTo>
                  <a:lnTo>
                    <a:pt x="3411" y="3714"/>
                  </a:lnTo>
                  <a:lnTo>
                    <a:pt x="4692" y="2411"/>
                  </a:lnTo>
                  <a:close/>
                  <a:moveTo>
                    <a:pt x="5166" y="4689"/>
                  </a:moveTo>
                  <a:cubicBezTo>
                    <a:pt x="5271" y="4785"/>
                    <a:pt x="5409" y="4838"/>
                    <a:pt x="5553" y="4838"/>
                  </a:cubicBezTo>
                  <a:lnTo>
                    <a:pt x="6080" y="4838"/>
                  </a:lnTo>
                  <a:cubicBezTo>
                    <a:pt x="6102" y="4873"/>
                    <a:pt x="6130" y="4903"/>
                    <a:pt x="6159" y="4929"/>
                  </a:cubicBezTo>
                  <a:lnTo>
                    <a:pt x="6487" y="7339"/>
                  </a:lnTo>
                  <a:lnTo>
                    <a:pt x="4913" y="7339"/>
                  </a:lnTo>
                  <a:cubicBezTo>
                    <a:pt x="4974" y="7251"/>
                    <a:pt x="5009" y="7142"/>
                    <a:pt x="5009" y="7024"/>
                  </a:cubicBezTo>
                  <a:lnTo>
                    <a:pt x="5009" y="5550"/>
                  </a:lnTo>
                  <a:cubicBezTo>
                    <a:pt x="5011" y="5399"/>
                    <a:pt x="4950" y="5253"/>
                    <a:pt x="4843" y="5144"/>
                  </a:cubicBezTo>
                  <a:lnTo>
                    <a:pt x="4775" y="5078"/>
                  </a:lnTo>
                  <a:lnTo>
                    <a:pt x="5166" y="4689"/>
                  </a:lnTo>
                  <a:close/>
                  <a:moveTo>
                    <a:pt x="3234" y="3902"/>
                  </a:moveTo>
                  <a:lnTo>
                    <a:pt x="4661" y="5329"/>
                  </a:lnTo>
                  <a:cubicBezTo>
                    <a:pt x="4720" y="5389"/>
                    <a:pt x="4753" y="5467"/>
                    <a:pt x="4753" y="5552"/>
                  </a:cubicBezTo>
                  <a:lnTo>
                    <a:pt x="4753" y="7026"/>
                  </a:lnTo>
                  <a:cubicBezTo>
                    <a:pt x="4753" y="7201"/>
                    <a:pt x="4613" y="7341"/>
                    <a:pt x="4438" y="7341"/>
                  </a:cubicBezTo>
                  <a:cubicBezTo>
                    <a:pt x="4263" y="7341"/>
                    <a:pt x="4121" y="7201"/>
                    <a:pt x="4121" y="7026"/>
                  </a:cubicBezTo>
                  <a:lnTo>
                    <a:pt x="4121" y="5736"/>
                  </a:lnTo>
                  <a:cubicBezTo>
                    <a:pt x="4121" y="5703"/>
                    <a:pt x="4108" y="5670"/>
                    <a:pt x="4084" y="5644"/>
                  </a:cubicBezTo>
                  <a:lnTo>
                    <a:pt x="3317" y="4879"/>
                  </a:lnTo>
                  <a:cubicBezTo>
                    <a:pt x="3052" y="4615"/>
                    <a:pt x="3024" y="4201"/>
                    <a:pt x="3234" y="3902"/>
                  </a:cubicBezTo>
                  <a:close/>
                  <a:moveTo>
                    <a:pt x="2641" y="6985"/>
                  </a:moveTo>
                  <a:cubicBezTo>
                    <a:pt x="2930" y="6985"/>
                    <a:pt x="3214" y="7098"/>
                    <a:pt x="3426" y="7310"/>
                  </a:cubicBezTo>
                  <a:cubicBezTo>
                    <a:pt x="3437" y="7321"/>
                    <a:pt x="3446" y="7330"/>
                    <a:pt x="3456" y="7341"/>
                  </a:cubicBezTo>
                  <a:lnTo>
                    <a:pt x="2641" y="7341"/>
                  </a:lnTo>
                  <a:cubicBezTo>
                    <a:pt x="2479" y="7341"/>
                    <a:pt x="2331" y="7393"/>
                    <a:pt x="2210" y="7477"/>
                  </a:cubicBezTo>
                  <a:lnTo>
                    <a:pt x="2167" y="7437"/>
                  </a:lnTo>
                  <a:cubicBezTo>
                    <a:pt x="2110" y="7382"/>
                    <a:pt x="2090" y="7302"/>
                    <a:pt x="2107" y="7225"/>
                  </a:cubicBezTo>
                  <a:cubicBezTo>
                    <a:pt x="2121" y="7146"/>
                    <a:pt x="2175" y="7087"/>
                    <a:pt x="2249" y="7057"/>
                  </a:cubicBezTo>
                  <a:cubicBezTo>
                    <a:pt x="2376" y="7009"/>
                    <a:pt x="2509" y="6985"/>
                    <a:pt x="2641" y="6985"/>
                  </a:cubicBezTo>
                  <a:close/>
                  <a:moveTo>
                    <a:pt x="6424" y="7603"/>
                  </a:moveTo>
                  <a:cubicBezTo>
                    <a:pt x="6338" y="7704"/>
                    <a:pt x="6275" y="7828"/>
                    <a:pt x="6253" y="7966"/>
                  </a:cubicBezTo>
                  <a:lnTo>
                    <a:pt x="3382" y="7966"/>
                  </a:lnTo>
                  <a:cubicBezTo>
                    <a:pt x="3360" y="7828"/>
                    <a:pt x="3297" y="7704"/>
                    <a:pt x="3209" y="7603"/>
                  </a:cubicBezTo>
                  <a:close/>
                  <a:moveTo>
                    <a:pt x="2647" y="7601"/>
                  </a:moveTo>
                  <a:cubicBezTo>
                    <a:pt x="2918" y="7603"/>
                    <a:pt x="3135" y="7824"/>
                    <a:pt x="3135" y="8093"/>
                  </a:cubicBezTo>
                  <a:cubicBezTo>
                    <a:pt x="3133" y="8366"/>
                    <a:pt x="2914" y="8585"/>
                    <a:pt x="2643" y="8585"/>
                  </a:cubicBezTo>
                  <a:cubicBezTo>
                    <a:pt x="2370" y="8585"/>
                    <a:pt x="2149" y="8364"/>
                    <a:pt x="2149" y="8093"/>
                  </a:cubicBezTo>
                  <a:cubicBezTo>
                    <a:pt x="2149" y="7822"/>
                    <a:pt x="2370" y="7601"/>
                    <a:pt x="2643" y="7601"/>
                  </a:cubicBezTo>
                  <a:close/>
                  <a:moveTo>
                    <a:pt x="6992" y="7601"/>
                  </a:moveTo>
                  <a:cubicBezTo>
                    <a:pt x="7263" y="7601"/>
                    <a:pt x="7484" y="7822"/>
                    <a:pt x="7484" y="8093"/>
                  </a:cubicBezTo>
                  <a:cubicBezTo>
                    <a:pt x="7484" y="8366"/>
                    <a:pt x="7263" y="8585"/>
                    <a:pt x="6992" y="8585"/>
                  </a:cubicBezTo>
                  <a:cubicBezTo>
                    <a:pt x="6719" y="8585"/>
                    <a:pt x="6498" y="8364"/>
                    <a:pt x="6498" y="8093"/>
                  </a:cubicBezTo>
                  <a:cubicBezTo>
                    <a:pt x="6498" y="7822"/>
                    <a:pt x="6719" y="7601"/>
                    <a:pt x="6992" y="7601"/>
                  </a:cubicBezTo>
                  <a:close/>
                  <a:moveTo>
                    <a:pt x="5280" y="1"/>
                  </a:moveTo>
                  <a:cubicBezTo>
                    <a:pt x="4882" y="1"/>
                    <a:pt x="4559" y="323"/>
                    <a:pt x="4559" y="722"/>
                  </a:cubicBezTo>
                  <a:lnTo>
                    <a:pt x="4559" y="1162"/>
                  </a:lnTo>
                  <a:lnTo>
                    <a:pt x="3931" y="1162"/>
                  </a:lnTo>
                  <a:cubicBezTo>
                    <a:pt x="3859" y="1162"/>
                    <a:pt x="3802" y="1219"/>
                    <a:pt x="3802" y="1291"/>
                  </a:cubicBezTo>
                  <a:cubicBezTo>
                    <a:pt x="3802" y="1363"/>
                    <a:pt x="3859" y="1420"/>
                    <a:pt x="3931" y="1420"/>
                  </a:cubicBezTo>
                  <a:lnTo>
                    <a:pt x="4558" y="1420"/>
                  </a:lnTo>
                  <a:lnTo>
                    <a:pt x="4558" y="1908"/>
                  </a:lnTo>
                  <a:cubicBezTo>
                    <a:pt x="4558" y="1989"/>
                    <a:pt x="4567" y="2067"/>
                    <a:pt x="4585" y="2141"/>
                  </a:cubicBezTo>
                  <a:lnTo>
                    <a:pt x="1744" y="5006"/>
                  </a:lnTo>
                  <a:lnTo>
                    <a:pt x="1408" y="5006"/>
                  </a:lnTo>
                  <a:cubicBezTo>
                    <a:pt x="1336" y="5006"/>
                    <a:pt x="1279" y="5063"/>
                    <a:pt x="1279" y="5135"/>
                  </a:cubicBezTo>
                  <a:cubicBezTo>
                    <a:pt x="1279" y="5207"/>
                    <a:pt x="1336" y="5264"/>
                    <a:pt x="1408" y="5264"/>
                  </a:cubicBezTo>
                  <a:lnTo>
                    <a:pt x="1797" y="5264"/>
                  </a:lnTo>
                  <a:cubicBezTo>
                    <a:pt x="1832" y="5264"/>
                    <a:pt x="1863" y="5251"/>
                    <a:pt x="1889" y="5227"/>
                  </a:cubicBezTo>
                  <a:lnTo>
                    <a:pt x="2836" y="4280"/>
                  </a:lnTo>
                  <a:lnTo>
                    <a:pt x="2836" y="4280"/>
                  </a:lnTo>
                  <a:cubicBezTo>
                    <a:pt x="2822" y="4520"/>
                    <a:pt x="2894" y="4765"/>
                    <a:pt x="3048" y="4962"/>
                  </a:cubicBezTo>
                  <a:lnTo>
                    <a:pt x="2208" y="5804"/>
                  </a:lnTo>
                  <a:cubicBezTo>
                    <a:pt x="2147" y="5863"/>
                    <a:pt x="2070" y="5896"/>
                    <a:pt x="1983" y="5896"/>
                  </a:cubicBezTo>
                  <a:lnTo>
                    <a:pt x="577" y="5896"/>
                  </a:lnTo>
                  <a:cubicBezTo>
                    <a:pt x="402" y="5896"/>
                    <a:pt x="260" y="5754"/>
                    <a:pt x="260" y="5579"/>
                  </a:cubicBezTo>
                  <a:cubicBezTo>
                    <a:pt x="260" y="5494"/>
                    <a:pt x="293" y="5417"/>
                    <a:pt x="352" y="5356"/>
                  </a:cubicBezTo>
                  <a:cubicBezTo>
                    <a:pt x="413" y="5297"/>
                    <a:pt x="490" y="5264"/>
                    <a:pt x="577" y="5264"/>
                  </a:cubicBezTo>
                  <a:lnTo>
                    <a:pt x="894" y="5264"/>
                  </a:lnTo>
                  <a:cubicBezTo>
                    <a:pt x="966" y="5264"/>
                    <a:pt x="1023" y="5207"/>
                    <a:pt x="1023" y="5135"/>
                  </a:cubicBezTo>
                  <a:cubicBezTo>
                    <a:pt x="1023" y="5063"/>
                    <a:pt x="966" y="5006"/>
                    <a:pt x="894" y="5006"/>
                  </a:cubicBezTo>
                  <a:lnTo>
                    <a:pt x="577" y="5006"/>
                  </a:lnTo>
                  <a:cubicBezTo>
                    <a:pt x="422" y="5006"/>
                    <a:pt x="279" y="5067"/>
                    <a:pt x="168" y="5174"/>
                  </a:cubicBezTo>
                  <a:cubicBezTo>
                    <a:pt x="61" y="5283"/>
                    <a:pt x="0" y="5428"/>
                    <a:pt x="0" y="5579"/>
                  </a:cubicBezTo>
                  <a:cubicBezTo>
                    <a:pt x="0" y="5898"/>
                    <a:pt x="258" y="6156"/>
                    <a:pt x="577" y="6156"/>
                  </a:cubicBezTo>
                  <a:lnTo>
                    <a:pt x="1983" y="6156"/>
                  </a:lnTo>
                  <a:cubicBezTo>
                    <a:pt x="2138" y="6156"/>
                    <a:pt x="2282" y="6095"/>
                    <a:pt x="2389" y="5988"/>
                  </a:cubicBezTo>
                  <a:lnTo>
                    <a:pt x="3225" y="5152"/>
                  </a:lnTo>
                  <a:lnTo>
                    <a:pt x="3861" y="5788"/>
                  </a:lnTo>
                  <a:lnTo>
                    <a:pt x="3861" y="7024"/>
                  </a:lnTo>
                  <a:cubicBezTo>
                    <a:pt x="3861" y="7142"/>
                    <a:pt x="3896" y="7251"/>
                    <a:pt x="3955" y="7339"/>
                  </a:cubicBezTo>
                  <a:lnTo>
                    <a:pt x="3784" y="7339"/>
                  </a:lnTo>
                  <a:cubicBezTo>
                    <a:pt x="3732" y="7262"/>
                    <a:pt x="3673" y="7190"/>
                    <a:pt x="3609" y="7124"/>
                  </a:cubicBezTo>
                  <a:cubicBezTo>
                    <a:pt x="3346" y="6862"/>
                    <a:pt x="2995" y="6722"/>
                    <a:pt x="2638" y="6722"/>
                  </a:cubicBezTo>
                  <a:cubicBezTo>
                    <a:pt x="2476" y="6722"/>
                    <a:pt x="2313" y="6751"/>
                    <a:pt x="2156" y="6810"/>
                  </a:cubicBezTo>
                  <a:cubicBezTo>
                    <a:pt x="2000" y="6869"/>
                    <a:pt x="1887" y="7002"/>
                    <a:pt x="1850" y="7164"/>
                  </a:cubicBezTo>
                  <a:cubicBezTo>
                    <a:pt x="1815" y="7328"/>
                    <a:pt x="1863" y="7500"/>
                    <a:pt x="1983" y="7616"/>
                  </a:cubicBezTo>
                  <a:lnTo>
                    <a:pt x="2026" y="7658"/>
                  </a:lnTo>
                  <a:cubicBezTo>
                    <a:pt x="1941" y="7780"/>
                    <a:pt x="1889" y="7929"/>
                    <a:pt x="1889" y="8089"/>
                  </a:cubicBezTo>
                  <a:cubicBezTo>
                    <a:pt x="1889" y="8504"/>
                    <a:pt x="2226" y="8839"/>
                    <a:pt x="2641" y="8839"/>
                  </a:cubicBezTo>
                  <a:cubicBezTo>
                    <a:pt x="3011" y="8839"/>
                    <a:pt x="3319" y="8570"/>
                    <a:pt x="3380" y="8218"/>
                  </a:cubicBezTo>
                  <a:lnTo>
                    <a:pt x="6248" y="8218"/>
                  </a:lnTo>
                  <a:cubicBezTo>
                    <a:pt x="6310" y="8570"/>
                    <a:pt x="6618" y="8839"/>
                    <a:pt x="6987" y="8839"/>
                  </a:cubicBezTo>
                  <a:cubicBezTo>
                    <a:pt x="7401" y="8839"/>
                    <a:pt x="7738" y="8504"/>
                    <a:pt x="7738" y="8089"/>
                  </a:cubicBezTo>
                  <a:cubicBezTo>
                    <a:pt x="7742" y="7789"/>
                    <a:pt x="7562" y="7525"/>
                    <a:pt x="7298" y="7409"/>
                  </a:cubicBezTo>
                  <a:lnTo>
                    <a:pt x="7224" y="6866"/>
                  </a:lnTo>
                  <a:cubicBezTo>
                    <a:pt x="7216" y="6800"/>
                    <a:pt x="7159" y="6754"/>
                    <a:pt x="7096" y="6754"/>
                  </a:cubicBezTo>
                  <a:cubicBezTo>
                    <a:pt x="7090" y="6754"/>
                    <a:pt x="7084" y="6754"/>
                    <a:pt x="7079" y="6755"/>
                  </a:cubicBezTo>
                  <a:cubicBezTo>
                    <a:pt x="7009" y="6764"/>
                    <a:pt x="6959" y="6829"/>
                    <a:pt x="6968" y="6901"/>
                  </a:cubicBezTo>
                  <a:lnTo>
                    <a:pt x="7029" y="7341"/>
                  </a:lnTo>
                  <a:lnTo>
                    <a:pt x="6992" y="7341"/>
                  </a:lnTo>
                  <a:cubicBezTo>
                    <a:pt x="6909" y="7341"/>
                    <a:pt x="6830" y="7356"/>
                    <a:pt x="6756" y="7380"/>
                  </a:cubicBezTo>
                  <a:lnTo>
                    <a:pt x="6439" y="5026"/>
                  </a:lnTo>
                  <a:cubicBezTo>
                    <a:pt x="6539" y="5026"/>
                    <a:pt x="6631" y="4991"/>
                    <a:pt x="6705" y="4934"/>
                  </a:cubicBezTo>
                  <a:lnTo>
                    <a:pt x="6900" y="6383"/>
                  </a:lnTo>
                  <a:cubicBezTo>
                    <a:pt x="6909" y="6447"/>
                    <a:pt x="6964" y="6497"/>
                    <a:pt x="7029" y="6497"/>
                  </a:cubicBezTo>
                  <a:cubicBezTo>
                    <a:pt x="7033" y="6497"/>
                    <a:pt x="7040" y="6497"/>
                    <a:pt x="7047" y="6493"/>
                  </a:cubicBezTo>
                  <a:cubicBezTo>
                    <a:pt x="7119" y="6484"/>
                    <a:pt x="7167" y="6420"/>
                    <a:pt x="7158" y="6350"/>
                  </a:cubicBezTo>
                  <a:lnTo>
                    <a:pt x="6944" y="4774"/>
                  </a:lnTo>
                  <a:cubicBezTo>
                    <a:pt x="6994" y="4746"/>
                    <a:pt x="7042" y="4711"/>
                    <a:pt x="7084" y="4669"/>
                  </a:cubicBezTo>
                  <a:cubicBezTo>
                    <a:pt x="7193" y="4562"/>
                    <a:pt x="7252" y="4416"/>
                    <a:pt x="7252" y="4263"/>
                  </a:cubicBezTo>
                  <a:cubicBezTo>
                    <a:pt x="7252" y="3947"/>
                    <a:pt x="6994" y="3689"/>
                    <a:pt x="6677" y="3689"/>
                  </a:cubicBezTo>
                  <a:lnTo>
                    <a:pt x="5936" y="3689"/>
                  </a:lnTo>
                  <a:cubicBezTo>
                    <a:pt x="6004" y="3421"/>
                    <a:pt x="5973" y="3139"/>
                    <a:pt x="5849" y="2896"/>
                  </a:cubicBezTo>
                  <a:cubicBezTo>
                    <a:pt x="6284" y="2778"/>
                    <a:pt x="6607" y="2380"/>
                    <a:pt x="6607" y="1908"/>
                  </a:cubicBezTo>
                  <a:lnTo>
                    <a:pt x="6607" y="722"/>
                  </a:lnTo>
                  <a:cubicBezTo>
                    <a:pt x="6607" y="323"/>
                    <a:pt x="6284" y="1"/>
                    <a:pt x="5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6899293" y="4559071"/>
              <a:ext cx="13869" cy="14404"/>
            </a:xfrm>
            <a:custGeom>
              <a:avLst/>
              <a:gdLst/>
              <a:ahLst/>
              <a:cxnLst/>
              <a:rect l="l" t="t" r="r" b="b"/>
              <a:pathLst>
                <a:path w="259" h="269" extrusionOk="0">
                  <a:moveTo>
                    <a:pt x="130" y="1"/>
                  </a:moveTo>
                  <a:cubicBezTo>
                    <a:pt x="58" y="1"/>
                    <a:pt x="1" y="58"/>
                    <a:pt x="1" y="130"/>
                  </a:cubicBezTo>
                  <a:lnTo>
                    <a:pt x="1" y="139"/>
                  </a:lnTo>
                  <a:cubicBezTo>
                    <a:pt x="1" y="211"/>
                    <a:pt x="58" y="268"/>
                    <a:pt x="130" y="268"/>
                  </a:cubicBezTo>
                  <a:cubicBezTo>
                    <a:pt x="202" y="268"/>
                    <a:pt x="259" y="211"/>
                    <a:pt x="259" y="139"/>
                  </a:cubicBezTo>
                  <a:lnTo>
                    <a:pt x="259" y="130"/>
                  </a:lnTo>
                  <a:cubicBezTo>
                    <a:pt x="259" y="58"/>
                    <a:pt x="202" y="1"/>
                    <a:pt x="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7132223" y="4559071"/>
              <a:ext cx="13869" cy="14404"/>
            </a:xfrm>
            <a:custGeom>
              <a:avLst/>
              <a:gdLst/>
              <a:ahLst/>
              <a:cxnLst/>
              <a:rect l="l" t="t" r="r" b="b"/>
              <a:pathLst>
                <a:path w="259" h="269" extrusionOk="0">
                  <a:moveTo>
                    <a:pt x="129" y="1"/>
                  </a:moveTo>
                  <a:cubicBezTo>
                    <a:pt x="57" y="1"/>
                    <a:pt x="0" y="58"/>
                    <a:pt x="0" y="130"/>
                  </a:cubicBezTo>
                  <a:lnTo>
                    <a:pt x="0" y="139"/>
                  </a:lnTo>
                  <a:cubicBezTo>
                    <a:pt x="0" y="211"/>
                    <a:pt x="57" y="268"/>
                    <a:pt x="129" y="268"/>
                  </a:cubicBezTo>
                  <a:cubicBezTo>
                    <a:pt x="201" y="268"/>
                    <a:pt x="258" y="211"/>
                    <a:pt x="258" y="139"/>
                  </a:cubicBezTo>
                  <a:lnTo>
                    <a:pt x="258" y="130"/>
                  </a:lnTo>
                  <a:cubicBezTo>
                    <a:pt x="258" y="58"/>
                    <a:pt x="201"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249"/>
        <p:cNvGrpSpPr/>
        <p:nvPr/>
      </p:nvGrpSpPr>
      <p:grpSpPr>
        <a:xfrm>
          <a:off x="0" y="0"/>
          <a:ext cx="0" cy="0"/>
          <a:chOff x="0" y="0"/>
          <a:chExt cx="0" cy="0"/>
        </a:xfrm>
      </p:grpSpPr>
      <p:sp>
        <p:nvSpPr>
          <p:cNvPr id="2250" name="Google Shape;2250;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Solutions et observations</a:t>
            </a:r>
            <a:endParaRPr dirty="0"/>
          </a:p>
        </p:txBody>
      </p:sp>
      <p:sp>
        <p:nvSpPr>
          <p:cNvPr id="2251" name="Google Shape;2251;p72"/>
          <p:cNvSpPr txBox="1">
            <a:spLocks noGrp="1"/>
          </p:cNvSpPr>
          <p:nvPr>
            <p:ph type="subTitle" idx="1"/>
          </p:nvPr>
        </p:nvSpPr>
        <p:spPr>
          <a:xfrm>
            <a:off x="713225" y="10896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Discussions, </a:t>
            </a:r>
            <a:r>
              <a:rPr lang="en-US" dirty="0" err="1" smtClean="0"/>
              <a:t>debat</a:t>
            </a:r>
            <a:endParaRPr dirty="0"/>
          </a:p>
        </p:txBody>
      </p:sp>
      <p:sp>
        <p:nvSpPr>
          <p:cNvPr id="2252" name="Google Shape;2252;p72"/>
          <p:cNvSpPr/>
          <p:nvPr/>
        </p:nvSpPr>
        <p:spPr>
          <a:xfrm>
            <a:off x="1305010" y="12917752"/>
            <a:ext cx="719897" cy="120444"/>
          </a:xfrm>
          <a:custGeom>
            <a:avLst/>
            <a:gdLst/>
            <a:ahLst/>
            <a:cxnLst/>
            <a:rect l="l" t="t" r="r" b="b"/>
            <a:pathLst>
              <a:path w="1560" h="261" extrusionOk="0">
                <a:moveTo>
                  <a:pt x="0" y="0"/>
                </a:moveTo>
                <a:lnTo>
                  <a:pt x="0" y="260"/>
                </a:lnTo>
                <a:lnTo>
                  <a:pt x="1560" y="260"/>
                </a:lnTo>
                <a:lnTo>
                  <a:pt x="1560" y="0"/>
                </a:lnTo>
                <a:close/>
              </a:path>
            </a:pathLst>
          </a:custGeom>
          <a:solidFill>
            <a:srgbClr val="045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7" name="Google Shape;2257;p72"/>
          <p:cNvGrpSpPr/>
          <p:nvPr/>
        </p:nvGrpSpPr>
        <p:grpSpPr>
          <a:xfrm>
            <a:off x="4186665" y="3635023"/>
            <a:ext cx="882590" cy="532145"/>
            <a:chOff x="7019942" y="3282761"/>
            <a:chExt cx="723909" cy="436471"/>
          </a:xfrm>
        </p:grpSpPr>
        <p:sp>
          <p:nvSpPr>
            <p:cNvPr id="2258" name="Google Shape;2258;p72"/>
            <p:cNvSpPr/>
            <p:nvPr/>
          </p:nvSpPr>
          <p:spPr>
            <a:xfrm>
              <a:off x="7019942" y="3282761"/>
              <a:ext cx="723909" cy="436471"/>
            </a:xfrm>
            <a:custGeom>
              <a:avLst/>
              <a:gdLst/>
              <a:ahLst/>
              <a:cxnLst/>
              <a:rect l="l" t="t" r="r" b="b"/>
              <a:pathLst>
                <a:path w="6062" h="3655" extrusionOk="0">
                  <a:moveTo>
                    <a:pt x="3495" y="1"/>
                  </a:moveTo>
                  <a:cubicBezTo>
                    <a:pt x="3303" y="1"/>
                    <a:pt x="3104" y="109"/>
                    <a:pt x="3054" y="292"/>
                  </a:cubicBezTo>
                  <a:cubicBezTo>
                    <a:pt x="2999" y="499"/>
                    <a:pt x="3141" y="700"/>
                    <a:pt x="3272" y="864"/>
                  </a:cubicBezTo>
                  <a:cubicBezTo>
                    <a:pt x="3447" y="1083"/>
                    <a:pt x="3596" y="1321"/>
                    <a:pt x="3771" y="1540"/>
                  </a:cubicBezTo>
                  <a:cubicBezTo>
                    <a:pt x="3073" y="781"/>
                    <a:pt x="2059" y="324"/>
                    <a:pt x="1031" y="300"/>
                  </a:cubicBezTo>
                  <a:cubicBezTo>
                    <a:pt x="1011" y="300"/>
                    <a:pt x="992" y="299"/>
                    <a:pt x="972" y="299"/>
                  </a:cubicBezTo>
                  <a:cubicBezTo>
                    <a:pt x="764" y="299"/>
                    <a:pt x="553" y="320"/>
                    <a:pt x="368" y="412"/>
                  </a:cubicBezTo>
                  <a:cubicBezTo>
                    <a:pt x="165" y="515"/>
                    <a:pt x="1" y="720"/>
                    <a:pt x="3" y="945"/>
                  </a:cubicBezTo>
                  <a:cubicBezTo>
                    <a:pt x="5" y="1195"/>
                    <a:pt x="207" y="1406"/>
                    <a:pt x="438" y="1505"/>
                  </a:cubicBezTo>
                  <a:cubicBezTo>
                    <a:pt x="668" y="1605"/>
                    <a:pt x="924" y="1616"/>
                    <a:pt x="1173" y="1641"/>
                  </a:cubicBezTo>
                  <a:cubicBezTo>
                    <a:pt x="1834" y="1710"/>
                    <a:pt x="2489" y="1887"/>
                    <a:pt x="3067" y="2216"/>
                  </a:cubicBezTo>
                  <a:cubicBezTo>
                    <a:pt x="3644" y="2546"/>
                    <a:pt x="4142" y="3029"/>
                    <a:pt x="4437" y="3624"/>
                  </a:cubicBezTo>
                  <a:cubicBezTo>
                    <a:pt x="4716" y="3624"/>
                    <a:pt x="4985" y="3654"/>
                    <a:pt x="5265" y="3654"/>
                  </a:cubicBezTo>
                  <a:cubicBezTo>
                    <a:pt x="5281" y="3654"/>
                    <a:pt x="5296" y="3654"/>
                    <a:pt x="5312" y="3654"/>
                  </a:cubicBezTo>
                  <a:cubicBezTo>
                    <a:pt x="5688" y="2963"/>
                    <a:pt x="6062" y="2215"/>
                    <a:pt x="5985" y="1431"/>
                  </a:cubicBezTo>
                  <a:cubicBezTo>
                    <a:pt x="5972" y="1310"/>
                    <a:pt x="5948" y="1183"/>
                    <a:pt x="5887" y="1074"/>
                  </a:cubicBezTo>
                  <a:cubicBezTo>
                    <a:pt x="5824" y="965"/>
                    <a:pt x="5721" y="877"/>
                    <a:pt x="5596" y="858"/>
                  </a:cubicBezTo>
                  <a:cubicBezTo>
                    <a:pt x="5578" y="855"/>
                    <a:pt x="5561" y="854"/>
                    <a:pt x="5544" y="854"/>
                  </a:cubicBezTo>
                  <a:cubicBezTo>
                    <a:pt x="5319" y="854"/>
                    <a:pt x="5140" y="1093"/>
                    <a:pt x="5104" y="1324"/>
                  </a:cubicBezTo>
                  <a:cubicBezTo>
                    <a:pt x="5063" y="1573"/>
                    <a:pt x="5117" y="1813"/>
                    <a:pt x="5098" y="2065"/>
                  </a:cubicBezTo>
                  <a:cubicBezTo>
                    <a:pt x="4960" y="1396"/>
                    <a:pt x="4608" y="772"/>
                    <a:pt x="4105" y="309"/>
                  </a:cubicBezTo>
                  <a:cubicBezTo>
                    <a:pt x="3948" y="167"/>
                    <a:pt x="3769" y="33"/>
                    <a:pt x="3559" y="5"/>
                  </a:cubicBezTo>
                  <a:cubicBezTo>
                    <a:pt x="3538" y="2"/>
                    <a:pt x="3516" y="1"/>
                    <a:pt x="34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2"/>
            <p:cNvSpPr/>
            <p:nvPr/>
          </p:nvSpPr>
          <p:spPr>
            <a:xfrm>
              <a:off x="7082875" y="3346291"/>
              <a:ext cx="610343" cy="358969"/>
            </a:xfrm>
            <a:custGeom>
              <a:avLst/>
              <a:gdLst/>
              <a:ahLst/>
              <a:cxnLst/>
              <a:rect l="l" t="t" r="r" b="b"/>
              <a:pathLst>
                <a:path w="5111" h="3006" extrusionOk="0">
                  <a:moveTo>
                    <a:pt x="3027" y="0"/>
                  </a:moveTo>
                  <a:cubicBezTo>
                    <a:pt x="2983" y="0"/>
                    <a:pt x="2943" y="59"/>
                    <a:pt x="2984" y="101"/>
                  </a:cubicBezTo>
                  <a:cubicBezTo>
                    <a:pt x="3629" y="791"/>
                    <a:pt x="4064" y="1664"/>
                    <a:pt x="4228" y="2593"/>
                  </a:cubicBezTo>
                  <a:cubicBezTo>
                    <a:pt x="3650" y="1515"/>
                    <a:pt x="2504" y="874"/>
                    <a:pt x="1348" y="551"/>
                  </a:cubicBezTo>
                  <a:cubicBezTo>
                    <a:pt x="939" y="437"/>
                    <a:pt x="522" y="356"/>
                    <a:pt x="102" y="286"/>
                  </a:cubicBezTo>
                  <a:cubicBezTo>
                    <a:pt x="99" y="285"/>
                    <a:pt x="95" y="285"/>
                    <a:pt x="92" y="285"/>
                  </a:cubicBezTo>
                  <a:cubicBezTo>
                    <a:pt x="26" y="285"/>
                    <a:pt x="1" y="388"/>
                    <a:pt x="71" y="400"/>
                  </a:cubicBezTo>
                  <a:cubicBezTo>
                    <a:pt x="1400" y="616"/>
                    <a:pt x="2798" y="1003"/>
                    <a:pt x="3716" y="2057"/>
                  </a:cubicBezTo>
                  <a:cubicBezTo>
                    <a:pt x="3945" y="2318"/>
                    <a:pt x="4136" y="2615"/>
                    <a:pt x="4265" y="2938"/>
                  </a:cubicBezTo>
                  <a:cubicBezTo>
                    <a:pt x="4274" y="2960"/>
                    <a:pt x="4287" y="2971"/>
                    <a:pt x="4306" y="2974"/>
                  </a:cubicBezTo>
                  <a:cubicBezTo>
                    <a:pt x="4310" y="2978"/>
                    <a:pt x="4311" y="2978"/>
                    <a:pt x="4313" y="2980"/>
                  </a:cubicBezTo>
                  <a:cubicBezTo>
                    <a:pt x="4325" y="2994"/>
                    <a:pt x="4343" y="3005"/>
                    <a:pt x="4361" y="3005"/>
                  </a:cubicBezTo>
                  <a:cubicBezTo>
                    <a:pt x="4374" y="3005"/>
                    <a:pt x="4387" y="3000"/>
                    <a:pt x="4398" y="2987"/>
                  </a:cubicBezTo>
                  <a:cubicBezTo>
                    <a:pt x="4923" y="2407"/>
                    <a:pt x="5023" y="1609"/>
                    <a:pt x="5106" y="863"/>
                  </a:cubicBezTo>
                  <a:cubicBezTo>
                    <a:pt x="5110" y="826"/>
                    <a:pt x="5083" y="807"/>
                    <a:pt x="5054" y="807"/>
                  </a:cubicBezTo>
                  <a:cubicBezTo>
                    <a:pt x="5024" y="807"/>
                    <a:pt x="4992" y="826"/>
                    <a:pt x="4988" y="863"/>
                  </a:cubicBezTo>
                  <a:cubicBezTo>
                    <a:pt x="4912" y="1543"/>
                    <a:pt x="4822" y="2278"/>
                    <a:pt x="4380" y="2825"/>
                  </a:cubicBezTo>
                  <a:cubicBezTo>
                    <a:pt x="4278" y="2020"/>
                    <a:pt x="3983" y="1238"/>
                    <a:pt x="3517" y="571"/>
                  </a:cubicBezTo>
                  <a:cubicBezTo>
                    <a:pt x="3381" y="376"/>
                    <a:pt x="3228" y="192"/>
                    <a:pt x="3067" y="18"/>
                  </a:cubicBezTo>
                  <a:cubicBezTo>
                    <a:pt x="3055" y="6"/>
                    <a:pt x="3041" y="0"/>
                    <a:pt x="3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0" name="Google Shape;2260;p72"/>
          <p:cNvGrpSpPr/>
          <p:nvPr/>
        </p:nvGrpSpPr>
        <p:grpSpPr>
          <a:xfrm>
            <a:off x="2855375" y="2948345"/>
            <a:ext cx="1107387" cy="270513"/>
            <a:chOff x="5255909" y="3494846"/>
            <a:chExt cx="908290" cy="221878"/>
          </a:xfrm>
        </p:grpSpPr>
        <p:sp>
          <p:nvSpPr>
            <p:cNvPr id="2261" name="Google Shape;2261;p72"/>
            <p:cNvSpPr/>
            <p:nvPr/>
          </p:nvSpPr>
          <p:spPr>
            <a:xfrm>
              <a:off x="5255909" y="3494846"/>
              <a:ext cx="908290" cy="221878"/>
            </a:xfrm>
            <a:custGeom>
              <a:avLst/>
              <a:gdLst/>
              <a:ahLst/>
              <a:cxnLst/>
              <a:rect l="l" t="t" r="r" b="b"/>
              <a:pathLst>
                <a:path w="7606" h="1858" extrusionOk="0">
                  <a:moveTo>
                    <a:pt x="3546" y="1"/>
                  </a:moveTo>
                  <a:cubicBezTo>
                    <a:pt x="3498" y="1"/>
                    <a:pt x="3450" y="3"/>
                    <a:pt x="3402" y="7"/>
                  </a:cubicBezTo>
                  <a:cubicBezTo>
                    <a:pt x="2678" y="72"/>
                    <a:pt x="1982" y="614"/>
                    <a:pt x="1806" y="1319"/>
                  </a:cubicBezTo>
                  <a:cubicBezTo>
                    <a:pt x="1602" y="1166"/>
                    <a:pt x="1348" y="1085"/>
                    <a:pt x="1094" y="1085"/>
                  </a:cubicBezTo>
                  <a:cubicBezTo>
                    <a:pt x="959" y="1085"/>
                    <a:pt x="823" y="1108"/>
                    <a:pt x="695" y="1155"/>
                  </a:cubicBezTo>
                  <a:cubicBezTo>
                    <a:pt x="329" y="1292"/>
                    <a:pt x="83" y="1478"/>
                    <a:pt x="0" y="1858"/>
                  </a:cubicBezTo>
                  <a:lnTo>
                    <a:pt x="7606" y="1858"/>
                  </a:lnTo>
                  <a:cubicBezTo>
                    <a:pt x="7551" y="1518"/>
                    <a:pt x="7414" y="1506"/>
                    <a:pt x="7116" y="1342"/>
                  </a:cubicBezTo>
                  <a:cubicBezTo>
                    <a:pt x="7031" y="1296"/>
                    <a:pt x="6940" y="1258"/>
                    <a:pt x="6845" y="1258"/>
                  </a:cubicBezTo>
                  <a:cubicBezTo>
                    <a:pt x="6841" y="1258"/>
                    <a:pt x="6836" y="1258"/>
                    <a:pt x="6832" y="1259"/>
                  </a:cubicBezTo>
                  <a:cubicBezTo>
                    <a:pt x="6732" y="1264"/>
                    <a:pt x="6607" y="1297"/>
                    <a:pt x="6565" y="1388"/>
                  </a:cubicBezTo>
                  <a:cubicBezTo>
                    <a:pt x="6500" y="1238"/>
                    <a:pt x="6434" y="1089"/>
                    <a:pt x="6340" y="953"/>
                  </a:cubicBezTo>
                  <a:cubicBezTo>
                    <a:pt x="6244" y="816"/>
                    <a:pt x="6119" y="702"/>
                    <a:pt x="5964" y="647"/>
                  </a:cubicBezTo>
                  <a:cubicBezTo>
                    <a:pt x="5900" y="624"/>
                    <a:pt x="5832" y="613"/>
                    <a:pt x="5764" y="613"/>
                  </a:cubicBezTo>
                  <a:cubicBezTo>
                    <a:pt x="5669" y="613"/>
                    <a:pt x="5574" y="635"/>
                    <a:pt x="5489" y="678"/>
                  </a:cubicBezTo>
                  <a:cubicBezTo>
                    <a:pt x="5345" y="752"/>
                    <a:pt x="5210" y="883"/>
                    <a:pt x="5164" y="1039"/>
                  </a:cubicBezTo>
                  <a:cubicBezTo>
                    <a:pt x="4887" y="420"/>
                    <a:pt x="4221" y="1"/>
                    <a:pt x="35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2"/>
            <p:cNvSpPr/>
            <p:nvPr/>
          </p:nvSpPr>
          <p:spPr>
            <a:xfrm>
              <a:off x="5359324" y="3660836"/>
              <a:ext cx="41080" cy="50036"/>
            </a:xfrm>
            <a:custGeom>
              <a:avLst/>
              <a:gdLst/>
              <a:ahLst/>
              <a:cxnLst/>
              <a:rect l="l" t="t" r="r" b="b"/>
              <a:pathLst>
                <a:path w="344" h="419" extrusionOk="0">
                  <a:moveTo>
                    <a:pt x="66" y="0"/>
                  </a:moveTo>
                  <a:cubicBezTo>
                    <a:pt x="57" y="0"/>
                    <a:pt x="48" y="3"/>
                    <a:pt x="39" y="9"/>
                  </a:cubicBezTo>
                  <a:cubicBezTo>
                    <a:pt x="14" y="25"/>
                    <a:pt x="1" y="62"/>
                    <a:pt x="19" y="90"/>
                  </a:cubicBezTo>
                  <a:lnTo>
                    <a:pt x="224" y="390"/>
                  </a:lnTo>
                  <a:cubicBezTo>
                    <a:pt x="236" y="407"/>
                    <a:pt x="257" y="419"/>
                    <a:pt x="277" y="419"/>
                  </a:cubicBezTo>
                  <a:cubicBezTo>
                    <a:pt x="287" y="419"/>
                    <a:pt x="296" y="416"/>
                    <a:pt x="305" y="410"/>
                  </a:cubicBezTo>
                  <a:cubicBezTo>
                    <a:pt x="329" y="394"/>
                    <a:pt x="343" y="357"/>
                    <a:pt x="325" y="329"/>
                  </a:cubicBezTo>
                  <a:lnTo>
                    <a:pt x="120" y="31"/>
                  </a:lnTo>
                  <a:cubicBezTo>
                    <a:pt x="108" y="13"/>
                    <a:pt x="87" y="0"/>
                    <a:pt x="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2"/>
            <p:cNvSpPr/>
            <p:nvPr/>
          </p:nvSpPr>
          <p:spPr>
            <a:xfrm>
              <a:off x="5656315" y="3534850"/>
              <a:ext cx="25436" cy="171006"/>
            </a:xfrm>
            <a:custGeom>
              <a:avLst/>
              <a:gdLst/>
              <a:ahLst/>
              <a:cxnLst/>
              <a:rect l="l" t="t" r="r" b="b"/>
              <a:pathLst>
                <a:path w="213" h="1432" extrusionOk="0">
                  <a:moveTo>
                    <a:pt x="58" y="1"/>
                  </a:moveTo>
                  <a:cubicBezTo>
                    <a:pt x="29" y="1"/>
                    <a:pt x="1" y="20"/>
                    <a:pt x="3" y="57"/>
                  </a:cubicBezTo>
                  <a:cubicBezTo>
                    <a:pt x="33" y="498"/>
                    <a:pt x="62" y="935"/>
                    <a:pt x="92" y="1375"/>
                  </a:cubicBezTo>
                  <a:cubicBezTo>
                    <a:pt x="95" y="1413"/>
                    <a:pt x="125" y="1432"/>
                    <a:pt x="155" y="1432"/>
                  </a:cubicBezTo>
                  <a:cubicBezTo>
                    <a:pt x="184" y="1432"/>
                    <a:pt x="212" y="1413"/>
                    <a:pt x="210" y="1375"/>
                  </a:cubicBezTo>
                  <a:cubicBezTo>
                    <a:pt x="180" y="938"/>
                    <a:pt x="151" y="498"/>
                    <a:pt x="119" y="57"/>
                  </a:cubicBezTo>
                  <a:cubicBezTo>
                    <a:pt x="118" y="20"/>
                    <a:pt x="87" y="1"/>
                    <a:pt x="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2"/>
            <p:cNvSpPr/>
            <p:nvPr/>
          </p:nvSpPr>
          <p:spPr>
            <a:xfrm>
              <a:off x="5926318" y="3588469"/>
              <a:ext cx="34870" cy="112850"/>
            </a:xfrm>
            <a:custGeom>
              <a:avLst/>
              <a:gdLst/>
              <a:ahLst/>
              <a:cxnLst/>
              <a:rect l="l" t="t" r="r" b="b"/>
              <a:pathLst>
                <a:path w="292" h="945" extrusionOk="0">
                  <a:moveTo>
                    <a:pt x="220" y="0"/>
                  </a:moveTo>
                  <a:cubicBezTo>
                    <a:pt x="197" y="0"/>
                    <a:pt x="176" y="13"/>
                    <a:pt x="169" y="42"/>
                  </a:cubicBezTo>
                  <a:lnTo>
                    <a:pt x="9" y="871"/>
                  </a:lnTo>
                  <a:cubicBezTo>
                    <a:pt x="0" y="916"/>
                    <a:pt x="39" y="945"/>
                    <a:pt x="73" y="945"/>
                  </a:cubicBezTo>
                  <a:cubicBezTo>
                    <a:pt x="96" y="945"/>
                    <a:pt x="116" y="932"/>
                    <a:pt x="121" y="904"/>
                  </a:cubicBezTo>
                  <a:cubicBezTo>
                    <a:pt x="175" y="628"/>
                    <a:pt x="230" y="351"/>
                    <a:pt x="282" y="75"/>
                  </a:cubicBezTo>
                  <a:cubicBezTo>
                    <a:pt x="292" y="30"/>
                    <a:pt x="254" y="0"/>
                    <a:pt x="2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2"/>
            <p:cNvSpPr/>
            <p:nvPr/>
          </p:nvSpPr>
          <p:spPr>
            <a:xfrm>
              <a:off x="6059349" y="3667762"/>
              <a:ext cx="34273" cy="36900"/>
            </a:xfrm>
            <a:custGeom>
              <a:avLst/>
              <a:gdLst/>
              <a:ahLst/>
              <a:cxnLst/>
              <a:rect l="l" t="t" r="r" b="b"/>
              <a:pathLst>
                <a:path w="287" h="309" extrusionOk="0">
                  <a:moveTo>
                    <a:pt x="223" y="1"/>
                  </a:moveTo>
                  <a:cubicBezTo>
                    <a:pt x="213" y="1"/>
                    <a:pt x="203" y="4"/>
                    <a:pt x="194" y="10"/>
                  </a:cubicBezTo>
                  <a:cubicBezTo>
                    <a:pt x="115" y="61"/>
                    <a:pt x="51" y="135"/>
                    <a:pt x="10" y="220"/>
                  </a:cubicBezTo>
                  <a:cubicBezTo>
                    <a:pt x="3" y="234"/>
                    <a:pt x="1" y="251"/>
                    <a:pt x="3" y="266"/>
                  </a:cubicBezTo>
                  <a:cubicBezTo>
                    <a:pt x="8" y="281"/>
                    <a:pt x="17" y="293"/>
                    <a:pt x="30" y="301"/>
                  </a:cubicBezTo>
                  <a:cubicBezTo>
                    <a:pt x="39" y="306"/>
                    <a:pt x="50" y="309"/>
                    <a:pt x="61" y="309"/>
                  </a:cubicBezTo>
                  <a:cubicBezTo>
                    <a:pt x="81" y="309"/>
                    <a:pt x="102" y="300"/>
                    <a:pt x="111" y="281"/>
                  </a:cubicBezTo>
                  <a:cubicBezTo>
                    <a:pt x="124" y="253"/>
                    <a:pt x="141" y="225"/>
                    <a:pt x="159" y="199"/>
                  </a:cubicBezTo>
                  <a:cubicBezTo>
                    <a:pt x="183" y="170"/>
                    <a:pt x="211" y="142"/>
                    <a:pt x="240" y="118"/>
                  </a:cubicBezTo>
                  <a:cubicBezTo>
                    <a:pt x="244" y="117"/>
                    <a:pt x="250" y="113"/>
                    <a:pt x="253" y="109"/>
                  </a:cubicBezTo>
                  <a:cubicBezTo>
                    <a:pt x="268" y="100"/>
                    <a:pt x="277" y="89"/>
                    <a:pt x="281" y="76"/>
                  </a:cubicBezTo>
                  <a:cubicBezTo>
                    <a:pt x="286" y="61"/>
                    <a:pt x="285" y="41"/>
                    <a:pt x="275" y="30"/>
                  </a:cubicBezTo>
                  <a:cubicBezTo>
                    <a:pt x="264" y="13"/>
                    <a:pt x="244" y="1"/>
                    <a:pt x="2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2266;p72"/>
          <p:cNvGrpSpPr/>
          <p:nvPr/>
        </p:nvGrpSpPr>
        <p:grpSpPr>
          <a:xfrm>
            <a:off x="4326453" y="2390139"/>
            <a:ext cx="513946" cy="829885"/>
            <a:chOff x="6462502" y="3037000"/>
            <a:chExt cx="421544" cy="680680"/>
          </a:xfrm>
        </p:grpSpPr>
        <p:sp>
          <p:nvSpPr>
            <p:cNvPr id="2267" name="Google Shape;2267;p72"/>
            <p:cNvSpPr/>
            <p:nvPr/>
          </p:nvSpPr>
          <p:spPr>
            <a:xfrm>
              <a:off x="6462502" y="3037000"/>
              <a:ext cx="421544" cy="680680"/>
            </a:xfrm>
            <a:custGeom>
              <a:avLst/>
              <a:gdLst/>
              <a:ahLst/>
              <a:cxnLst/>
              <a:rect l="l" t="t" r="r" b="b"/>
              <a:pathLst>
                <a:path w="3530" h="5700" extrusionOk="0">
                  <a:moveTo>
                    <a:pt x="2909" y="0"/>
                  </a:moveTo>
                  <a:cubicBezTo>
                    <a:pt x="2899" y="0"/>
                    <a:pt x="2888" y="1"/>
                    <a:pt x="2878" y="3"/>
                  </a:cubicBezTo>
                  <a:cubicBezTo>
                    <a:pt x="2728" y="23"/>
                    <a:pt x="2653" y="191"/>
                    <a:pt x="2610" y="336"/>
                  </a:cubicBezTo>
                  <a:cubicBezTo>
                    <a:pt x="2231" y="1656"/>
                    <a:pt x="2411" y="3045"/>
                    <a:pt x="2605" y="4403"/>
                  </a:cubicBezTo>
                  <a:cubicBezTo>
                    <a:pt x="2402" y="3556"/>
                    <a:pt x="1892" y="2785"/>
                    <a:pt x="1190" y="2266"/>
                  </a:cubicBezTo>
                  <a:cubicBezTo>
                    <a:pt x="1042" y="2155"/>
                    <a:pt x="882" y="2057"/>
                    <a:pt x="701" y="2017"/>
                  </a:cubicBezTo>
                  <a:cubicBezTo>
                    <a:pt x="655" y="2007"/>
                    <a:pt x="607" y="2002"/>
                    <a:pt x="559" y="2002"/>
                  </a:cubicBezTo>
                  <a:cubicBezTo>
                    <a:pt x="422" y="2002"/>
                    <a:pt x="285" y="2044"/>
                    <a:pt x="185" y="2137"/>
                  </a:cubicBezTo>
                  <a:cubicBezTo>
                    <a:pt x="3" y="2310"/>
                    <a:pt x="1" y="2597"/>
                    <a:pt x="65" y="2841"/>
                  </a:cubicBezTo>
                  <a:cubicBezTo>
                    <a:pt x="384" y="4011"/>
                    <a:pt x="1890" y="4536"/>
                    <a:pt x="2238" y="5699"/>
                  </a:cubicBezTo>
                  <a:cubicBezTo>
                    <a:pt x="2251" y="5699"/>
                    <a:pt x="2264" y="5699"/>
                    <a:pt x="2278" y="5699"/>
                  </a:cubicBezTo>
                  <a:cubicBezTo>
                    <a:pt x="2535" y="5699"/>
                    <a:pt x="2829" y="5669"/>
                    <a:pt x="3083" y="5669"/>
                  </a:cubicBezTo>
                  <a:cubicBezTo>
                    <a:pt x="3102" y="5669"/>
                    <a:pt x="3121" y="5669"/>
                    <a:pt x="3139" y="5669"/>
                  </a:cubicBezTo>
                  <a:cubicBezTo>
                    <a:pt x="3430" y="4232"/>
                    <a:pt x="3530" y="2760"/>
                    <a:pt x="3436" y="1296"/>
                  </a:cubicBezTo>
                  <a:cubicBezTo>
                    <a:pt x="3412" y="939"/>
                    <a:pt x="3375" y="570"/>
                    <a:pt x="3213" y="251"/>
                  </a:cubicBezTo>
                  <a:cubicBezTo>
                    <a:pt x="3150" y="127"/>
                    <a:pt x="3042" y="0"/>
                    <a:pt x="29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2"/>
            <p:cNvSpPr/>
            <p:nvPr/>
          </p:nvSpPr>
          <p:spPr>
            <a:xfrm>
              <a:off x="6513135" y="3336857"/>
              <a:ext cx="268331" cy="368045"/>
            </a:xfrm>
            <a:custGeom>
              <a:avLst/>
              <a:gdLst/>
              <a:ahLst/>
              <a:cxnLst/>
              <a:rect l="l" t="t" r="r" b="b"/>
              <a:pathLst>
                <a:path w="2247" h="3082" extrusionOk="0">
                  <a:moveTo>
                    <a:pt x="134" y="1"/>
                  </a:moveTo>
                  <a:cubicBezTo>
                    <a:pt x="63" y="1"/>
                    <a:pt x="0" y="91"/>
                    <a:pt x="69" y="151"/>
                  </a:cubicBezTo>
                  <a:cubicBezTo>
                    <a:pt x="935" y="943"/>
                    <a:pt x="1613" y="1927"/>
                    <a:pt x="2046" y="3022"/>
                  </a:cubicBezTo>
                  <a:cubicBezTo>
                    <a:pt x="2063" y="3063"/>
                    <a:pt x="2100" y="3081"/>
                    <a:pt x="2137" y="3081"/>
                  </a:cubicBezTo>
                  <a:cubicBezTo>
                    <a:pt x="2193" y="3081"/>
                    <a:pt x="2246" y="3039"/>
                    <a:pt x="2220" y="2974"/>
                  </a:cubicBezTo>
                  <a:cubicBezTo>
                    <a:pt x="1777" y="1852"/>
                    <a:pt x="1084" y="840"/>
                    <a:pt x="194" y="26"/>
                  </a:cubicBezTo>
                  <a:cubicBezTo>
                    <a:pt x="175" y="8"/>
                    <a:pt x="154" y="1"/>
                    <a:pt x="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2"/>
            <p:cNvSpPr/>
            <p:nvPr/>
          </p:nvSpPr>
          <p:spPr>
            <a:xfrm>
              <a:off x="6784570" y="3087513"/>
              <a:ext cx="46692" cy="622046"/>
            </a:xfrm>
            <a:custGeom>
              <a:avLst/>
              <a:gdLst/>
              <a:ahLst/>
              <a:cxnLst/>
              <a:rect l="l" t="t" r="r" b="b"/>
              <a:pathLst>
                <a:path w="391" h="5209" extrusionOk="0">
                  <a:moveTo>
                    <a:pt x="233" y="1"/>
                  </a:moveTo>
                  <a:cubicBezTo>
                    <a:pt x="188" y="1"/>
                    <a:pt x="145" y="30"/>
                    <a:pt x="147" y="88"/>
                  </a:cubicBezTo>
                  <a:cubicBezTo>
                    <a:pt x="212" y="1767"/>
                    <a:pt x="166" y="3450"/>
                    <a:pt x="7" y="5121"/>
                  </a:cubicBezTo>
                  <a:cubicBezTo>
                    <a:pt x="1" y="5179"/>
                    <a:pt x="43" y="5208"/>
                    <a:pt x="88" y="5208"/>
                  </a:cubicBezTo>
                  <a:cubicBezTo>
                    <a:pt x="134" y="5208"/>
                    <a:pt x="182" y="5179"/>
                    <a:pt x="186" y="5121"/>
                  </a:cubicBezTo>
                  <a:cubicBezTo>
                    <a:pt x="343" y="3450"/>
                    <a:pt x="391" y="1767"/>
                    <a:pt x="326" y="88"/>
                  </a:cubicBezTo>
                  <a:cubicBezTo>
                    <a:pt x="324" y="30"/>
                    <a:pt x="278"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72"/>
          <p:cNvGrpSpPr/>
          <p:nvPr/>
        </p:nvGrpSpPr>
        <p:grpSpPr>
          <a:xfrm>
            <a:off x="3072870" y="3448374"/>
            <a:ext cx="672352" cy="905448"/>
            <a:chOff x="3409000" y="3098619"/>
            <a:chExt cx="551470" cy="742657"/>
          </a:xfrm>
        </p:grpSpPr>
        <p:sp>
          <p:nvSpPr>
            <p:cNvPr id="2271" name="Google Shape;2271;p72"/>
            <p:cNvSpPr/>
            <p:nvPr/>
          </p:nvSpPr>
          <p:spPr>
            <a:xfrm>
              <a:off x="3409000" y="3365636"/>
              <a:ext cx="243373" cy="438262"/>
            </a:xfrm>
            <a:custGeom>
              <a:avLst/>
              <a:gdLst/>
              <a:ahLst/>
              <a:cxnLst/>
              <a:rect l="l" t="t" r="r" b="b"/>
              <a:pathLst>
                <a:path w="2038" h="3670" extrusionOk="0">
                  <a:moveTo>
                    <a:pt x="461" y="0"/>
                  </a:moveTo>
                  <a:cubicBezTo>
                    <a:pt x="433" y="0"/>
                    <a:pt x="403" y="10"/>
                    <a:pt x="368" y="30"/>
                  </a:cubicBezTo>
                  <a:cubicBezTo>
                    <a:pt x="57" y="212"/>
                    <a:pt x="348" y="531"/>
                    <a:pt x="606" y="866"/>
                  </a:cubicBezTo>
                  <a:cubicBezTo>
                    <a:pt x="493" y="748"/>
                    <a:pt x="360" y="697"/>
                    <a:pt x="251" y="697"/>
                  </a:cubicBezTo>
                  <a:cubicBezTo>
                    <a:pt x="104" y="697"/>
                    <a:pt x="0" y="790"/>
                    <a:pt x="49" y="936"/>
                  </a:cubicBezTo>
                  <a:cubicBezTo>
                    <a:pt x="88" y="1052"/>
                    <a:pt x="193" y="1078"/>
                    <a:pt x="313" y="1078"/>
                  </a:cubicBezTo>
                  <a:cubicBezTo>
                    <a:pt x="412" y="1078"/>
                    <a:pt x="521" y="1060"/>
                    <a:pt x="610" y="1060"/>
                  </a:cubicBezTo>
                  <a:cubicBezTo>
                    <a:pt x="682" y="1060"/>
                    <a:pt x="742" y="1071"/>
                    <a:pt x="773" y="1113"/>
                  </a:cubicBezTo>
                  <a:cubicBezTo>
                    <a:pt x="878" y="1292"/>
                    <a:pt x="971" y="1465"/>
                    <a:pt x="1052" y="1631"/>
                  </a:cubicBezTo>
                  <a:cubicBezTo>
                    <a:pt x="807" y="1348"/>
                    <a:pt x="527" y="1226"/>
                    <a:pt x="339" y="1226"/>
                  </a:cubicBezTo>
                  <a:cubicBezTo>
                    <a:pt x="159" y="1226"/>
                    <a:pt x="61" y="1338"/>
                    <a:pt x="156" y="1528"/>
                  </a:cubicBezTo>
                  <a:cubicBezTo>
                    <a:pt x="223" y="1663"/>
                    <a:pt x="342" y="1691"/>
                    <a:pt x="477" y="1691"/>
                  </a:cubicBezTo>
                  <a:cubicBezTo>
                    <a:pt x="571" y="1691"/>
                    <a:pt x="673" y="1677"/>
                    <a:pt x="771" y="1677"/>
                  </a:cubicBezTo>
                  <a:cubicBezTo>
                    <a:pt x="939" y="1677"/>
                    <a:pt x="1097" y="1716"/>
                    <a:pt x="1188" y="1926"/>
                  </a:cubicBezTo>
                  <a:cubicBezTo>
                    <a:pt x="1313" y="2213"/>
                    <a:pt x="1400" y="2471"/>
                    <a:pt x="1463" y="2683"/>
                  </a:cubicBezTo>
                  <a:cubicBezTo>
                    <a:pt x="1308" y="2215"/>
                    <a:pt x="901" y="1832"/>
                    <a:pt x="630" y="1832"/>
                  </a:cubicBezTo>
                  <a:cubicBezTo>
                    <a:pt x="522" y="1832"/>
                    <a:pt x="436" y="1893"/>
                    <a:pt x="396" y="2033"/>
                  </a:cubicBezTo>
                  <a:cubicBezTo>
                    <a:pt x="254" y="2523"/>
                    <a:pt x="1302" y="2361"/>
                    <a:pt x="1520" y="2901"/>
                  </a:cubicBezTo>
                  <a:cubicBezTo>
                    <a:pt x="1638" y="3371"/>
                    <a:pt x="1647" y="3666"/>
                    <a:pt x="1647" y="3669"/>
                  </a:cubicBezTo>
                  <a:lnTo>
                    <a:pt x="1695" y="3669"/>
                  </a:lnTo>
                  <a:lnTo>
                    <a:pt x="1743" y="3667"/>
                  </a:lnTo>
                  <a:cubicBezTo>
                    <a:pt x="1743" y="3651"/>
                    <a:pt x="1732" y="3268"/>
                    <a:pt x="1557" y="2661"/>
                  </a:cubicBezTo>
                  <a:cubicBezTo>
                    <a:pt x="1549" y="2634"/>
                    <a:pt x="1540" y="2606"/>
                    <a:pt x="1531" y="2577"/>
                  </a:cubicBezTo>
                  <a:cubicBezTo>
                    <a:pt x="1269" y="1657"/>
                    <a:pt x="2038" y="1790"/>
                    <a:pt x="1851" y="1264"/>
                  </a:cubicBezTo>
                  <a:cubicBezTo>
                    <a:pt x="1805" y="1133"/>
                    <a:pt x="1737" y="1075"/>
                    <a:pt x="1666" y="1075"/>
                  </a:cubicBezTo>
                  <a:cubicBezTo>
                    <a:pt x="1451" y="1075"/>
                    <a:pt x="1203" y="1589"/>
                    <a:pt x="1396" y="2175"/>
                  </a:cubicBezTo>
                  <a:cubicBezTo>
                    <a:pt x="1313" y="1959"/>
                    <a:pt x="1208" y="1721"/>
                    <a:pt x="1079" y="1465"/>
                  </a:cubicBezTo>
                  <a:lnTo>
                    <a:pt x="1079" y="1465"/>
                  </a:lnTo>
                  <a:lnTo>
                    <a:pt x="1083" y="1467"/>
                  </a:lnTo>
                  <a:cubicBezTo>
                    <a:pt x="904" y="1078"/>
                    <a:pt x="1409" y="870"/>
                    <a:pt x="1260" y="417"/>
                  </a:cubicBezTo>
                  <a:cubicBezTo>
                    <a:pt x="1225" y="310"/>
                    <a:pt x="1175" y="264"/>
                    <a:pt x="1124" y="264"/>
                  </a:cubicBezTo>
                  <a:cubicBezTo>
                    <a:pt x="956" y="264"/>
                    <a:pt x="766" y="758"/>
                    <a:pt x="983" y="1277"/>
                  </a:cubicBezTo>
                  <a:lnTo>
                    <a:pt x="982" y="1279"/>
                  </a:lnTo>
                  <a:cubicBezTo>
                    <a:pt x="941" y="1205"/>
                    <a:pt x="899" y="1132"/>
                    <a:pt x="854" y="1058"/>
                  </a:cubicBezTo>
                  <a:cubicBezTo>
                    <a:pt x="847" y="1043"/>
                    <a:pt x="840" y="1030"/>
                    <a:pt x="829" y="1012"/>
                  </a:cubicBezTo>
                  <a:cubicBezTo>
                    <a:pt x="691" y="774"/>
                    <a:pt x="713" y="0"/>
                    <a:pt x="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2"/>
            <p:cNvSpPr/>
            <p:nvPr/>
          </p:nvSpPr>
          <p:spPr>
            <a:xfrm>
              <a:off x="3547763" y="3098619"/>
              <a:ext cx="412707" cy="742657"/>
            </a:xfrm>
            <a:custGeom>
              <a:avLst/>
              <a:gdLst/>
              <a:ahLst/>
              <a:cxnLst/>
              <a:rect l="l" t="t" r="r" b="b"/>
              <a:pathLst>
                <a:path w="3456" h="6219" extrusionOk="0">
                  <a:moveTo>
                    <a:pt x="2676" y="1"/>
                  </a:moveTo>
                  <a:cubicBezTo>
                    <a:pt x="2247" y="1"/>
                    <a:pt x="2286" y="1313"/>
                    <a:pt x="2053" y="1713"/>
                  </a:cubicBezTo>
                  <a:cubicBezTo>
                    <a:pt x="2037" y="1742"/>
                    <a:pt x="2024" y="1768"/>
                    <a:pt x="2011" y="1788"/>
                  </a:cubicBezTo>
                  <a:cubicBezTo>
                    <a:pt x="1935" y="1916"/>
                    <a:pt x="1863" y="2043"/>
                    <a:pt x="1797" y="2164"/>
                  </a:cubicBezTo>
                  <a:lnTo>
                    <a:pt x="1795" y="2161"/>
                  </a:lnTo>
                  <a:cubicBezTo>
                    <a:pt x="2160" y="1282"/>
                    <a:pt x="1838" y="445"/>
                    <a:pt x="1555" y="445"/>
                  </a:cubicBezTo>
                  <a:cubicBezTo>
                    <a:pt x="1468" y="445"/>
                    <a:pt x="1384" y="524"/>
                    <a:pt x="1325" y="705"/>
                  </a:cubicBezTo>
                  <a:cubicBezTo>
                    <a:pt x="1075" y="1471"/>
                    <a:pt x="1928" y="1827"/>
                    <a:pt x="1627" y="2485"/>
                  </a:cubicBezTo>
                  <a:lnTo>
                    <a:pt x="1629" y="2483"/>
                  </a:lnTo>
                  <a:lnTo>
                    <a:pt x="1629" y="2483"/>
                  </a:lnTo>
                  <a:cubicBezTo>
                    <a:pt x="1410" y="2916"/>
                    <a:pt x="1233" y="3320"/>
                    <a:pt x="1095" y="3685"/>
                  </a:cubicBezTo>
                  <a:cubicBezTo>
                    <a:pt x="1421" y="2691"/>
                    <a:pt x="1000" y="1823"/>
                    <a:pt x="636" y="1823"/>
                  </a:cubicBezTo>
                  <a:cubicBezTo>
                    <a:pt x="514" y="1823"/>
                    <a:pt x="398" y="1920"/>
                    <a:pt x="319" y="2142"/>
                  </a:cubicBezTo>
                  <a:cubicBezTo>
                    <a:pt x="0" y="3030"/>
                    <a:pt x="1305" y="2806"/>
                    <a:pt x="859" y="4363"/>
                  </a:cubicBezTo>
                  <a:cubicBezTo>
                    <a:pt x="844" y="4413"/>
                    <a:pt x="830" y="4461"/>
                    <a:pt x="817" y="4507"/>
                  </a:cubicBezTo>
                  <a:cubicBezTo>
                    <a:pt x="516" y="5535"/>
                    <a:pt x="498" y="6187"/>
                    <a:pt x="498" y="6215"/>
                  </a:cubicBezTo>
                  <a:lnTo>
                    <a:pt x="581" y="6217"/>
                  </a:lnTo>
                  <a:lnTo>
                    <a:pt x="664" y="6219"/>
                  </a:lnTo>
                  <a:cubicBezTo>
                    <a:pt x="664" y="6209"/>
                    <a:pt x="680" y="5710"/>
                    <a:pt x="877" y="4912"/>
                  </a:cubicBezTo>
                  <a:cubicBezTo>
                    <a:pt x="1244" y="3998"/>
                    <a:pt x="3024" y="4273"/>
                    <a:pt x="2783" y="3441"/>
                  </a:cubicBezTo>
                  <a:cubicBezTo>
                    <a:pt x="2714" y="3205"/>
                    <a:pt x="2568" y="3102"/>
                    <a:pt x="2386" y="3102"/>
                  </a:cubicBezTo>
                  <a:cubicBezTo>
                    <a:pt x="1926" y="3102"/>
                    <a:pt x="1236" y="3753"/>
                    <a:pt x="977" y="4547"/>
                  </a:cubicBezTo>
                  <a:cubicBezTo>
                    <a:pt x="1084" y="4188"/>
                    <a:pt x="1231" y="3751"/>
                    <a:pt x="1443" y="3263"/>
                  </a:cubicBezTo>
                  <a:cubicBezTo>
                    <a:pt x="1597" y="2908"/>
                    <a:pt x="1863" y="2842"/>
                    <a:pt x="2146" y="2842"/>
                  </a:cubicBezTo>
                  <a:cubicBezTo>
                    <a:pt x="2315" y="2842"/>
                    <a:pt x="2489" y="2865"/>
                    <a:pt x="2649" y="2865"/>
                  </a:cubicBezTo>
                  <a:cubicBezTo>
                    <a:pt x="2877" y="2865"/>
                    <a:pt x="3077" y="2818"/>
                    <a:pt x="3190" y="2588"/>
                  </a:cubicBezTo>
                  <a:cubicBezTo>
                    <a:pt x="3351" y="2264"/>
                    <a:pt x="3186" y="2074"/>
                    <a:pt x="2881" y="2074"/>
                  </a:cubicBezTo>
                  <a:cubicBezTo>
                    <a:pt x="2561" y="2074"/>
                    <a:pt x="2088" y="2282"/>
                    <a:pt x="1674" y="2761"/>
                  </a:cubicBezTo>
                  <a:cubicBezTo>
                    <a:pt x="1812" y="2479"/>
                    <a:pt x="1968" y="2185"/>
                    <a:pt x="2147" y="1881"/>
                  </a:cubicBezTo>
                  <a:cubicBezTo>
                    <a:pt x="2200" y="1810"/>
                    <a:pt x="2300" y="1791"/>
                    <a:pt x="2422" y="1791"/>
                  </a:cubicBezTo>
                  <a:cubicBezTo>
                    <a:pt x="2574" y="1791"/>
                    <a:pt x="2759" y="1821"/>
                    <a:pt x="2928" y="1821"/>
                  </a:cubicBezTo>
                  <a:cubicBezTo>
                    <a:pt x="3131" y="1821"/>
                    <a:pt x="3308" y="1777"/>
                    <a:pt x="3373" y="1582"/>
                  </a:cubicBezTo>
                  <a:cubicBezTo>
                    <a:pt x="3455" y="1337"/>
                    <a:pt x="3280" y="1179"/>
                    <a:pt x="3031" y="1179"/>
                  </a:cubicBezTo>
                  <a:cubicBezTo>
                    <a:pt x="2847" y="1179"/>
                    <a:pt x="2622" y="1265"/>
                    <a:pt x="2431" y="1466"/>
                  </a:cubicBezTo>
                  <a:cubicBezTo>
                    <a:pt x="2868" y="898"/>
                    <a:pt x="3362" y="357"/>
                    <a:pt x="2835" y="51"/>
                  </a:cubicBezTo>
                  <a:cubicBezTo>
                    <a:pt x="2775" y="16"/>
                    <a:pt x="2723" y="1"/>
                    <a:pt x="2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72"/>
          <p:cNvGrpSpPr/>
          <p:nvPr/>
        </p:nvGrpSpPr>
        <p:grpSpPr>
          <a:xfrm>
            <a:off x="5510556" y="2442605"/>
            <a:ext cx="769884" cy="1932736"/>
            <a:chOff x="5422496" y="2161503"/>
            <a:chExt cx="552126" cy="1386070"/>
          </a:xfrm>
        </p:grpSpPr>
        <p:grpSp>
          <p:nvGrpSpPr>
            <p:cNvPr id="2274" name="Google Shape;2274;p72"/>
            <p:cNvGrpSpPr/>
            <p:nvPr/>
          </p:nvGrpSpPr>
          <p:grpSpPr>
            <a:xfrm flipH="1">
              <a:off x="5810740" y="2412920"/>
              <a:ext cx="163883" cy="506826"/>
              <a:chOff x="5231936" y="2550705"/>
              <a:chExt cx="243547" cy="753196"/>
            </a:xfrm>
          </p:grpSpPr>
          <p:sp>
            <p:nvSpPr>
              <p:cNvPr id="2275" name="Google Shape;2275;p72"/>
              <p:cNvSpPr/>
              <p:nvPr/>
            </p:nvSpPr>
            <p:spPr>
              <a:xfrm rot="305935">
                <a:off x="5287123" y="2556578"/>
                <a:ext cx="160442" cy="635403"/>
              </a:xfrm>
              <a:custGeom>
                <a:avLst/>
                <a:gdLst/>
                <a:ahLst/>
                <a:cxnLst/>
                <a:rect l="l" t="t" r="r" b="b"/>
                <a:pathLst>
                  <a:path w="1639" h="6491" extrusionOk="0">
                    <a:moveTo>
                      <a:pt x="1467" y="0"/>
                    </a:moveTo>
                    <a:cubicBezTo>
                      <a:pt x="1467" y="0"/>
                      <a:pt x="68" y="1646"/>
                      <a:pt x="0" y="6491"/>
                    </a:cubicBezTo>
                    <a:lnTo>
                      <a:pt x="570" y="6491"/>
                    </a:lnTo>
                    <a:cubicBezTo>
                      <a:pt x="570" y="6491"/>
                      <a:pt x="677" y="3527"/>
                      <a:pt x="1639" y="1723"/>
                    </a:cubicBezTo>
                    <a:lnTo>
                      <a:pt x="1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2"/>
              <p:cNvSpPr/>
              <p:nvPr/>
            </p:nvSpPr>
            <p:spPr>
              <a:xfrm rot="305935">
                <a:off x="5237660" y="3167889"/>
                <a:ext cx="83990" cy="132543"/>
              </a:xfrm>
              <a:custGeom>
                <a:avLst/>
                <a:gdLst/>
                <a:ahLst/>
                <a:cxnLst/>
                <a:rect l="l" t="t" r="r" b="b"/>
                <a:pathLst>
                  <a:path w="858" h="1354" extrusionOk="0">
                    <a:moveTo>
                      <a:pt x="427" y="0"/>
                    </a:moveTo>
                    <a:cubicBezTo>
                      <a:pt x="362" y="0"/>
                      <a:pt x="300" y="18"/>
                      <a:pt x="247" y="66"/>
                    </a:cubicBezTo>
                    <a:cubicBezTo>
                      <a:pt x="151" y="153"/>
                      <a:pt x="96" y="293"/>
                      <a:pt x="67" y="413"/>
                    </a:cubicBezTo>
                    <a:cubicBezTo>
                      <a:pt x="0" y="669"/>
                      <a:pt x="41" y="951"/>
                      <a:pt x="186" y="1176"/>
                    </a:cubicBezTo>
                    <a:cubicBezTo>
                      <a:pt x="192" y="1185"/>
                      <a:pt x="201" y="1189"/>
                      <a:pt x="210" y="1189"/>
                    </a:cubicBezTo>
                    <a:cubicBezTo>
                      <a:pt x="212" y="1189"/>
                      <a:pt x="214" y="1189"/>
                      <a:pt x="216" y="1189"/>
                    </a:cubicBezTo>
                    <a:cubicBezTo>
                      <a:pt x="240" y="1237"/>
                      <a:pt x="271" y="1281"/>
                      <a:pt x="317" y="1310"/>
                    </a:cubicBezTo>
                    <a:cubicBezTo>
                      <a:pt x="324" y="1314"/>
                      <a:pt x="330" y="1315"/>
                      <a:pt x="335" y="1315"/>
                    </a:cubicBezTo>
                    <a:cubicBezTo>
                      <a:pt x="344" y="1315"/>
                      <a:pt x="352" y="1311"/>
                      <a:pt x="358" y="1305"/>
                    </a:cubicBezTo>
                    <a:cubicBezTo>
                      <a:pt x="363" y="1314"/>
                      <a:pt x="371" y="1319"/>
                      <a:pt x="380" y="1327"/>
                    </a:cubicBezTo>
                    <a:cubicBezTo>
                      <a:pt x="398" y="1342"/>
                      <a:pt x="421" y="1349"/>
                      <a:pt x="443" y="1349"/>
                    </a:cubicBezTo>
                    <a:cubicBezTo>
                      <a:pt x="456" y="1349"/>
                      <a:pt x="469" y="1346"/>
                      <a:pt x="481" y="1342"/>
                    </a:cubicBezTo>
                    <a:cubicBezTo>
                      <a:pt x="495" y="1349"/>
                      <a:pt x="509" y="1354"/>
                      <a:pt x="524" y="1354"/>
                    </a:cubicBezTo>
                    <a:cubicBezTo>
                      <a:pt x="539" y="1354"/>
                      <a:pt x="554" y="1349"/>
                      <a:pt x="570" y="1338"/>
                    </a:cubicBezTo>
                    <a:cubicBezTo>
                      <a:pt x="627" y="1297"/>
                      <a:pt x="610" y="1225"/>
                      <a:pt x="599" y="1166"/>
                    </a:cubicBezTo>
                    <a:cubicBezTo>
                      <a:pt x="584" y="1087"/>
                      <a:pt x="579" y="1010"/>
                      <a:pt x="581" y="931"/>
                    </a:cubicBezTo>
                    <a:cubicBezTo>
                      <a:pt x="583" y="809"/>
                      <a:pt x="606" y="689"/>
                      <a:pt x="647" y="577"/>
                    </a:cubicBezTo>
                    <a:cubicBezTo>
                      <a:pt x="649" y="595"/>
                      <a:pt x="653" y="615"/>
                      <a:pt x="654" y="634"/>
                    </a:cubicBezTo>
                    <a:cubicBezTo>
                      <a:pt x="662" y="691"/>
                      <a:pt x="664" y="756"/>
                      <a:pt x="677" y="811"/>
                    </a:cubicBezTo>
                    <a:cubicBezTo>
                      <a:pt x="687" y="844"/>
                      <a:pt x="713" y="875"/>
                      <a:pt x="747" y="875"/>
                    </a:cubicBezTo>
                    <a:cubicBezTo>
                      <a:pt x="755" y="875"/>
                      <a:pt x="765" y="873"/>
                      <a:pt x="774" y="868"/>
                    </a:cubicBezTo>
                    <a:cubicBezTo>
                      <a:pt x="818" y="850"/>
                      <a:pt x="820" y="789"/>
                      <a:pt x="824" y="748"/>
                    </a:cubicBezTo>
                    <a:cubicBezTo>
                      <a:pt x="857" y="512"/>
                      <a:pt x="813" y="273"/>
                      <a:pt x="702" y="63"/>
                    </a:cubicBezTo>
                    <a:cubicBezTo>
                      <a:pt x="697" y="52"/>
                      <a:pt x="688" y="47"/>
                      <a:pt x="678" y="47"/>
                    </a:cubicBezTo>
                    <a:cubicBezTo>
                      <a:pt x="671" y="47"/>
                      <a:pt x="664" y="50"/>
                      <a:pt x="658" y="53"/>
                    </a:cubicBezTo>
                    <a:cubicBezTo>
                      <a:pt x="656" y="52"/>
                      <a:pt x="654" y="48"/>
                      <a:pt x="649" y="48"/>
                    </a:cubicBezTo>
                    <a:cubicBezTo>
                      <a:pt x="579" y="23"/>
                      <a:pt x="501" y="0"/>
                      <a:pt x="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 name="Google Shape;2277;p72"/>
            <p:cNvGrpSpPr/>
            <p:nvPr/>
          </p:nvGrpSpPr>
          <p:grpSpPr>
            <a:xfrm>
              <a:off x="5422496" y="2161503"/>
              <a:ext cx="537664" cy="1386070"/>
              <a:chOff x="5072524" y="2161506"/>
              <a:chExt cx="799025" cy="2059845"/>
            </a:xfrm>
          </p:grpSpPr>
          <p:sp>
            <p:nvSpPr>
              <p:cNvPr id="2278" name="Google Shape;2278;p72"/>
              <p:cNvSpPr/>
              <p:nvPr/>
            </p:nvSpPr>
            <p:spPr>
              <a:xfrm>
                <a:off x="5072524" y="4097911"/>
                <a:ext cx="799025" cy="123440"/>
              </a:xfrm>
              <a:custGeom>
                <a:avLst/>
                <a:gdLst/>
                <a:ahLst/>
                <a:cxnLst/>
                <a:rect l="l" t="t" r="r" b="b"/>
                <a:pathLst>
                  <a:path w="14665" h="1728" extrusionOk="0">
                    <a:moveTo>
                      <a:pt x="7334" y="1"/>
                    </a:moveTo>
                    <a:cubicBezTo>
                      <a:pt x="3283" y="1"/>
                      <a:pt x="1" y="388"/>
                      <a:pt x="1" y="863"/>
                    </a:cubicBezTo>
                    <a:cubicBezTo>
                      <a:pt x="1" y="1341"/>
                      <a:pt x="3283" y="1728"/>
                      <a:pt x="7334" y="1728"/>
                    </a:cubicBezTo>
                    <a:cubicBezTo>
                      <a:pt x="11382" y="1728"/>
                      <a:pt x="14664" y="1341"/>
                      <a:pt x="14664" y="863"/>
                    </a:cubicBezTo>
                    <a:cubicBezTo>
                      <a:pt x="14664" y="388"/>
                      <a:pt x="11382" y="1"/>
                      <a:pt x="7334" y="1"/>
                    </a:cubicBezTo>
                    <a:close/>
                  </a:path>
                </a:pathLst>
              </a:custGeom>
              <a:solidFill>
                <a:srgbClr val="797979">
                  <a:alpha val="1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2"/>
              <p:cNvSpPr/>
              <p:nvPr/>
            </p:nvSpPr>
            <p:spPr>
              <a:xfrm>
                <a:off x="5527386" y="3925724"/>
                <a:ext cx="224072" cy="67642"/>
              </a:xfrm>
              <a:custGeom>
                <a:avLst/>
                <a:gdLst/>
                <a:ahLst/>
                <a:cxnLst/>
                <a:rect l="l" t="t" r="r" b="b"/>
                <a:pathLst>
                  <a:path w="2289" h="691" extrusionOk="0">
                    <a:moveTo>
                      <a:pt x="107" y="1"/>
                    </a:moveTo>
                    <a:cubicBezTo>
                      <a:pt x="0" y="277"/>
                      <a:pt x="155" y="616"/>
                      <a:pt x="155" y="616"/>
                    </a:cubicBezTo>
                    <a:lnTo>
                      <a:pt x="557" y="661"/>
                    </a:lnTo>
                    <a:lnTo>
                      <a:pt x="558" y="526"/>
                    </a:lnTo>
                    <a:cubicBezTo>
                      <a:pt x="558" y="526"/>
                      <a:pt x="944" y="690"/>
                      <a:pt x="1713" y="690"/>
                    </a:cubicBezTo>
                    <a:cubicBezTo>
                      <a:pt x="1884" y="690"/>
                      <a:pt x="2073" y="682"/>
                      <a:pt x="2282" y="662"/>
                    </a:cubicBezTo>
                    <a:cubicBezTo>
                      <a:pt x="2289" y="248"/>
                      <a:pt x="1414" y="357"/>
                      <a:pt x="892" y="19"/>
                    </a:cubicBezTo>
                    <a:lnTo>
                      <a:pt x="1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2"/>
              <p:cNvSpPr/>
              <p:nvPr/>
            </p:nvSpPr>
            <p:spPr>
              <a:xfrm rot="305935">
                <a:off x="5517798" y="3033723"/>
                <a:ext cx="222014" cy="930150"/>
              </a:xfrm>
              <a:custGeom>
                <a:avLst/>
                <a:gdLst/>
                <a:ahLst/>
                <a:cxnLst/>
                <a:rect l="l" t="t" r="r" b="b"/>
                <a:pathLst>
                  <a:path w="2268" h="9502" extrusionOk="0">
                    <a:moveTo>
                      <a:pt x="0" y="1"/>
                    </a:moveTo>
                    <a:lnTo>
                      <a:pt x="22" y="1446"/>
                    </a:lnTo>
                    <a:cubicBezTo>
                      <a:pt x="148" y="2568"/>
                      <a:pt x="866" y="4892"/>
                      <a:pt x="866" y="4892"/>
                    </a:cubicBezTo>
                    <a:lnTo>
                      <a:pt x="614" y="9387"/>
                    </a:lnTo>
                    <a:cubicBezTo>
                      <a:pt x="749" y="9463"/>
                      <a:pt x="885" y="9501"/>
                      <a:pt x="1020" y="9501"/>
                    </a:cubicBezTo>
                    <a:cubicBezTo>
                      <a:pt x="1147" y="9501"/>
                      <a:pt x="1273" y="9468"/>
                      <a:pt x="1399" y="9401"/>
                    </a:cubicBezTo>
                    <a:cubicBezTo>
                      <a:pt x="1968" y="7737"/>
                      <a:pt x="2197" y="6189"/>
                      <a:pt x="2238" y="4853"/>
                    </a:cubicBezTo>
                    <a:cubicBezTo>
                      <a:pt x="2267" y="2555"/>
                      <a:pt x="1580" y="25"/>
                      <a:pt x="1580" y="25"/>
                    </a:cubicBez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2"/>
              <p:cNvSpPr/>
              <p:nvPr/>
            </p:nvSpPr>
            <p:spPr>
              <a:xfrm>
                <a:off x="5514758" y="3987981"/>
                <a:ext cx="228966" cy="31129"/>
              </a:xfrm>
              <a:custGeom>
                <a:avLst/>
                <a:gdLst/>
                <a:ahLst/>
                <a:cxnLst/>
                <a:rect l="l" t="t" r="r" b="b"/>
                <a:pathLst>
                  <a:path w="2339" h="318" extrusionOk="0">
                    <a:moveTo>
                      <a:pt x="41" y="1"/>
                    </a:moveTo>
                    <a:cubicBezTo>
                      <a:pt x="17" y="1"/>
                      <a:pt x="0" y="19"/>
                      <a:pt x="0" y="41"/>
                    </a:cubicBezTo>
                    <a:lnTo>
                      <a:pt x="0" y="277"/>
                    </a:lnTo>
                    <a:cubicBezTo>
                      <a:pt x="0" y="299"/>
                      <a:pt x="19" y="318"/>
                      <a:pt x="41" y="318"/>
                    </a:cubicBezTo>
                    <a:lnTo>
                      <a:pt x="2300" y="318"/>
                    </a:lnTo>
                    <a:cubicBezTo>
                      <a:pt x="2322" y="318"/>
                      <a:pt x="2339" y="299"/>
                      <a:pt x="2339" y="277"/>
                    </a:cubicBezTo>
                    <a:lnTo>
                      <a:pt x="2339" y="41"/>
                    </a:lnTo>
                    <a:cubicBezTo>
                      <a:pt x="2339" y="17"/>
                      <a:pt x="2320" y="1"/>
                      <a:pt x="23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2"/>
              <p:cNvSpPr/>
              <p:nvPr/>
            </p:nvSpPr>
            <p:spPr>
              <a:xfrm>
                <a:off x="5262693" y="3805810"/>
                <a:ext cx="406932" cy="395674"/>
              </a:xfrm>
              <a:custGeom>
                <a:avLst/>
                <a:gdLst/>
                <a:ahLst/>
                <a:cxnLst/>
                <a:rect l="l" t="t" r="r" b="b"/>
                <a:pathLst>
                  <a:path w="4157" h="4042" extrusionOk="0">
                    <a:moveTo>
                      <a:pt x="2078" y="0"/>
                    </a:moveTo>
                    <a:cubicBezTo>
                      <a:pt x="931" y="0"/>
                      <a:pt x="1" y="905"/>
                      <a:pt x="1" y="2020"/>
                    </a:cubicBezTo>
                    <a:cubicBezTo>
                      <a:pt x="1" y="3137"/>
                      <a:pt x="931" y="4042"/>
                      <a:pt x="2078" y="4042"/>
                    </a:cubicBezTo>
                    <a:cubicBezTo>
                      <a:pt x="3226" y="4042"/>
                      <a:pt x="4156" y="3137"/>
                      <a:pt x="4156" y="2020"/>
                    </a:cubicBezTo>
                    <a:cubicBezTo>
                      <a:pt x="4156" y="905"/>
                      <a:pt x="3226" y="0"/>
                      <a:pt x="2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2"/>
              <p:cNvSpPr/>
              <p:nvPr/>
            </p:nvSpPr>
            <p:spPr>
              <a:xfrm>
                <a:off x="5396410" y="3935904"/>
                <a:ext cx="139494" cy="135383"/>
              </a:xfrm>
              <a:custGeom>
                <a:avLst/>
                <a:gdLst/>
                <a:ahLst/>
                <a:cxnLst/>
                <a:rect l="l" t="t" r="r" b="b"/>
                <a:pathLst>
                  <a:path w="1425" h="1383" extrusionOk="0">
                    <a:moveTo>
                      <a:pt x="712" y="0"/>
                    </a:moveTo>
                    <a:cubicBezTo>
                      <a:pt x="319" y="0"/>
                      <a:pt x="0" y="310"/>
                      <a:pt x="0" y="691"/>
                    </a:cubicBezTo>
                    <a:cubicBezTo>
                      <a:pt x="0" y="1074"/>
                      <a:pt x="319" y="1382"/>
                      <a:pt x="712" y="1382"/>
                    </a:cubicBezTo>
                    <a:cubicBezTo>
                      <a:pt x="1106" y="1382"/>
                      <a:pt x="1425" y="1074"/>
                      <a:pt x="1425" y="691"/>
                    </a:cubicBezTo>
                    <a:cubicBezTo>
                      <a:pt x="1425" y="310"/>
                      <a:pt x="1106" y="0"/>
                      <a:pt x="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2"/>
              <p:cNvSpPr/>
              <p:nvPr/>
            </p:nvSpPr>
            <p:spPr>
              <a:xfrm>
                <a:off x="5262693" y="3785547"/>
                <a:ext cx="462338" cy="212521"/>
              </a:xfrm>
              <a:custGeom>
                <a:avLst/>
                <a:gdLst/>
                <a:ahLst/>
                <a:cxnLst/>
                <a:rect l="l" t="t" r="r" b="b"/>
                <a:pathLst>
                  <a:path w="4723" h="2171" extrusionOk="0">
                    <a:moveTo>
                      <a:pt x="2209" y="0"/>
                    </a:moveTo>
                    <a:cubicBezTo>
                      <a:pt x="1823" y="0"/>
                      <a:pt x="1439" y="82"/>
                      <a:pt x="1101" y="250"/>
                    </a:cubicBezTo>
                    <a:cubicBezTo>
                      <a:pt x="452" y="572"/>
                      <a:pt x="2" y="1219"/>
                      <a:pt x="1" y="1890"/>
                    </a:cubicBezTo>
                    <a:cubicBezTo>
                      <a:pt x="1" y="1941"/>
                      <a:pt x="6" y="2002"/>
                      <a:pt x="49" y="2039"/>
                    </a:cubicBezTo>
                    <a:cubicBezTo>
                      <a:pt x="84" y="2069"/>
                      <a:pt x="134" y="2076"/>
                      <a:pt x="184" y="2076"/>
                    </a:cubicBezTo>
                    <a:cubicBezTo>
                      <a:pt x="202" y="2076"/>
                      <a:pt x="219" y="2075"/>
                      <a:pt x="237" y="2074"/>
                    </a:cubicBezTo>
                    <a:cubicBezTo>
                      <a:pt x="491" y="2056"/>
                      <a:pt x="732" y="2030"/>
                      <a:pt x="983" y="2012"/>
                    </a:cubicBezTo>
                    <a:cubicBezTo>
                      <a:pt x="1046" y="2008"/>
                      <a:pt x="1099" y="1973"/>
                      <a:pt x="1119" y="1919"/>
                    </a:cubicBezTo>
                    <a:cubicBezTo>
                      <a:pt x="1198" y="1711"/>
                      <a:pt x="1357" y="1527"/>
                      <a:pt x="1569" y="1420"/>
                    </a:cubicBezTo>
                    <a:cubicBezTo>
                      <a:pt x="1700" y="1353"/>
                      <a:pt x="1851" y="1318"/>
                      <a:pt x="2001" y="1318"/>
                    </a:cubicBezTo>
                    <a:cubicBezTo>
                      <a:pt x="2126" y="1318"/>
                      <a:pt x="2251" y="1342"/>
                      <a:pt x="2363" y="1392"/>
                    </a:cubicBezTo>
                    <a:cubicBezTo>
                      <a:pt x="2573" y="1486"/>
                      <a:pt x="2732" y="1671"/>
                      <a:pt x="2778" y="1879"/>
                    </a:cubicBezTo>
                    <a:cubicBezTo>
                      <a:pt x="2796" y="1967"/>
                      <a:pt x="2857" y="2047"/>
                      <a:pt x="2949" y="2085"/>
                    </a:cubicBezTo>
                    <a:cubicBezTo>
                      <a:pt x="3087" y="2142"/>
                      <a:pt x="3248" y="2164"/>
                      <a:pt x="3403" y="2168"/>
                    </a:cubicBezTo>
                    <a:cubicBezTo>
                      <a:pt x="3454" y="2170"/>
                      <a:pt x="3505" y="2170"/>
                      <a:pt x="3556" y="2170"/>
                    </a:cubicBezTo>
                    <a:cubicBezTo>
                      <a:pt x="3832" y="2170"/>
                      <a:pt x="4111" y="2149"/>
                      <a:pt x="4387" y="2107"/>
                    </a:cubicBezTo>
                    <a:cubicBezTo>
                      <a:pt x="4484" y="2094"/>
                      <a:pt x="4595" y="2072"/>
                      <a:pt x="4656" y="1995"/>
                    </a:cubicBezTo>
                    <a:cubicBezTo>
                      <a:pt x="4722" y="1908"/>
                      <a:pt x="4696" y="1790"/>
                      <a:pt x="4659" y="1689"/>
                    </a:cubicBezTo>
                    <a:cubicBezTo>
                      <a:pt x="4433" y="1051"/>
                      <a:pt x="3919" y="493"/>
                      <a:pt x="3246" y="207"/>
                    </a:cubicBezTo>
                    <a:cubicBezTo>
                      <a:pt x="2923" y="70"/>
                      <a:pt x="2565" y="0"/>
                      <a:pt x="22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2"/>
              <p:cNvSpPr/>
              <p:nvPr/>
            </p:nvSpPr>
            <p:spPr>
              <a:xfrm>
                <a:off x="5234208" y="3987981"/>
                <a:ext cx="229162" cy="31129"/>
              </a:xfrm>
              <a:custGeom>
                <a:avLst/>
                <a:gdLst/>
                <a:ahLst/>
                <a:cxnLst/>
                <a:rect l="l" t="t" r="r" b="b"/>
                <a:pathLst>
                  <a:path w="2341" h="318" extrusionOk="0">
                    <a:moveTo>
                      <a:pt x="43" y="1"/>
                    </a:moveTo>
                    <a:cubicBezTo>
                      <a:pt x="19" y="1"/>
                      <a:pt x="4" y="19"/>
                      <a:pt x="4" y="41"/>
                    </a:cubicBezTo>
                    <a:lnTo>
                      <a:pt x="4" y="277"/>
                    </a:lnTo>
                    <a:cubicBezTo>
                      <a:pt x="0" y="299"/>
                      <a:pt x="19" y="318"/>
                      <a:pt x="43" y="318"/>
                    </a:cubicBezTo>
                    <a:lnTo>
                      <a:pt x="2302" y="318"/>
                    </a:lnTo>
                    <a:cubicBezTo>
                      <a:pt x="2326" y="318"/>
                      <a:pt x="2341" y="299"/>
                      <a:pt x="2341" y="277"/>
                    </a:cubicBezTo>
                    <a:lnTo>
                      <a:pt x="2341" y="41"/>
                    </a:lnTo>
                    <a:cubicBezTo>
                      <a:pt x="2341" y="17"/>
                      <a:pt x="2322" y="1"/>
                      <a:pt x="23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2"/>
              <p:cNvSpPr/>
              <p:nvPr/>
            </p:nvSpPr>
            <p:spPr>
              <a:xfrm>
                <a:off x="5223929" y="3921221"/>
                <a:ext cx="223974" cy="67545"/>
              </a:xfrm>
              <a:custGeom>
                <a:avLst/>
                <a:gdLst/>
                <a:ahLst/>
                <a:cxnLst/>
                <a:rect l="l" t="t" r="r" b="b"/>
                <a:pathLst>
                  <a:path w="2288" h="690" extrusionOk="0">
                    <a:moveTo>
                      <a:pt x="105" y="1"/>
                    </a:moveTo>
                    <a:cubicBezTo>
                      <a:pt x="0" y="277"/>
                      <a:pt x="155" y="616"/>
                      <a:pt x="155" y="616"/>
                    </a:cubicBezTo>
                    <a:lnTo>
                      <a:pt x="555" y="661"/>
                    </a:lnTo>
                    <a:lnTo>
                      <a:pt x="557" y="526"/>
                    </a:lnTo>
                    <a:cubicBezTo>
                      <a:pt x="557" y="526"/>
                      <a:pt x="945" y="690"/>
                      <a:pt x="1716" y="690"/>
                    </a:cubicBezTo>
                    <a:cubicBezTo>
                      <a:pt x="1886" y="690"/>
                      <a:pt x="2074" y="682"/>
                      <a:pt x="2280" y="662"/>
                    </a:cubicBezTo>
                    <a:cubicBezTo>
                      <a:pt x="2287" y="248"/>
                      <a:pt x="1412" y="356"/>
                      <a:pt x="892" y="19"/>
                    </a:cubicBezTo>
                    <a:lnTo>
                      <a:pt x="1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2"/>
              <p:cNvSpPr/>
              <p:nvPr/>
            </p:nvSpPr>
            <p:spPr>
              <a:xfrm rot="305935">
                <a:off x="5275470" y="3011101"/>
                <a:ext cx="254807" cy="927800"/>
              </a:xfrm>
              <a:custGeom>
                <a:avLst/>
                <a:gdLst/>
                <a:ahLst/>
                <a:cxnLst/>
                <a:rect l="l" t="t" r="r" b="b"/>
                <a:pathLst>
                  <a:path w="2603" h="9478" extrusionOk="0">
                    <a:moveTo>
                      <a:pt x="680" y="0"/>
                    </a:moveTo>
                    <a:cubicBezTo>
                      <a:pt x="476" y="6024"/>
                      <a:pt x="0" y="9362"/>
                      <a:pt x="0" y="9362"/>
                    </a:cubicBezTo>
                    <a:cubicBezTo>
                      <a:pt x="140" y="9438"/>
                      <a:pt x="278" y="9477"/>
                      <a:pt x="416" y="9477"/>
                    </a:cubicBezTo>
                    <a:cubicBezTo>
                      <a:pt x="541" y="9477"/>
                      <a:pt x="665" y="9445"/>
                      <a:pt x="787" y="9378"/>
                    </a:cubicBezTo>
                    <a:cubicBezTo>
                      <a:pt x="1675" y="6160"/>
                      <a:pt x="2519" y="1471"/>
                      <a:pt x="2512" y="1471"/>
                    </a:cubicBezTo>
                    <a:lnTo>
                      <a:pt x="2512" y="1471"/>
                    </a:lnTo>
                    <a:cubicBezTo>
                      <a:pt x="2512" y="1471"/>
                      <a:pt x="2512" y="1471"/>
                      <a:pt x="2512" y="1471"/>
                    </a:cubicBezTo>
                    <a:cubicBezTo>
                      <a:pt x="2593" y="940"/>
                      <a:pt x="2603" y="450"/>
                      <a:pt x="2492" y="26"/>
                    </a:cubicBezTo>
                    <a:lnTo>
                      <a:pt x="6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2"/>
              <p:cNvSpPr/>
              <p:nvPr/>
            </p:nvSpPr>
            <p:spPr>
              <a:xfrm rot="305935">
                <a:off x="5690813" y="2545528"/>
                <a:ext cx="135088" cy="231901"/>
              </a:xfrm>
              <a:custGeom>
                <a:avLst/>
                <a:gdLst/>
                <a:ahLst/>
                <a:cxnLst/>
                <a:rect l="l" t="t" r="r" b="b"/>
                <a:pathLst>
                  <a:path w="1380" h="2369" extrusionOk="0">
                    <a:moveTo>
                      <a:pt x="47" y="0"/>
                    </a:moveTo>
                    <a:lnTo>
                      <a:pt x="1" y="1364"/>
                    </a:lnTo>
                    <a:lnTo>
                      <a:pt x="314" y="2368"/>
                    </a:lnTo>
                    <a:lnTo>
                      <a:pt x="1379" y="1852"/>
                    </a:lnTo>
                    <a:cubicBezTo>
                      <a:pt x="1379" y="1852"/>
                      <a:pt x="690" y="279"/>
                      <a:pt x="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2"/>
              <p:cNvSpPr/>
              <p:nvPr/>
            </p:nvSpPr>
            <p:spPr>
              <a:xfrm rot="305935">
                <a:off x="5258813" y="2556578"/>
                <a:ext cx="160442" cy="635403"/>
              </a:xfrm>
              <a:custGeom>
                <a:avLst/>
                <a:gdLst/>
                <a:ahLst/>
                <a:cxnLst/>
                <a:rect l="l" t="t" r="r" b="b"/>
                <a:pathLst>
                  <a:path w="1639" h="6491" extrusionOk="0">
                    <a:moveTo>
                      <a:pt x="1467" y="0"/>
                    </a:moveTo>
                    <a:cubicBezTo>
                      <a:pt x="1467" y="0"/>
                      <a:pt x="68" y="1646"/>
                      <a:pt x="0" y="6491"/>
                    </a:cubicBezTo>
                    <a:lnTo>
                      <a:pt x="570" y="6491"/>
                    </a:lnTo>
                    <a:cubicBezTo>
                      <a:pt x="570" y="6491"/>
                      <a:pt x="677" y="3527"/>
                      <a:pt x="1639" y="1723"/>
                    </a:cubicBezTo>
                    <a:lnTo>
                      <a:pt x="1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2"/>
              <p:cNvSpPr/>
              <p:nvPr/>
            </p:nvSpPr>
            <p:spPr>
              <a:xfrm rot="305935">
                <a:off x="5209350" y="3167889"/>
                <a:ext cx="83990" cy="132543"/>
              </a:xfrm>
              <a:custGeom>
                <a:avLst/>
                <a:gdLst/>
                <a:ahLst/>
                <a:cxnLst/>
                <a:rect l="l" t="t" r="r" b="b"/>
                <a:pathLst>
                  <a:path w="858" h="1354" extrusionOk="0">
                    <a:moveTo>
                      <a:pt x="427" y="0"/>
                    </a:moveTo>
                    <a:cubicBezTo>
                      <a:pt x="362" y="0"/>
                      <a:pt x="300" y="18"/>
                      <a:pt x="247" y="66"/>
                    </a:cubicBezTo>
                    <a:cubicBezTo>
                      <a:pt x="151" y="153"/>
                      <a:pt x="96" y="293"/>
                      <a:pt x="67" y="413"/>
                    </a:cubicBezTo>
                    <a:cubicBezTo>
                      <a:pt x="0" y="669"/>
                      <a:pt x="41" y="951"/>
                      <a:pt x="186" y="1176"/>
                    </a:cubicBezTo>
                    <a:cubicBezTo>
                      <a:pt x="192" y="1185"/>
                      <a:pt x="201" y="1189"/>
                      <a:pt x="210" y="1189"/>
                    </a:cubicBezTo>
                    <a:cubicBezTo>
                      <a:pt x="212" y="1189"/>
                      <a:pt x="214" y="1189"/>
                      <a:pt x="216" y="1189"/>
                    </a:cubicBezTo>
                    <a:cubicBezTo>
                      <a:pt x="240" y="1237"/>
                      <a:pt x="271" y="1281"/>
                      <a:pt x="317" y="1310"/>
                    </a:cubicBezTo>
                    <a:cubicBezTo>
                      <a:pt x="324" y="1314"/>
                      <a:pt x="330" y="1315"/>
                      <a:pt x="335" y="1315"/>
                    </a:cubicBezTo>
                    <a:cubicBezTo>
                      <a:pt x="344" y="1315"/>
                      <a:pt x="352" y="1311"/>
                      <a:pt x="358" y="1305"/>
                    </a:cubicBezTo>
                    <a:cubicBezTo>
                      <a:pt x="363" y="1314"/>
                      <a:pt x="371" y="1319"/>
                      <a:pt x="380" y="1327"/>
                    </a:cubicBezTo>
                    <a:cubicBezTo>
                      <a:pt x="398" y="1342"/>
                      <a:pt x="421" y="1349"/>
                      <a:pt x="443" y="1349"/>
                    </a:cubicBezTo>
                    <a:cubicBezTo>
                      <a:pt x="456" y="1349"/>
                      <a:pt x="469" y="1346"/>
                      <a:pt x="481" y="1342"/>
                    </a:cubicBezTo>
                    <a:cubicBezTo>
                      <a:pt x="495" y="1349"/>
                      <a:pt x="509" y="1354"/>
                      <a:pt x="524" y="1354"/>
                    </a:cubicBezTo>
                    <a:cubicBezTo>
                      <a:pt x="539" y="1354"/>
                      <a:pt x="554" y="1349"/>
                      <a:pt x="570" y="1338"/>
                    </a:cubicBezTo>
                    <a:cubicBezTo>
                      <a:pt x="627" y="1297"/>
                      <a:pt x="610" y="1225"/>
                      <a:pt x="599" y="1166"/>
                    </a:cubicBezTo>
                    <a:cubicBezTo>
                      <a:pt x="584" y="1087"/>
                      <a:pt x="579" y="1010"/>
                      <a:pt x="581" y="931"/>
                    </a:cubicBezTo>
                    <a:cubicBezTo>
                      <a:pt x="583" y="809"/>
                      <a:pt x="606" y="689"/>
                      <a:pt x="647" y="577"/>
                    </a:cubicBezTo>
                    <a:cubicBezTo>
                      <a:pt x="649" y="595"/>
                      <a:pt x="653" y="615"/>
                      <a:pt x="654" y="634"/>
                    </a:cubicBezTo>
                    <a:cubicBezTo>
                      <a:pt x="662" y="691"/>
                      <a:pt x="664" y="756"/>
                      <a:pt x="677" y="811"/>
                    </a:cubicBezTo>
                    <a:cubicBezTo>
                      <a:pt x="687" y="844"/>
                      <a:pt x="713" y="875"/>
                      <a:pt x="747" y="875"/>
                    </a:cubicBezTo>
                    <a:cubicBezTo>
                      <a:pt x="755" y="875"/>
                      <a:pt x="765" y="873"/>
                      <a:pt x="774" y="868"/>
                    </a:cubicBezTo>
                    <a:cubicBezTo>
                      <a:pt x="818" y="850"/>
                      <a:pt x="820" y="789"/>
                      <a:pt x="824" y="748"/>
                    </a:cubicBezTo>
                    <a:cubicBezTo>
                      <a:pt x="857" y="512"/>
                      <a:pt x="813" y="273"/>
                      <a:pt x="702" y="63"/>
                    </a:cubicBezTo>
                    <a:cubicBezTo>
                      <a:pt x="697" y="52"/>
                      <a:pt x="688" y="47"/>
                      <a:pt x="678" y="47"/>
                    </a:cubicBezTo>
                    <a:cubicBezTo>
                      <a:pt x="671" y="47"/>
                      <a:pt x="664" y="50"/>
                      <a:pt x="658" y="53"/>
                    </a:cubicBezTo>
                    <a:cubicBezTo>
                      <a:pt x="656" y="52"/>
                      <a:pt x="654" y="48"/>
                      <a:pt x="649" y="48"/>
                    </a:cubicBezTo>
                    <a:cubicBezTo>
                      <a:pt x="579" y="23"/>
                      <a:pt x="501" y="0"/>
                      <a:pt x="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2"/>
              <p:cNvSpPr/>
              <p:nvPr/>
            </p:nvSpPr>
            <p:spPr>
              <a:xfrm rot="305935">
                <a:off x="5341874" y="2513942"/>
                <a:ext cx="125005" cy="231901"/>
              </a:xfrm>
              <a:custGeom>
                <a:avLst/>
                <a:gdLst/>
                <a:ahLst/>
                <a:cxnLst/>
                <a:rect l="l" t="t" r="r" b="b"/>
                <a:pathLst>
                  <a:path w="1277" h="2369" extrusionOk="0">
                    <a:moveTo>
                      <a:pt x="1276" y="0"/>
                    </a:moveTo>
                    <a:lnTo>
                      <a:pt x="1276" y="0"/>
                    </a:lnTo>
                    <a:cubicBezTo>
                      <a:pt x="633" y="279"/>
                      <a:pt x="1" y="1764"/>
                      <a:pt x="1" y="1764"/>
                    </a:cubicBezTo>
                    <a:lnTo>
                      <a:pt x="1007" y="2368"/>
                    </a:lnTo>
                    <a:lnTo>
                      <a:pt x="12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2"/>
              <p:cNvSpPr/>
              <p:nvPr/>
            </p:nvSpPr>
            <p:spPr>
              <a:xfrm rot="305927">
                <a:off x="5395257" y="2503908"/>
                <a:ext cx="347322" cy="556755"/>
              </a:xfrm>
              <a:custGeom>
                <a:avLst/>
                <a:gdLst/>
                <a:ahLst/>
                <a:cxnLst/>
                <a:rect l="l" t="t" r="r" b="b"/>
                <a:pathLst>
                  <a:path w="3548" h="6486" extrusionOk="0">
                    <a:moveTo>
                      <a:pt x="1382" y="0"/>
                    </a:moveTo>
                    <a:lnTo>
                      <a:pt x="597" y="258"/>
                    </a:lnTo>
                    <a:cubicBezTo>
                      <a:pt x="597" y="258"/>
                      <a:pt x="448" y="1228"/>
                      <a:pt x="291" y="2636"/>
                    </a:cubicBezTo>
                    <a:cubicBezTo>
                      <a:pt x="284" y="2704"/>
                      <a:pt x="277" y="2776"/>
                      <a:pt x="269" y="2848"/>
                    </a:cubicBezTo>
                    <a:cubicBezTo>
                      <a:pt x="251" y="3001"/>
                      <a:pt x="236" y="3163"/>
                      <a:pt x="220" y="3327"/>
                    </a:cubicBezTo>
                    <a:cubicBezTo>
                      <a:pt x="212" y="3395"/>
                      <a:pt x="205" y="3467"/>
                      <a:pt x="199" y="3539"/>
                    </a:cubicBezTo>
                    <a:cubicBezTo>
                      <a:pt x="186" y="3669"/>
                      <a:pt x="174" y="3802"/>
                      <a:pt x="162" y="3940"/>
                    </a:cubicBezTo>
                    <a:cubicBezTo>
                      <a:pt x="155" y="4010"/>
                      <a:pt x="150" y="4079"/>
                      <a:pt x="144" y="4149"/>
                    </a:cubicBezTo>
                    <a:cubicBezTo>
                      <a:pt x="129" y="4314"/>
                      <a:pt x="116" y="4484"/>
                      <a:pt x="102" y="4655"/>
                    </a:cubicBezTo>
                    <a:cubicBezTo>
                      <a:pt x="94" y="4724"/>
                      <a:pt x="91" y="4794"/>
                      <a:pt x="85" y="4862"/>
                    </a:cubicBezTo>
                    <a:cubicBezTo>
                      <a:pt x="74" y="5035"/>
                      <a:pt x="61" y="5208"/>
                      <a:pt x="48" y="5383"/>
                    </a:cubicBezTo>
                    <a:cubicBezTo>
                      <a:pt x="45" y="5452"/>
                      <a:pt x="39" y="5520"/>
                      <a:pt x="35" y="5588"/>
                    </a:cubicBezTo>
                    <a:cubicBezTo>
                      <a:pt x="24" y="5805"/>
                      <a:pt x="10" y="6026"/>
                      <a:pt x="0" y="6248"/>
                    </a:cubicBezTo>
                    <a:cubicBezTo>
                      <a:pt x="0" y="6248"/>
                      <a:pt x="475" y="6485"/>
                      <a:pt x="1534" y="6485"/>
                    </a:cubicBezTo>
                    <a:cubicBezTo>
                      <a:pt x="2058" y="6485"/>
                      <a:pt x="2725" y="6427"/>
                      <a:pt x="3548" y="6253"/>
                    </a:cubicBezTo>
                    <a:cubicBezTo>
                      <a:pt x="3529" y="6004"/>
                      <a:pt x="3509" y="5752"/>
                      <a:pt x="3485" y="5492"/>
                    </a:cubicBezTo>
                    <a:cubicBezTo>
                      <a:pt x="3481" y="5422"/>
                      <a:pt x="3474" y="5354"/>
                      <a:pt x="3467" y="5284"/>
                    </a:cubicBezTo>
                    <a:cubicBezTo>
                      <a:pt x="3456" y="5146"/>
                      <a:pt x="3445" y="5007"/>
                      <a:pt x="3430" y="4867"/>
                    </a:cubicBezTo>
                    <a:cubicBezTo>
                      <a:pt x="3424" y="4797"/>
                      <a:pt x="3419" y="4729"/>
                      <a:pt x="3411" y="4659"/>
                    </a:cubicBezTo>
                    <a:cubicBezTo>
                      <a:pt x="3400" y="4525"/>
                      <a:pt x="3387" y="4388"/>
                      <a:pt x="3373" y="4252"/>
                    </a:cubicBezTo>
                    <a:cubicBezTo>
                      <a:pt x="3365" y="4180"/>
                      <a:pt x="3360" y="4112"/>
                      <a:pt x="3352" y="4042"/>
                    </a:cubicBezTo>
                    <a:cubicBezTo>
                      <a:pt x="3338" y="3898"/>
                      <a:pt x="3325" y="3752"/>
                      <a:pt x="3310" y="3612"/>
                    </a:cubicBezTo>
                    <a:cubicBezTo>
                      <a:pt x="3305" y="3540"/>
                      <a:pt x="3297" y="3467"/>
                      <a:pt x="3290" y="3395"/>
                    </a:cubicBezTo>
                    <a:cubicBezTo>
                      <a:pt x="3273" y="3240"/>
                      <a:pt x="3260" y="3091"/>
                      <a:pt x="3244" y="2943"/>
                    </a:cubicBezTo>
                    <a:cubicBezTo>
                      <a:pt x="3235" y="2870"/>
                      <a:pt x="3227" y="2798"/>
                      <a:pt x="3222" y="2728"/>
                    </a:cubicBezTo>
                    <a:cubicBezTo>
                      <a:pt x="3181" y="2363"/>
                      <a:pt x="3148" y="2022"/>
                      <a:pt x="3113" y="1716"/>
                    </a:cubicBezTo>
                    <a:cubicBezTo>
                      <a:pt x="3019" y="844"/>
                      <a:pt x="2947" y="258"/>
                      <a:pt x="2947" y="258"/>
                    </a:cubicBezTo>
                    <a:lnTo>
                      <a:pt x="21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2"/>
              <p:cNvSpPr/>
              <p:nvPr/>
            </p:nvSpPr>
            <p:spPr>
              <a:xfrm rot="305935">
                <a:off x="5477281" y="2244741"/>
                <a:ext cx="268512" cy="268316"/>
              </a:xfrm>
              <a:custGeom>
                <a:avLst/>
                <a:gdLst/>
                <a:ahLst/>
                <a:cxnLst/>
                <a:rect l="l" t="t" r="r" b="b"/>
                <a:pathLst>
                  <a:path w="2743" h="2741" extrusionOk="0">
                    <a:moveTo>
                      <a:pt x="1371" y="0"/>
                    </a:moveTo>
                    <a:cubicBezTo>
                      <a:pt x="614" y="0"/>
                      <a:pt x="0" y="612"/>
                      <a:pt x="0" y="1371"/>
                    </a:cubicBezTo>
                    <a:cubicBezTo>
                      <a:pt x="0" y="2129"/>
                      <a:pt x="614" y="2740"/>
                      <a:pt x="1371" y="2740"/>
                    </a:cubicBezTo>
                    <a:cubicBezTo>
                      <a:pt x="2129" y="2740"/>
                      <a:pt x="2742" y="2129"/>
                      <a:pt x="2742" y="1371"/>
                    </a:cubicBezTo>
                    <a:cubicBezTo>
                      <a:pt x="2742" y="612"/>
                      <a:pt x="2129" y="0"/>
                      <a:pt x="1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2"/>
              <p:cNvSpPr/>
              <p:nvPr/>
            </p:nvSpPr>
            <p:spPr>
              <a:xfrm rot="305935">
                <a:off x="5516360" y="2246481"/>
                <a:ext cx="231020" cy="230922"/>
              </a:xfrm>
              <a:custGeom>
                <a:avLst/>
                <a:gdLst/>
                <a:ahLst/>
                <a:cxnLst/>
                <a:rect l="l" t="t" r="r" b="b"/>
                <a:pathLst>
                  <a:path w="2360" h="2359" extrusionOk="0">
                    <a:moveTo>
                      <a:pt x="988" y="0"/>
                    </a:moveTo>
                    <a:cubicBezTo>
                      <a:pt x="706" y="0"/>
                      <a:pt x="447" y="83"/>
                      <a:pt x="231" y="230"/>
                    </a:cubicBezTo>
                    <a:cubicBezTo>
                      <a:pt x="85" y="446"/>
                      <a:pt x="1" y="708"/>
                      <a:pt x="1" y="988"/>
                    </a:cubicBezTo>
                    <a:cubicBezTo>
                      <a:pt x="1" y="1745"/>
                      <a:pt x="612" y="2359"/>
                      <a:pt x="1370" y="2359"/>
                    </a:cubicBezTo>
                    <a:cubicBezTo>
                      <a:pt x="1650" y="2359"/>
                      <a:pt x="1912" y="2274"/>
                      <a:pt x="2129" y="2129"/>
                    </a:cubicBezTo>
                    <a:cubicBezTo>
                      <a:pt x="2273" y="1911"/>
                      <a:pt x="2359" y="1651"/>
                      <a:pt x="2359" y="1371"/>
                    </a:cubicBezTo>
                    <a:cubicBezTo>
                      <a:pt x="2359" y="612"/>
                      <a:pt x="1746" y="0"/>
                      <a:pt x="9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2"/>
              <p:cNvSpPr/>
              <p:nvPr/>
            </p:nvSpPr>
            <p:spPr>
              <a:xfrm rot="305935">
                <a:off x="5480402" y="2242290"/>
                <a:ext cx="210072" cy="200674"/>
              </a:xfrm>
              <a:custGeom>
                <a:avLst/>
                <a:gdLst/>
                <a:ahLst/>
                <a:cxnLst/>
                <a:rect l="l" t="t" r="r" b="b"/>
                <a:pathLst>
                  <a:path w="2146" h="2050" extrusionOk="0">
                    <a:moveTo>
                      <a:pt x="1371" y="0"/>
                    </a:moveTo>
                    <a:cubicBezTo>
                      <a:pt x="614" y="0"/>
                      <a:pt x="0" y="612"/>
                      <a:pt x="0" y="1371"/>
                    </a:cubicBezTo>
                    <a:cubicBezTo>
                      <a:pt x="0" y="1616"/>
                      <a:pt x="67" y="1847"/>
                      <a:pt x="183" y="2049"/>
                    </a:cubicBezTo>
                    <a:lnTo>
                      <a:pt x="820" y="1371"/>
                    </a:lnTo>
                    <a:lnTo>
                      <a:pt x="940" y="621"/>
                    </a:lnTo>
                    <a:cubicBezTo>
                      <a:pt x="1012" y="315"/>
                      <a:pt x="2143" y="240"/>
                      <a:pt x="2145" y="240"/>
                    </a:cubicBezTo>
                    <a:cubicBezTo>
                      <a:pt x="1924" y="90"/>
                      <a:pt x="1659" y="0"/>
                      <a:pt x="13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2"/>
              <p:cNvSpPr/>
              <p:nvPr/>
            </p:nvSpPr>
            <p:spPr>
              <a:xfrm rot="2500204">
                <a:off x="5238821" y="2179057"/>
                <a:ext cx="198784" cy="383607"/>
              </a:xfrm>
              <a:custGeom>
                <a:avLst/>
                <a:gdLst/>
                <a:ahLst/>
                <a:cxnLst/>
                <a:rect l="l" t="t" r="r" b="b"/>
                <a:pathLst>
                  <a:path w="2620" h="5056" extrusionOk="0">
                    <a:moveTo>
                      <a:pt x="2151" y="0"/>
                    </a:moveTo>
                    <a:cubicBezTo>
                      <a:pt x="1620" y="0"/>
                      <a:pt x="816" y="593"/>
                      <a:pt x="1226" y="1763"/>
                    </a:cubicBezTo>
                    <a:cubicBezTo>
                      <a:pt x="1779" y="3344"/>
                      <a:pt x="0" y="3996"/>
                      <a:pt x="1333" y="4804"/>
                    </a:cubicBezTo>
                    <a:cubicBezTo>
                      <a:pt x="1626" y="4982"/>
                      <a:pt x="1850" y="5056"/>
                      <a:pt x="2019" y="5056"/>
                    </a:cubicBezTo>
                    <a:cubicBezTo>
                      <a:pt x="2616" y="5056"/>
                      <a:pt x="2537" y="4138"/>
                      <a:pt x="2494" y="3687"/>
                    </a:cubicBezTo>
                    <a:cubicBezTo>
                      <a:pt x="2439" y="3108"/>
                      <a:pt x="1449" y="583"/>
                      <a:pt x="2619" y="405"/>
                    </a:cubicBezTo>
                    <a:lnTo>
                      <a:pt x="2544" y="219"/>
                    </a:lnTo>
                    <a:cubicBezTo>
                      <a:pt x="2489" y="73"/>
                      <a:pt x="2337" y="0"/>
                      <a:pt x="2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97" name="Google Shape;2297;p72"/>
          <p:cNvGrpSpPr/>
          <p:nvPr/>
        </p:nvGrpSpPr>
        <p:grpSpPr>
          <a:xfrm>
            <a:off x="6903154" y="2588066"/>
            <a:ext cx="1167773" cy="1835531"/>
            <a:chOff x="6378262" y="2204540"/>
            <a:chExt cx="1455532" cy="2287837"/>
          </a:xfrm>
        </p:grpSpPr>
        <p:sp>
          <p:nvSpPr>
            <p:cNvPr id="2298" name="Google Shape;2298;p72"/>
            <p:cNvSpPr/>
            <p:nvPr/>
          </p:nvSpPr>
          <p:spPr>
            <a:xfrm>
              <a:off x="6502536" y="4244572"/>
              <a:ext cx="1141074" cy="247805"/>
            </a:xfrm>
            <a:custGeom>
              <a:avLst/>
              <a:gdLst/>
              <a:ahLst/>
              <a:cxnLst/>
              <a:rect l="l" t="t" r="r" b="b"/>
              <a:pathLst>
                <a:path w="7962" h="1729" extrusionOk="0">
                  <a:moveTo>
                    <a:pt x="3981" y="0"/>
                  </a:moveTo>
                  <a:cubicBezTo>
                    <a:pt x="1782" y="0"/>
                    <a:pt x="0" y="387"/>
                    <a:pt x="0" y="865"/>
                  </a:cubicBezTo>
                  <a:cubicBezTo>
                    <a:pt x="0" y="1342"/>
                    <a:pt x="1780" y="1729"/>
                    <a:pt x="3981" y="1729"/>
                  </a:cubicBezTo>
                  <a:cubicBezTo>
                    <a:pt x="6177" y="1729"/>
                    <a:pt x="7961" y="1342"/>
                    <a:pt x="7961" y="865"/>
                  </a:cubicBezTo>
                  <a:cubicBezTo>
                    <a:pt x="7961" y="387"/>
                    <a:pt x="6181" y="0"/>
                    <a:pt x="3981" y="0"/>
                  </a:cubicBezTo>
                  <a:close/>
                </a:path>
              </a:pathLst>
            </a:custGeom>
            <a:solidFill>
              <a:srgbClr val="797979">
                <a:alpha val="1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2"/>
            <p:cNvSpPr/>
            <p:nvPr/>
          </p:nvSpPr>
          <p:spPr>
            <a:xfrm>
              <a:off x="6998359" y="3409572"/>
              <a:ext cx="268716" cy="657295"/>
            </a:xfrm>
            <a:custGeom>
              <a:avLst/>
              <a:gdLst/>
              <a:ahLst/>
              <a:cxnLst/>
              <a:rect l="l" t="t" r="r" b="b"/>
              <a:pathLst>
                <a:path w="1875" h="3261" extrusionOk="0">
                  <a:moveTo>
                    <a:pt x="949" y="0"/>
                  </a:moveTo>
                  <a:lnTo>
                    <a:pt x="0" y="535"/>
                  </a:lnTo>
                  <a:lnTo>
                    <a:pt x="949" y="1027"/>
                  </a:lnTo>
                  <a:cubicBezTo>
                    <a:pt x="909" y="1817"/>
                    <a:pt x="1191" y="3260"/>
                    <a:pt x="1191" y="3260"/>
                  </a:cubicBezTo>
                  <a:lnTo>
                    <a:pt x="1875" y="3260"/>
                  </a:lnTo>
                  <a:cubicBezTo>
                    <a:pt x="1875" y="3260"/>
                    <a:pt x="1817" y="888"/>
                    <a:pt x="1729" y="553"/>
                  </a:cubicBezTo>
                  <a:cubicBezTo>
                    <a:pt x="1642" y="216"/>
                    <a:pt x="949" y="0"/>
                    <a:pt x="9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2"/>
            <p:cNvSpPr/>
            <p:nvPr/>
          </p:nvSpPr>
          <p:spPr>
            <a:xfrm>
              <a:off x="6894312" y="3215668"/>
              <a:ext cx="318591" cy="286216"/>
            </a:xfrm>
            <a:custGeom>
              <a:avLst/>
              <a:gdLst/>
              <a:ahLst/>
              <a:cxnLst/>
              <a:rect l="l" t="t" r="r" b="b"/>
              <a:pathLst>
                <a:path w="2223" h="1997" extrusionOk="0">
                  <a:moveTo>
                    <a:pt x="446" y="0"/>
                  </a:moveTo>
                  <a:lnTo>
                    <a:pt x="0" y="347"/>
                  </a:lnTo>
                  <a:lnTo>
                    <a:pt x="1073" y="1996"/>
                  </a:lnTo>
                  <a:lnTo>
                    <a:pt x="2223" y="1464"/>
                  </a:lnTo>
                  <a:lnTo>
                    <a:pt x="4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2"/>
            <p:cNvSpPr/>
            <p:nvPr/>
          </p:nvSpPr>
          <p:spPr>
            <a:xfrm>
              <a:off x="7054393" y="2567285"/>
              <a:ext cx="593040" cy="432549"/>
            </a:xfrm>
            <a:custGeom>
              <a:avLst/>
              <a:gdLst/>
              <a:ahLst/>
              <a:cxnLst/>
              <a:rect l="l" t="t" r="r" b="b"/>
              <a:pathLst>
                <a:path w="4138" h="3018" extrusionOk="0">
                  <a:moveTo>
                    <a:pt x="1039" y="0"/>
                  </a:moveTo>
                  <a:cubicBezTo>
                    <a:pt x="1039" y="0"/>
                    <a:pt x="0" y="37"/>
                    <a:pt x="542" y="1029"/>
                  </a:cubicBezTo>
                  <a:lnTo>
                    <a:pt x="1325" y="2462"/>
                  </a:lnTo>
                  <a:cubicBezTo>
                    <a:pt x="1325" y="2462"/>
                    <a:pt x="1596" y="3018"/>
                    <a:pt x="2313" y="3018"/>
                  </a:cubicBezTo>
                  <a:cubicBezTo>
                    <a:pt x="2394" y="3018"/>
                    <a:pt x="2480" y="3011"/>
                    <a:pt x="2573" y="2995"/>
                  </a:cubicBezTo>
                  <a:lnTo>
                    <a:pt x="4137" y="2744"/>
                  </a:lnTo>
                  <a:lnTo>
                    <a:pt x="4041" y="2236"/>
                  </a:lnTo>
                  <a:lnTo>
                    <a:pt x="2449" y="2378"/>
                  </a:lnTo>
                  <a:cubicBezTo>
                    <a:pt x="2449" y="2378"/>
                    <a:pt x="2442" y="2379"/>
                    <a:pt x="2428" y="2379"/>
                  </a:cubicBezTo>
                  <a:cubicBezTo>
                    <a:pt x="2355" y="2379"/>
                    <a:pt x="2103" y="2346"/>
                    <a:pt x="1909" y="1919"/>
                  </a:cubicBezTo>
                  <a:cubicBezTo>
                    <a:pt x="1495" y="1005"/>
                    <a:pt x="1039"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2"/>
            <p:cNvSpPr/>
            <p:nvPr/>
          </p:nvSpPr>
          <p:spPr>
            <a:xfrm>
              <a:off x="7239984" y="2987932"/>
              <a:ext cx="71944" cy="56756"/>
            </a:xfrm>
            <a:custGeom>
              <a:avLst/>
              <a:gdLst/>
              <a:ahLst/>
              <a:cxnLst/>
              <a:rect l="l" t="t" r="r" b="b"/>
              <a:pathLst>
                <a:path w="502" h="396" extrusionOk="0">
                  <a:moveTo>
                    <a:pt x="356" y="0"/>
                  </a:moveTo>
                  <a:cubicBezTo>
                    <a:pt x="322" y="0"/>
                    <a:pt x="276" y="21"/>
                    <a:pt x="209" y="76"/>
                  </a:cubicBezTo>
                  <a:cubicBezTo>
                    <a:pt x="74" y="189"/>
                    <a:pt x="1" y="323"/>
                    <a:pt x="43" y="375"/>
                  </a:cubicBezTo>
                  <a:cubicBezTo>
                    <a:pt x="55" y="389"/>
                    <a:pt x="73" y="395"/>
                    <a:pt x="97" y="395"/>
                  </a:cubicBezTo>
                  <a:cubicBezTo>
                    <a:pt x="164" y="395"/>
                    <a:pt x="269" y="345"/>
                    <a:pt x="369" y="263"/>
                  </a:cubicBezTo>
                  <a:cubicBezTo>
                    <a:pt x="502" y="148"/>
                    <a:pt x="476" y="97"/>
                    <a:pt x="436" y="49"/>
                  </a:cubicBezTo>
                  <a:cubicBezTo>
                    <a:pt x="413" y="22"/>
                    <a:pt x="390" y="0"/>
                    <a:pt x="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2"/>
            <p:cNvSpPr/>
            <p:nvPr/>
          </p:nvSpPr>
          <p:spPr>
            <a:xfrm>
              <a:off x="7201146" y="3017886"/>
              <a:ext cx="153348" cy="135584"/>
            </a:xfrm>
            <a:custGeom>
              <a:avLst/>
              <a:gdLst/>
              <a:ahLst/>
              <a:cxnLst/>
              <a:rect l="l" t="t" r="r" b="b"/>
              <a:pathLst>
                <a:path w="1070" h="946" extrusionOk="0">
                  <a:moveTo>
                    <a:pt x="554" y="0"/>
                  </a:moveTo>
                  <a:cubicBezTo>
                    <a:pt x="248" y="0"/>
                    <a:pt x="1" y="229"/>
                    <a:pt x="1" y="512"/>
                  </a:cubicBezTo>
                  <a:cubicBezTo>
                    <a:pt x="1" y="796"/>
                    <a:pt x="213" y="946"/>
                    <a:pt x="520" y="946"/>
                  </a:cubicBezTo>
                  <a:cubicBezTo>
                    <a:pt x="826" y="946"/>
                    <a:pt x="922" y="747"/>
                    <a:pt x="994" y="474"/>
                  </a:cubicBezTo>
                  <a:cubicBezTo>
                    <a:pt x="1070" y="184"/>
                    <a:pt x="861" y="0"/>
                    <a:pt x="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2"/>
            <p:cNvSpPr/>
            <p:nvPr/>
          </p:nvSpPr>
          <p:spPr>
            <a:xfrm>
              <a:off x="7619191" y="2846904"/>
              <a:ext cx="136006" cy="124261"/>
            </a:xfrm>
            <a:custGeom>
              <a:avLst/>
              <a:gdLst/>
              <a:ahLst/>
              <a:cxnLst/>
              <a:rect l="l" t="t" r="r" b="b"/>
              <a:pathLst>
                <a:path w="949" h="867" extrusionOk="0">
                  <a:moveTo>
                    <a:pt x="395" y="1"/>
                  </a:moveTo>
                  <a:cubicBezTo>
                    <a:pt x="91" y="1"/>
                    <a:pt x="1" y="229"/>
                    <a:pt x="1" y="511"/>
                  </a:cubicBezTo>
                  <a:cubicBezTo>
                    <a:pt x="1" y="795"/>
                    <a:pt x="42" y="867"/>
                    <a:pt x="349" y="867"/>
                  </a:cubicBezTo>
                  <a:cubicBezTo>
                    <a:pt x="655" y="867"/>
                    <a:pt x="948" y="795"/>
                    <a:pt x="948" y="511"/>
                  </a:cubicBezTo>
                  <a:cubicBezTo>
                    <a:pt x="948" y="231"/>
                    <a:pt x="701" y="1"/>
                    <a:pt x="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2"/>
            <p:cNvSpPr/>
            <p:nvPr/>
          </p:nvSpPr>
          <p:spPr>
            <a:xfrm>
              <a:off x="7669208" y="2840598"/>
              <a:ext cx="92582" cy="130567"/>
            </a:xfrm>
            <a:custGeom>
              <a:avLst/>
              <a:gdLst/>
              <a:ahLst/>
              <a:cxnLst/>
              <a:rect l="l" t="t" r="r" b="b"/>
              <a:pathLst>
                <a:path w="646" h="911" extrusionOk="0">
                  <a:moveTo>
                    <a:pt x="323" y="1"/>
                  </a:moveTo>
                  <a:cubicBezTo>
                    <a:pt x="142" y="1"/>
                    <a:pt x="0" y="205"/>
                    <a:pt x="0" y="458"/>
                  </a:cubicBezTo>
                  <a:cubicBezTo>
                    <a:pt x="0" y="708"/>
                    <a:pt x="144" y="911"/>
                    <a:pt x="323" y="911"/>
                  </a:cubicBezTo>
                  <a:cubicBezTo>
                    <a:pt x="502" y="911"/>
                    <a:pt x="645" y="708"/>
                    <a:pt x="645" y="458"/>
                  </a:cubicBezTo>
                  <a:cubicBezTo>
                    <a:pt x="645" y="205"/>
                    <a:pt x="500" y="2"/>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2"/>
            <p:cNvSpPr/>
            <p:nvPr/>
          </p:nvSpPr>
          <p:spPr>
            <a:xfrm>
              <a:off x="7645991" y="2829992"/>
              <a:ext cx="46291" cy="90294"/>
            </a:xfrm>
            <a:custGeom>
              <a:avLst/>
              <a:gdLst/>
              <a:ahLst/>
              <a:cxnLst/>
              <a:rect l="l" t="t" r="r" b="b"/>
              <a:pathLst>
                <a:path w="323" h="630" extrusionOk="0">
                  <a:moveTo>
                    <a:pt x="162" y="1"/>
                  </a:moveTo>
                  <a:cubicBezTo>
                    <a:pt x="158" y="1"/>
                    <a:pt x="154" y="1"/>
                    <a:pt x="149" y="1"/>
                  </a:cubicBezTo>
                  <a:cubicBezTo>
                    <a:pt x="66" y="5"/>
                    <a:pt x="0" y="25"/>
                    <a:pt x="9" y="242"/>
                  </a:cubicBezTo>
                  <a:cubicBezTo>
                    <a:pt x="20" y="456"/>
                    <a:pt x="95" y="629"/>
                    <a:pt x="177" y="629"/>
                  </a:cubicBezTo>
                  <a:cubicBezTo>
                    <a:pt x="178" y="629"/>
                    <a:pt x="179" y="629"/>
                    <a:pt x="181" y="629"/>
                  </a:cubicBezTo>
                  <a:cubicBezTo>
                    <a:pt x="264" y="627"/>
                    <a:pt x="323" y="449"/>
                    <a:pt x="313" y="229"/>
                  </a:cubicBezTo>
                  <a:cubicBezTo>
                    <a:pt x="305" y="22"/>
                    <a:pt x="242" y="1"/>
                    <a:pt x="1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2"/>
            <p:cNvSpPr/>
            <p:nvPr/>
          </p:nvSpPr>
          <p:spPr>
            <a:xfrm>
              <a:off x="6676189" y="2509670"/>
              <a:ext cx="543166" cy="685085"/>
            </a:xfrm>
            <a:custGeom>
              <a:avLst/>
              <a:gdLst/>
              <a:ahLst/>
              <a:cxnLst/>
              <a:rect l="l" t="t" r="r" b="b"/>
              <a:pathLst>
                <a:path w="3790" h="4780" extrusionOk="0">
                  <a:moveTo>
                    <a:pt x="3452" y="1"/>
                  </a:moveTo>
                  <a:cubicBezTo>
                    <a:pt x="3165" y="1"/>
                    <a:pt x="2337" y="178"/>
                    <a:pt x="1296" y="1967"/>
                  </a:cubicBezTo>
                  <a:cubicBezTo>
                    <a:pt x="0" y="4197"/>
                    <a:pt x="207" y="4416"/>
                    <a:pt x="207" y="4416"/>
                  </a:cubicBezTo>
                  <a:lnTo>
                    <a:pt x="2125" y="4779"/>
                  </a:lnTo>
                  <a:lnTo>
                    <a:pt x="3599" y="1532"/>
                  </a:lnTo>
                  <a:cubicBezTo>
                    <a:pt x="3761" y="1176"/>
                    <a:pt x="3789" y="778"/>
                    <a:pt x="3678" y="404"/>
                  </a:cubicBezTo>
                  <a:lnTo>
                    <a:pt x="3561" y="12"/>
                  </a:lnTo>
                  <a:cubicBezTo>
                    <a:pt x="3561" y="12"/>
                    <a:pt x="3523" y="1"/>
                    <a:pt x="3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2"/>
            <p:cNvSpPr/>
            <p:nvPr/>
          </p:nvSpPr>
          <p:spPr>
            <a:xfrm>
              <a:off x="6846732" y="2570295"/>
              <a:ext cx="399277" cy="550648"/>
            </a:xfrm>
            <a:custGeom>
              <a:avLst/>
              <a:gdLst/>
              <a:ahLst/>
              <a:cxnLst/>
              <a:rect l="l" t="t" r="r" b="b"/>
              <a:pathLst>
                <a:path w="2786" h="3842" extrusionOk="0">
                  <a:moveTo>
                    <a:pt x="2074" y="1"/>
                  </a:moveTo>
                  <a:cubicBezTo>
                    <a:pt x="1562" y="1"/>
                    <a:pt x="688" y="1081"/>
                    <a:pt x="364" y="2128"/>
                  </a:cubicBezTo>
                  <a:cubicBezTo>
                    <a:pt x="1" y="3306"/>
                    <a:pt x="2774" y="3842"/>
                    <a:pt x="2774" y="3842"/>
                  </a:cubicBezTo>
                  <a:lnTo>
                    <a:pt x="2785" y="3287"/>
                  </a:lnTo>
                  <a:cubicBezTo>
                    <a:pt x="2785" y="3287"/>
                    <a:pt x="1497" y="2817"/>
                    <a:pt x="1281" y="2264"/>
                  </a:cubicBezTo>
                  <a:cubicBezTo>
                    <a:pt x="1160" y="1949"/>
                    <a:pt x="2247" y="556"/>
                    <a:pt x="2247" y="556"/>
                  </a:cubicBezTo>
                  <a:cubicBezTo>
                    <a:pt x="2247" y="556"/>
                    <a:pt x="2483" y="226"/>
                    <a:pt x="2249" y="55"/>
                  </a:cubicBezTo>
                  <a:cubicBezTo>
                    <a:pt x="2198" y="18"/>
                    <a:pt x="2139" y="1"/>
                    <a:pt x="2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2"/>
            <p:cNvSpPr/>
            <p:nvPr/>
          </p:nvSpPr>
          <p:spPr>
            <a:xfrm>
              <a:off x="6876400" y="3437387"/>
              <a:ext cx="233747" cy="652861"/>
            </a:xfrm>
            <a:custGeom>
              <a:avLst/>
              <a:gdLst/>
              <a:ahLst/>
              <a:cxnLst/>
              <a:rect l="l" t="t" r="r" b="b"/>
              <a:pathLst>
                <a:path w="1631" h="3239" extrusionOk="0">
                  <a:moveTo>
                    <a:pt x="971" y="0"/>
                  </a:moveTo>
                  <a:lnTo>
                    <a:pt x="123" y="544"/>
                  </a:lnTo>
                  <a:lnTo>
                    <a:pt x="745" y="1401"/>
                  </a:lnTo>
                  <a:cubicBezTo>
                    <a:pt x="179" y="1745"/>
                    <a:pt x="0" y="3238"/>
                    <a:pt x="0" y="3238"/>
                  </a:cubicBezTo>
                  <a:lnTo>
                    <a:pt x="571" y="3238"/>
                  </a:lnTo>
                  <a:cubicBezTo>
                    <a:pt x="571" y="3238"/>
                    <a:pt x="1406" y="1779"/>
                    <a:pt x="1519" y="1344"/>
                  </a:cubicBezTo>
                  <a:cubicBezTo>
                    <a:pt x="1631" y="911"/>
                    <a:pt x="971" y="0"/>
                    <a:pt x="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2"/>
            <p:cNvSpPr/>
            <p:nvPr/>
          </p:nvSpPr>
          <p:spPr>
            <a:xfrm>
              <a:off x="6655552" y="3142431"/>
              <a:ext cx="457320" cy="454764"/>
            </a:xfrm>
            <a:custGeom>
              <a:avLst/>
              <a:gdLst/>
              <a:ahLst/>
              <a:cxnLst/>
              <a:rect l="l" t="t" r="r" b="b"/>
              <a:pathLst>
                <a:path w="3191" h="3173" extrusionOk="0">
                  <a:moveTo>
                    <a:pt x="351" y="1"/>
                  </a:moveTo>
                  <a:cubicBezTo>
                    <a:pt x="351" y="1"/>
                    <a:pt x="0" y="926"/>
                    <a:pt x="507" y="1783"/>
                  </a:cubicBezTo>
                  <a:cubicBezTo>
                    <a:pt x="1012" y="2640"/>
                    <a:pt x="1491" y="3173"/>
                    <a:pt x="1491" y="3173"/>
                  </a:cubicBezTo>
                  <a:lnTo>
                    <a:pt x="3190" y="2563"/>
                  </a:lnTo>
                  <a:lnTo>
                    <a:pt x="2116" y="729"/>
                  </a:lnTo>
                  <a:lnTo>
                    <a:pt x="2271" y="364"/>
                  </a:lnTo>
                  <a:lnTo>
                    <a:pt x="3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2"/>
            <p:cNvSpPr/>
            <p:nvPr/>
          </p:nvSpPr>
          <p:spPr>
            <a:xfrm>
              <a:off x="7110859" y="2247106"/>
              <a:ext cx="312285" cy="312301"/>
            </a:xfrm>
            <a:custGeom>
              <a:avLst/>
              <a:gdLst/>
              <a:ahLst/>
              <a:cxnLst/>
              <a:rect l="l" t="t" r="r" b="b"/>
              <a:pathLst>
                <a:path w="2179" h="2179" extrusionOk="0">
                  <a:moveTo>
                    <a:pt x="1090" y="1"/>
                  </a:moveTo>
                  <a:cubicBezTo>
                    <a:pt x="487" y="1"/>
                    <a:pt x="0" y="487"/>
                    <a:pt x="0" y="1090"/>
                  </a:cubicBezTo>
                  <a:cubicBezTo>
                    <a:pt x="0" y="1691"/>
                    <a:pt x="487" y="2179"/>
                    <a:pt x="1090" y="2179"/>
                  </a:cubicBezTo>
                  <a:cubicBezTo>
                    <a:pt x="1692" y="2179"/>
                    <a:pt x="2179" y="1691"/>
                    <a:pt x="2179" y="1090"/>
                  </a:cubicBezTo>
                  <a:cubicBezTo>
                    <a:pt x="2179" y="487"/>
                    <a:pt x="1692"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2"/>
            <p:cNvSpPr/>
            <p:nvPr/>
          </p:nvSpPr>
          <p:spPr>
            <a:xfrm>
              <a:off x="7110859" y="2247393"/>
              <a:ext cx="268717" cy="268731"/>
            </a:xfrm>
            <a:custGeom>
              <a:avLst/>
              <a:gdLst/>
              <a:ahLst/>
              <a:cxnLst/>
              <a:rect l="l" t="t" r="r" b="b"/>
              <a:pathLst>
                <a:path w="1875" h="1875" extrusionOk="0">
                  <a:moveTo>
                    <a:pt x="1090" y="1"/>
                  </a:moveTo>
                  <a:cubicBezTo>
                    <a:pt x="489" y="1"/>
                    <a:pt x="0" y="489"/>
                    <a:pt x="0" y="1090"/>
                  </a:cubicBezTo>
                  <a:cubicBezTo>
                    <a:pt x="0" y="1313"/>
                    <a:pt x="67" y="1521"/>
                    <a:pt x="183" y="1694"/>
                  </a:cubicBezTo>
                  <a:cubicBezTo>
                    <a:pt x="354" y="1808"/>
                    <a:pt x="563" y="1875"/>
                    <a:pt x="786" y="1875"/>
                  </a:cubicBezTo>
                  <a:cubicBezTo>
                    <a:pt x="1386" y="1875"/>
                    <a:pt x="1875" y="1386"/>
                    <a:pt x="1875" y="786"/>
                  </a:cubicBezTo>
                  <a:cubicBezTo>
                    <a:pt x="1875" y="563"/>
                    <a:pt x="1808" y="354"/>
                    <a:pt x="1694" y="183"/>
                  </a:cubicBezTo>
                  <a:cubicBezTo>
                    <a:pt x="1521" y="67"/>
                    <a:pt x="1313" y="1"/>
                    <a:pt x="10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2"/>
            <p:cNvSpPr/>
            <p:nvPr/>
          </p:nvSpPr>
          <p:spPr>
            <a:xfrm>
              <a:off x="7112722" y="2247106"/>
              <a:ext cx="308845" cy="134294"/>
            </a:xfrm>
            <a:custGeom>
              <a:avLst/>
              <a:gdLst/>
              <a:ahLst/>
              <a:cxnLst/>
              <a:rect l="l" t="t" r="r" b="b"/>
              <a:pathLst>
                <a:path w="2155" h="937" extrusionOk="0">
                  <a:moveTo>
                    <a:pt x="1077" y="1"/>
                  </a:moveTo>
                  <a:cubicBezTo>
                    <a:pt x="529" y="3"/>
                    <a:pt x="74" y="410"/>
                    <a:pt x="0" y="937"/>
                  </a:cubicBezTo>
                  <a:lnTo>
                    <a:pt x="2155" y="937"/>
                  </a:lnTo>
                  <a:cubicBezTo>
                    <a:pt x="2081" y="408"/>
                    <a:pt x="1628" y="1"/>
                    <a:pt x="10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2"/>
            <p:cNvSpPr/>
            <p:nvPr/>
          </p:nvSpPr>
          <p:spPr>
            <a:xfrm>
              <a:off x="7168900" y="2320630"/>
              <a:ext cx="117662" cy="142750"/>
            </a:xfrm>
            <a:custGeom>
              <a:avLst/>
              <a:gdLst/>
              <a:ahLst/>
              <a:cxnLst/>
              <a:rect l="l" t="t" r="r" b="b"/>
              <a:pathLst>
                <a:path w="821" h="996" fill="none" extrusionOk="0">
                  <a:moveTo>
                    <a:pt x="1" y="88"/>
                  </a:moveTo>
                  <a:lnTo>
                    <a:pt x="548" y="995"/>
                  </a:lnTo>
                  <a:lnTo>
                    <a:pt x="821" y="0"/>
                  </a:lnTo>
                </a:path>
              </a:pathLst>
            </a:custGeom>
            <a:solidFill>
              <a:schemeClr val="dk1"/>
            </a:solidFill>
            <a:ln w="3500" cap="flat" cmpd="sng">
              <a:solidFill>
                <a:srgbClr val="33333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2"/>
            <p:cNvSpPr/>
            <p:nvPr/>
          </p:nvSpPr>
          <p:spPr>
            <a:xfrm>
              <a:off x="7093948" y="2204540"/>
              <a:ext cx="386522" cy="150489"/>
            </a:xfrm>
            <a:custGeom>
              <a:avLst/>
              <a:gdLst/>
              <a:ahLst/>
              <a:cxnLst/>
              <a:rect l="l" t="t" r="r" b="b"/>
              <a:pathLst>
                <a:path w="2697" h="1050" extrusionOk="0">
                  <a:moveTo>
                    <a:pt x="1012" y="0"/>
                  </a:moveTo>
                  <a:cubicBezTo>
                    <a:pt x="427" y="0"/>
                    <a:pt x="1" y="481"/>
                    <a:pt x="1" y="983"/>
                  </a:cubicBezTo>
                  <a:cubicBezTo>
                    <a:pt x="1" y="1007"/>
                    <a:pt x="2" y="1029"/>
                    <a:pt x="2" y="1050"/>
                  </a:cubicBezTo>
                  <a:lnTo>
                    <a:pt x="2673" y="1050"/>
                  </a:lnTo>
                  <a:cubicBezTo>
                    <a:pt x="2675" y="1027"/>
                    <a:pt x="2697" y="998"/>
                    <a:pt x="2678" y="983"/>
                  </a:cubicBezTo>
                  <a:cubicBezTo>
                    <a:pt x="2203" y="635"/>
                    <a:pt x="1751" y="169"/>
                    <a:pt x="1338" y="49"/>
                  </a:cubicBezTo>
                  <a:cubicBezTo>
                    <a:pt x="1225" y="16"/>
                    <a:pt x="1116" y="0"/>
                    <a:pt x="10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2"/>
            <p:cNvSpPr/>
            <p:nvPr/>
          </p:nvSpPr>
          <p:spPr>
            <a:xfrm>
              <a:off x="7247436" y="2463234"/>
              <a:ext cx="20494" cy="95740"/>
            </a:xfrm>
            <a:custGeom>
              <a:avLst/>
              <a:gdLst/>
              <a:ahLst/>
              <a:cxnLst/>
              <a:rect l="l" t="t" r="r" b="b"/>
              <a:pathLst>
                <a:path w="143" h="668" fill="none" extrusionOk="0">
                  <a:moveTo>
                    <a:pt x="0" y="0"/>
                  </a:moveTo>
                  <a:lnTo>
                    <a:pt x="142" y="667"/>
                  </a:lnTo>
                </a:path>
              </a:pathLst>
            </a:custGeom>
            <a:solidFill>
              <a:schemeClr val="dk1"/>
            </a:solidFill>
            <a:ln w="3500" cap="flat" cmpd="sng">
              <a:solidFill>
                <a:srgbClr val="33333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2"/>
            <p:cNvSpPr/>
            <p:nvPr/>
          </p:nvSpPr>
          <p:spPr>
            <a:xfrm rot="1142088">
              <a:off x="6519196" y="2323599"/>
              <a:ext cx="593009" cy="342630"/>
            </a:xfrm>
            <a:custGeom>
              <a:avLst/>
              <a:gdLst/>
              <a:ahLst/>
              <a:cxnLst/>
              <a:rect l="l" t="t" r="r" b="b"/>
              <a:pathLst>
                <a:path w="9903" h="5722" extrusionOk="0">
                  <a:moveTo>
                    <a:pt x="9434" y="1"/>
                  </a:moveTo>
                  <a:cubicBezTo>
                    <a:pt x="9434" y="1"/>
                    <a:pt x="8914" y="1228"/>
                    <a:pt x="7259" y="1289"/>
                  </a:cubicBezTo>
                  <a:cubicBezTo>
                    <a:pt x="5606" y="1350"/>
                    <a:pt x="0" y="1553"/>
                    <a:pt x="1502" y="4391"/>
                  </a:cubicBezTo>
                  <a:cubicBezTo>
                    <a:pt x="2039" y="5407"/>
                    <a:pt x="2556" y="5722"/>
                    <a:pt x="3044" y="5722"/>
                  </a:cubicBezTo>
                  <a:cubicBezTo>
                    <a:pt x="3842" y="5722"/>
                    <a:pt x="4563" y="4878"/>
                    <a:pt x="5171" y="4878"/>
                  </a:cubicBezTo>
                  <a:cubicBezTo>
                    <a:pt x="5229" y="4878"/>
                    <a:pt x="5287" y="4886"/>
                    <a:pt x="5343" y="4903"/>
                  </a:cubicBezTo>
                  <a:cubicBezTo>
                    <a:pt x="5441" y="4933"/>
                    <a:pt x="5533" y="4947"/>
                    <a:pt x="5618" y="4947"/>
                  </a:cubicBezTo>
                  <a:cubicBezTo>
                    <a:pt x="6399" y="4947"/>
                    <a:pt x="6686" y="3781"/>
                    <a:pt x="7598" y="3209"/>
                  </a:cubicBezTo>
                  <a:cubicBezTo>
                    <a:pt x="8610" y="2574"/>
                    <a:pt x="9605" y="1682"/>
                    <a:pt x="99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8" name="Google Shape;2318;p72"/>
            <p:cNvGrpSpPr/>
            <p:nvPr/>
          </p:nvGrpSpPr>
          <p:grpSpPr>
            <a:xfrm>
              <a:off x="6378262" y="4075434"/>
              <a:ext cx="1455532" cy="291094"/>
              <a:chOff x="9445131" y="3501885"/>
              <a:chExt cx="832018" cy="166387"/>
            </a:xfrm>
          </p:grpSpPr>
          <p:sp>
            <p:nvSpPr>
              <p:cNvPr id="2319" name="Google Shape;2319;p72"/>
              <p:cNvSpPr/>
              <p:nvPr/>
            </p:nvSpPr>
            <p:spPr>
              <a:xfrm>
                <a:off x="10035562" y="3560989"/>
                <a:ext cx="121472" cy="66085"/>
              </a:xfrm>
              <a:custGeom>
                <a:avLst/>
                <a:gdLst/>
                <a:ahLst/>
                <a:cxnLst/>
                <a:rect l="l" t="t" r="r" b="b"/>
                <a:pathLst>
                  <a:path w="1601" h="871" extrusionOk="0">
                    <a:moveTo>
                      <a:pt x="1600" y="1"/>
                    </a:moveTo>
                    <a:lnTo>
                      <a:pt x="1" y="4"/>
                    </a:lnTo>
                    <a:lnTo>
                      <a:pt x="327" y="870"/>
                    </a:lnTo>
                    <a:lnTo>
                      <a:pt x="760" y="870"/>
                    </a:lnTo>
                    <a:cubicBezTo>
                      <a:pt x="760" y="870"/>
                      <a:pt x="1003" y="211"/>
                      <a:pt x="16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2"/>
              <p:cNvSpPr/>
              <p:nvPr/>
            </p:nvSpPr>
            <p:spPr>
              <a:xfrm>
                <a:off x="10068111" y="3580109"/>
                <a:ext cx="88164" cy="88164"/>
              </a:xfrm>
              <a:custGeom>
                <a:avLst/>
                <a:gdLst/>
                <a:ahLst/>
                <a:cxnLst/>
                <a:rect l="l" t="t" r="r" b="b"/>
                <a:pathLst>
                  <a:path w="1162" h="1162" extrusionOk="0">
                    <a:moveTo>
                      <a:pt x="581" y="1"/>
                    </a:moveTo>
                    <a:cubicBezTo>
                      <a:pt x="261" y="1"/>
                      <a:pt x="1" y="263"/>
                      <a:pt x="1" y="581"/>
                    </a:cubicBezTo>
                    <a:cubicBezTo>
                      <a:pt x="1" y="902"/>
                      <a:pt x="261" y="1162"/>
                      <a:pt x="581" y="1162"/>
                    </a:cubicBezTo>
                    <a:cubicBezTo>
                      <a:pt x="900" y="1162"/>
                      <a:pt x="1162" y="902"/>
                      <a:pt x="1162" y="581"/>
                    </a:cubicBezTo>
                    <a:cubicBezTo>
                      <a:pt x="1162" y="259"/>
                      <a:pt x="900" y="1"/>
                      <a:pt x="5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2"/>
              <p:cNvSpPr/>
              <p:nvPr/>
            </p:nvSpPr>
            <p:spPr>
              <a:xfrm>
                <a:off x="9566449" y="3560989"/>
                <a:ext cx="121472" cy="66085"/>
              </a:xfrm>
              <a:custGeom>
                <a:avLst/>
                <a:gdLst/>
                <a:ahLst/>
                <a:cxnLst/>
                <a:rect l="l" t="t" r="r" b="b"/>
                <a:pathLst>
                  <a:path w="1601" h="871" extrusionOk="0">
                    <a:moveTo>
                      <a:pt x="1" y="1"/>
                    </a:moveTo>
                    <a:cubicBezTo>
                      <a:pt x="598" y="211"/>
                      <a:pt x="843" y="870"/>
                      <a:pt x="843" y="870"/>
                    </a:cubicBezTo>
                    <a:lnTo>
                      <a:pt x="1276" y="870"/>
                    </a:lnTo>
                    <a:lnTo>
                      <a:pt x="1600" y="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2"/>
              <p:cNvSpPr/>
              <p:nvPr/>
            </p:nvSpPr>
            <p:spPr>
              <a:xfrm>
                <a:off x="9567132" y="3580109"/>
                <a:ext cx="88164" cy="88164"/>
              </a:xfrm>
              <a:custGeom>
                <a:avLst/>
                <a:gdLst/>
                <a:ahLst/>
                <a:cxnLst/>
                <a:rect l="l" t="t" r="r" b="b"/>
                <a:pathLst>
                  <a:path w="1162" h="1162" extrusionOk="0">
                    <a:moveTo>
                      <a:pt x="582" y="1"/>
                    </a:moveTo>
                    <a:cubicBezTo>
                      <a:pt x="263" y="1"/>
                      <a:pt x="1" y="259"/>
                      <a:pt x="1" y="581"/>
                    </a:cubicBezTo>
                    <a:cubicBezTo>
                      <a:pt x="1" y="902"/>
                      <a:pt x="263" y="1162"/>
                      <a:pt x="582" y="1162"/>
                    </a:cubicBezTo>
                    <a:cubicBezTo>
                      <a:pt x="902" y="1162"/>
                      <a:pt x="1162" y="902"/>
                      <a:pt x="1162" y="581"/>
                    </a:cubicBezTo>
                    <a:cubicBezTo>
                      <a:pt x="1162" y="263"/>
                      <a:pt x="902" y="1"/>
                      <a:pt x="5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2"/>
              <p:cNvSpPr/>
              <p:nvPr/>
            </p:nvSpPr>
            <p:spPr>
              <a:xfrm>
                <a:off x="9445131" y="3501885"/>
                <a:ext cx="832018" cy="67830"/>
              </a:xfrm>
              <a:custGeom>
                <a:avLst/>
                <a:gdLst/>
                <a:ahLst/>
                <a:cxnLst/>
                <a:rect l="l" t="t" r="r" b="b"/>
                <a:pathLst>
                  <a:path w="10966" h="894" fill="none" extrusionOk="0">
                    <a:moveTo>
                      <a:pt x="0" y="0"/>
                    </a:moveTo>
                    <a:cubicBezTo>
                      <a:pt x="0" y="0"/>
                      <a:pt x="461" y="800"/>
                      <a:pt x="1137" y="780"/>
                    </a:cubicBezTo>
                    <a:lnTo>
                      <a:pt x="9898" y="780"/>
                    </a:lnTo>
                    <a:cubicBezTo>
                      <a:pt x="9898" y="780"/>
                      <a:pt x="10667" y="894"/>
                      <a:pt x="10965" y="0"/>
                    </a:cubicBezTo>
                  </a:path>
                </a:pathLst>
              </a:custGeom>
              <a:solidFill>
                <a:schemeClr val="lt2"/>
              </a:solidFill>
              <a:ln w="5200" cap="rnd" cmpd="sng">
                <a:solidFill>
                  <a:srgbClr val="9C2245"/>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4" name="Google Shape;2324;p72"/>
            <p:cNvSpPr/>
            <p:nvPr/>
          </p:nvSpPr>
          <p:spPr>
            <a:xfrm rot="-5965438" flipH="1">
              <a:off x="6904147" y="4016202"/>
              <a:ext cx="129726" cy="224767"/>
            </a:xfrm>
            <a:custGeom>
              <a:avLst/>
              <a:gdLst/>
              <a:ahLst/>
              <a:cxnLst/>
              <a:rect l="l" t="t" r="r" b="b"/>
              <a:pathLst>
                <a:path w="1488" h="2578" extrusionOk="0">
                  <a:moveTo>
                    <a:pt x="1068" y="1"/>
                  </a:moveTo>
                  <a:lnTo>
                    <a:pt x="1" y="183"/>
                  </a:lnTo>
                  <a:lnTo>
                    <a:pt x="174" y="1482"/>
                  </a:lnTo>
                  <a:lnTo>
                    <a:pt x="841" y="2373"/>
                  </a:lnTo>
                  <a:cubicBezTo>
                    <a:pt x="841" y="2373"/>
                    <a:pt x="932" y="2578"/>
                    <a:pt x="1161" y="2578"/>
                  </a:cubicBezTo>
                  <a:cubicBezTo>
                    <a:pt x="1249" y="2578"/>
                    <a:pt x="1357" y="2548"/>
                    <a:pt x="1488" y="2465"/>
                  </a:cubicBezTo>
                  <a:lnTo>
                    <a:pt x="10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2"/>
            <p:cNvSpPr/>
            <p:nvPr/>
          </p:nvSpPr>
          <p:spPr>
            <a:xfrm rot="-5400000" flipH="1">
              <a:off x="7201035" y="3993952"/>
              <a:ext cx="129728" cy="224769"/>
            </a:xfrm>
            <a:custGeom>
              <a:avLst/>
              <a:gdLst/>
              <a:ahLst/>
              <a:cxnLst/>
              <a:rect l="l" t="t" r="r" b="b"/>
              <a:pathLst>
                <a:path w="1488" h="2578" extrusionOk="0">
                  <a:moveTo>
                    <a:pt x="1068" y="1"/>
                  </a:moveTo>
                  <a:lnTo>
                    <a:pt x="1" y="183"/>
                  </a:lnTo>
                  <a:lnTo>
                    <a:pt x="174" y="1482"/>
                  </a:lnTo>
                  <a:lnTo>
                    <a:pt x="841" y="2373"/>
                  </a:lnTo>
                  <a:cubicBezTo>
                    <a:pt x="841" y="2373"/>
                    <a:pt x="932" y="2578"/>
                    <a:pt x="1161" y="2578"/>
                  </a:cubicBezTo>
                  <a:cubicBezTo>
                    <a:pt x="1249" y="2578"/>
                    <a:pt x="1357" y="2548"/>
                    <a:pt x="1488" y="2465"/>
                  </a:cubicBezTo>
                  <a:lnTo>
                    <a:pt x="10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1629;p55"/>
          <p:cNvSpPr/>
          <p:nvPr/>
        </p:nvSpPr>
        <p:spPr>
          <a:xfrm>
            <a:off x="754540" y="1585813"/>
            <a:ext cx="1828799" cy="2232724"/>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ZoneTexte 1"/>
          <p:cNvSpPr txBox="1"/>
          <p:nvPr/>
        </p:nvSpPr>
        <p:spPr>
          <a:xfrm>
            <a:off x="837667" y="1636967"/>
            <a:ext cx="1681729" cy="2215991"/>
          </a:xfrm>
          <a:prstGeom prst="rect">
            <a:avLst/>
          </a:prstGeom>
          <a:noFill/>
        </p:spPr>
        <p:txBody>
          <a:bodyPr wrap="square" rtlCol="0">
            <a:spAutoFit/>
          </a:bodyPr>
          <a:lstStyle/>
          <a:p>
            <a:r>
              <a:rPr lang="en-US" sz="13800" dirty="0" smtClean="0">
                <a:solidFill>
                  <a:schemeClr val="accent6"/>
                </a:solidFill>
                <a:latin typeface="Quando" charset="0"/>
              </a:rPr>
              <a:t>4</a:t>
            </a:r>
            <a:endParaRPr lang="fr-FR" sz="13800" dirty="0">
              <a:solidFill>
                <a:schemeClr val="accent6"/>
              </a:solidFill>
              <a:latin typeface="Quando"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329"/>
        <p:cNvGrpSpPr/>
        <p:nvPr/>
      </p:nvGrpSpPr>
      <p:grpSpPr>
        <a:xfrm>
          <a:off x="0" y="0"/>
          <a:ext cx="0" cy="0"/>
          <a:chOff x="0" y="0"/>
          <a:chExt cx="0" cy="0"/>
        </a:xfrm>
      </p:grpSpPr>
      <p:sp>
        <p:nvSpPr>
          <p:cNvPr id="2331" name="Google Shape;2331;p73"/>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Resume</a:t>
            </a:r>
            <a:endParaRPr dirty="0"/>
          </a:p>
        </p:txBody>
      </p:sp>
      <p:sp>
        <p:nvSpPr>
          <p:cNvPr id="2332" name="Google Shape;2332;p73"/>
          <p:cNvSpPr txBox="1">
            <a:spLocks noGrp="1"/>
          </p:cNvSpPr>
          <p:nvPr>
            <p:ph type="subTitle" idx="2"/>
          </p:nvPr>
        </p:nvSpPr>
        <p:spPr>
          <a:xfrm>
            <a:off x="713225" y="1365300"/>
            <a:ext cx="3688200" cy="22416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US" dirty="0" err="1" smtClean="0"/>
              <a:t>Ainsi</a:t>
            </a:r>
            <a:r>
              <a:rPr lang="en-US" dirty="0" smtClean="0"/>
              <a:t> se </a:t>
            </a:r>
            <a:r>
              <a:rPr lang="en-US" dirty="0" err="1" smtClean="0"/>
              <a:t>résume</a:t>
            </a:r>
            <a:r>
              <a:rPr lang="en-US" dirty="0" smtClean="0"/>
              <a:t>  </a:t>
            </a:r>
            <a:r>
              <a:rPr lang="en-US" dirty="0" err="1" smtClean="0"/>
              <a:t>notre</a:t>
            </a:r>
            <a:r>
              <a:rPr lang="en-US" dirty="0" smtClean="0"/>
              <a:t> travail</a:t>
            </a:r>
            <a:endParaRPr dirty="0"/>
          </a:p>
          <a:p>
            <a:pPr marL="0" lvl="0" indent="0" algn="l" rtl="0">
              <a:lnSpc>
                <a:spcPct val="120000"/>
              </a:lnSpc>
              <a:spcBef>
                <a:spcPts val="0"/>
              </a:spcBef>
              <a:spcAft>
                <a:spcPts val="0"/>
              </a:spcAft>
              <a:buNone/>
            </a:pPr>
            <a:endParaRPr sz="2000" b="1" dirty="0">
              <a:latin typeface="Quando"/>
              <a:ea typeface="Quando"/>
              <a:cs typeface="Quando"/>
              <a:sym typeface="Quando"/>
            </a:endParaRPr>
          </a:p>
          <a:p>
            <a:pPr marL="457200" lvl="0" indent="-317500" algn="l" rtl="0">
              <a:lnSpc>
                <a:spcPct val="115000"/>
              </a:lnSpc>
              <a:spcBef>
                <a:spcPts val="0"/>
              </a:spcBef>
              <a:spcAft>
                <a:spcPts val="0"/>
              </a:spcAft>
              <a:buSzPts val="1400"/>
              <a:buChar char="●"/>
            </a:pPr>
            <a:r>
              <a:rPr lang="en-US" u="sng" dirty="0" err="1" smtClean="0"/>
              <a:t>Présentation</a:t>
            </a:r>
            <a:endParaRPr dirty="0"/>
          </a:p>
          <a:p>
            <a:pPr marL="457200" lvl="0" indent="-317500" algn="l" rtl="0">
              <a:lnSpc>
                <a:spcPct val="115000"/>
              </a:lnSpc>
              <a:spcBef>
                <a:spcPts val="0"/>
              </a:spcBef>
              <a:spcAft>
                <a:spcPts val="0"/>
              </a:spcAft>
              <a:buSzPts val="1400"/>
              <a:buChar char="●"/>
            </a:pPr>
            <a:r>
              <a:rPr lang="en" u="sng" dirty="0" smtClean="0"/>
              <a:t>Contexte et objectifs</a:t>
            </a:r>
            <a:endParaRPr dirty="0"/>
          </a:p>
          <a:p>
            <a:pPr marL="457200" lvl="0" indent="-317500" algn="l" rtl="0">
              <a:lnSpc>
                <a:spcPct val="115000"/>
              </a:lnSpc>
              <a:spcBef>
                <a:spcPts val="0"/>
              </a:spcBef>
              <a:spcAft>
                <a:spcPts val="0"/>
              </a:spcAft>
              <a:buSzPts val="1400"/>
              <a:buChar char="●"/>
            </a:pPr>
            <a:r>
              <a:rPr lang="en" u="sng" dirty="0" smtClean="0"/>
              <a:t>Methodologie </a:t>
            </a:r>
            <a:endParaRPr dirty="0"/>
          </a:p>
          <a:p>
            <a:pPr marL="457200" lvl="0" indent="-317500" algn="l" rtl="0">
              <a:lnSpc>
                <a:spcPct val="115000"/>
              </a:lnSpc>
              <a:spcBef>
                <a:spcPts val="0"/>
              </a:spcBef>
              <a:spcAft>
                <a:spcPts val="0"/>
              </a:spcAft>
              <a:buSzPts val="1400"/>
              <a:buChar char="●"/>
            </a:pPr>
            <a:r>
              <a:rPr lang="en-US" u="sng" dirty="0" err="1" smtClean="0"/>
              <a:t>Resultat</a:t>
            </a:r>
            <a:r>
              <a:rPr lang="en-US" u="sng" dirty="0" smtClean="0"/>
              <a:t> &amp; </a:t>
            </a:r>
            <a:r>
              <a:rPr lang="en-US" u="sng" dirty="0" err="1" smtClean="0"/>
              <a:t>Analyse</a:t>
            </a:r>
            <a:endParaRPr dirty="0"/>
          </a:p>
          <a:p>
            <a:pPr marL="457200" lvl="0" indent="-317500" algn="l" rtl="0">
              <a:lnSpc>
                <a:spcPct val="115000"/>
              </a:lnSpc>
              <a:spcBef>
                <a:spcPts val="0"/>
              </a:spcBef>
              <a:spcAft>
                <a:spcPts val="0"/>
              </a:spcAft>
              <a:buSzPts val="1400"/>
              <a:buChar char="●"/>
            </a:pPr>
            <a:r>
              <a:rPr lang="en" u="sng" dirty="0" smtClean="0"/>
              <a:t>Proposition de solution &amp; Discussions</a:t>
            </a:r>
            <a:endParaRPr dirty="0"/>
          </a:p>
        </p:txBody>
      </p:sp>
      <p:grpSp>
        <p:nvGrpSpPr>
          <p:cNvPr id="2333" name="Google Shape;2333;p73"/>
          <p:cNvGrpSpPr/>
          <p:nvPr/>
        </p:nvGrpSpPr>
        <p:grpSpPr>
          <a:xfrm flipH="1">
            <a:off x="3692383" y="3835716"/>
            <a:ext cx="1043447" cy="1161220"/>
            <a:chOff x="7072640" y="4469835"/>
            <a:chExt cx="1245015" cy="1385538"/>
          </a:xfrm>
        </p:grpSpPr>
        <p:grpSp>
          <p:nvGrpSpPr>
            <p:cNvPr id="2334" name="Google Shape;2334;p73"/>
            <p:cNvGrpSpPr/>
            <p:nvPr/>
          </p:nvGrpSpPr>
          <p:grpSpPr>
            <a:xfrm>
              <a:off x="7072640" y="4469835"/>
              <a:ext cx="1245015" cy="1385538"/>
              <a:chOff x="7072640" y="4469835"/>
              <a:chExt cx="1245015" cy="1385538"/>
            </a:xfrm>
          </p:grpSpPr>
          <p:grpSp>
            <p:nvGrpSpPr>
              <p:cNvPr id="2335" name="Google Shape;2335;p73"/>
              <p:cNvGrpSpPr/>
              <p:nvPr/>
            </p:nvGrpSpPr>
            <p:grpSpPr>
              <a:xfrm>
                <a:off x="7072640" y="4469835"/>
                <a:ext cx="1245015" cy="1385538"/>
                <a:chOff x="7072640" y="4469835"/>
                <a:chExt cx="1245015" cy="1385538"/>
              </a:xfrm>
            </p:grpSpPr>
            <p:sp>
              <p:nvSpPr>
                <p:cNvPr id="2336" name="Google Shape;2336;p73"/>
                <p:cNvSpPr/>
                <p:nvPr/>
              </p:nvSpPr>
              <p:spPr>
                <a:xfrm>
                  <a:off x="7232906" y="5724873"/>
                  <a:ext cx="1084749" cy="130501"/>
                </a:xfrm>
                <a:custGeom>
                  <a:avLst/>
                  <a:gdLst/>
                  <a:ahLst/>
                  <a:cxnLst/>
                  <a:rect l="l" t="t" r="r" b="b"/>
                  <a:pathLst>
                    <a:path w="14297" h="1720" extrusionOk="0">
                      <a:moveTo>
                        <a:pt x="7149" y="0"/>
                      </a:moveTo>
                      <a:cubicBezTo>
                        <a:pt x="3201" y="0"/>
                        <a:pt x="0" y="385"/>
                        <a:pt x="0" y="859"/>
                      </a:cubicBezTo>
                      <a:cubicBezTo>
                        <a:pt x="0" y="1334"/>
                        <a:pt x="3201" y="1720"/>
                        <a:pt x="7149" y="1720"/>
                      </a:cubicBezTo>
                      <a:cubicBezTo>
                        <a:pt x="11096" y="1720"/>
                        <a:pt x="14297" y="1334"/>
                        <a:pt x="14297" y="859"/>
                      </a:cubicBezTo>
                      <a:cubicBezTo>
                        <a:pt x="14297" y="385"/>
                        <a:pt x="11096" y="0"/>
                        <a:pt x="7149" y="0"/>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3"/>
                <p:cNvSpPr/>
                <p:nvPr/>
              </p:nvSpPr>
              <p:spPr>
                <a:xfrm>
                  <a:off x="7640841" y="5136213"/>
                  <a:ext cx="525872" cy="395827"/>
                </a:xfrm>
                <a:custGeom>
                  <a:avLst/>
                  <a:gdLst/>
                  <a:ahLst/>
                  <a:cxnLst/>
                  <a:rect l="l" t="t" r="r" b="b"/>
                  <a:pathLst>
                    <a:path w="6931" h="5217" extrusionOk="0">
                      <a:moveTo>
                        <a:pt x="3858" y="0"/>
                      </a:moveTo>
                      <a:lnTo>
                        <a:pt x="1" y="417"/>
                      </a:lnTo>
                      <a:lnTo>
                        <a:pt x="1901" y="2404"/>
                      </a:lnTo>
                      <a:cubicBezTo>
                        <a:pt x="1901" y="2404"/>
                        <a:pt x="2518" y="5149"/>
                        <a:pt x="3628" y="5210"/>
                      </a:cubicBezTo>
                      <a:cubicBezTo>
                        <a:pt x="3703" y="5214"/>
                        <a:pt x="3782" y="5216"/>
                        <a:pt x="3866" y="5216"/>
                      </a:cubicBezTo>
                      <a:cubicBezTo>
                        <a:pt x="5025" y="5216"/>
                        <a:pt x="6930" y="4840"/>
                        <a:pt x="6930" y="4840"/>
                      </a:cubicBezTo>
                      <a:lnTo>
                        <a:pt x="6713" y="3205"/>
                      </a:lnTo>
                      <a:lnTo>
                        <a:pt x="5017" y="3450"/>
                      </a:lnTo>
                      <a:cubicBezTo>
                        <a:pt x="5017" y="3450"/>
                        <a:pt x="4906" y="3512"/>
                        <a:pt x="4782" y="3512"/>
                      </a:cubicBezTo>
                      <a:cubicBezTo>
                        <a:pt x="4659" y="3512"/>
                        <a:pt x="4523" y="3451"/>
                        <a:pt x="4472" y="3205"/>
                      </a:cubicBezTo>
                      <a:cubicBezTo>
                        <a:pt x="4370" y="2711"/>
                        <a:pt x="3858" y="0"/>
                        <a:pt x="3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3"/>
                <p:cNvSpPr/>
                <p:nvPr/>
              </p:nvSpPr>
              <p:spPr>
                <a:xfrm>
                  <a:off x="7516769" y="5162381"/>
                  <a:ext cx="273976" cy="517602"/>
                </a:xfrm>
                <a:custGeom>
                  <a:avLst/>
                  <a:gdLst/>
                  <a:ahLst/>
                  <a:cxnLst/>
                  <a:rect l="l" t="t" r="r" b="b"/>
                  <a:pathLst>
                    <a:path w="3611" h="6822" extrusionOk="0">
                      <a:moveTo>
                        <a:pt x="1707" y="1"/>
                      </a:moveTo>
                      <a:cubicBezTo>
                        <a:pt x="1707" y="1"/>
                        <a:pt x="496" y="1431"/>
                        <a:pt x="248" y="2850"/>
                      </a:cubicBezTo>
                      <a:cubicBezTo>
                        <a:pt x="1" y="4269"/>
                        <a:pt x="644" y="6674"/>
                        <a:pt x="644" y="6674"/>
                      </a:cubicBezTo>
                      <a:lnTo>
                        <a:pt x="2839" y="6821"/>
                      </a:lnTo>
                      <a:cubicBezTo>
                        <a:pt x="2839" y="6821"/>
                        <a:pt x="2004" y="4412"/>
                        <a:pt x="2192" y="3893"/>
                      </a:cubicBezTo>
                      <a:cubicBezTo>
                        <a:pt x="2376" y="3371"/>
                        <a:pt x="3611" y="1984"/>
                        <a:pt x="3611" y="1984"/>
                      </a:cubicBezTo>
                      <a:lnTo>
                        <a:pt x="17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3"/>
                <p:cNvSpPr/>
                <p:nvPr/>
              </p:nvSpPr>
              <p:spPr>
                <a:xfrm>
                  <a:off x="7385155" y="4469987"/>
                  <a:ext cx="225417" cy="225569"/>
                </a:xfrm>
                <a:custGeom>
                  <a:avLst/>
                  <a:gdLst/>
                  <a:ahLst/>
                  <a:cxnLst/>
                  <a:rect l="l" t="t" r="r" b="b"/>
                  <a:pathLst>
                    <a:path w="2971" h="2973" extrusionOk="0">
                      <a:moveTo>
                        <a:pt x="1482" y="0"/>
                      </a:moveTo>
                      <a:cubicBezTo>
                        <a:pt x="664" y="0"/>
                        <a:pt x="0" y="665"/>
                        <a:pt x="0" y="1486"/>
                      </a:cubicBezTo>
                      <a:cubicBezTo>
                        <a:pt x="0" y="2306"/>
                        <a:pt x="666" y="2973"/>
                        <a:pt x="1486" y="2973"/>
                      </a:cubicBezTo>
                      <a:cubicBezTo>
                        <a:pt x="2306" y="2973"/>
                        <a:pt x="2971" y="2306"/>
                        <a:pt x="2971" y="1486"/>
                      </a:cubicBezTo>
                      <a:cubicBezTo>
                        <a:pt x="2971" y="666"/>
                        <a:pt x="2306" y="0"/>
                        <a:pt x="1486" y="0"/>
                      </a:cubicBezTo>
                      <a:cubicBezTo>
                        <a:pt x="1485" y="0"/>
                        <a:pt x="1483" y="0"/>
                        <a:pt x="1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3"/>
                <p:cNvSpPr/>
                <p:nvPr/>
              </p:nvSpPr>
              <p:spPr>
                <a:xfrm>
                  <a:off x="7416717" y="4469835"/>
                  <a:ext cx="194158" cy="194006"/>
                </a:xfrm>
                <a:custGeom>
                  <a:avLst/>
                  <a:gdLst/>
                  <a:ahLst/>
                  <a:cxnLst/>
                  <a:rect l="l" t="t" r="r" b="b"/>
                  <a:pathLst>
                    <a:path w="2559" h="2557" extrusionOk="0">
                      <a:moveTo>
                        <a:pt x="1072" y="0"/>
                      </a:moveTo>
                      <a:cubicBezTo>
                        <a:pt x="767" y="0"/>
                        <a:pt x="485" y="93"/>
                        <a:pt x="250" y="249"/>
                      </a:cubicBezTo>
                      <a:cubicBezTo>
                        <a:pt x="93" y="483"/>
                        <a:pt x="1" y="767"/>
                        <a:pt x="1" y="1071"/>
                      </a:cubicBezTo>
                      <a:cubicBezTo>
                        <a:pt x="1" y="1891"/>
                        <a:pt x="666" y="2556"/>
                        <a:pt x="1486" y="2556"/>
                      </a:cubicBezTo>
                      <a:cubicBezTo>
                        <a:pt x="1790" y="2556"/>
                        <a:pt x="2074" y="2464"/>
                        <a:pt x="2310" y="2308"/>
                      </a:cubicBezTo>
                      <a:cubicBezTo>
                        <a:pt x="2467" y="2074"/>
                        <a:pt x="2559" y="1790"/>
                        <a:pt x="2559" y="1486"/>
                      </a:cubicBezTo>
                      <a:cubicBezTo>
                        <a:pt x="2559" y="666"/>
                        <a:pt x="1892"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3"/>
                <p:cNvSpPr/>
                <p:nvPr/>
              </p:nvSpPr>
              <p:spPr>
                <a:xfrm>
                  <a:off x="7979910" y="4840239"/>
                  <a:ext cx="125645" cy="130425"/>
                </a:xfrm>
                <a:custGeom>
                  <a:avLst/>
                  <a:gdLst/>
                  <a:ahLst/>
                  <a:cxnLst/>
                  <a:rect l="l" t="t" r="r" b="b"/>
                  <a:pathLst>
                    <a:path w="1656" h="1719" extrusionOk="0">
                      <a:moveTo>
                        <a:pt x="603" y="0"/>
                      </a:moveTo>
                      <a:lnTo>
                        <a:pt x="1" y="433"/>
                      </a:lnTo>
                      <a:cubicBezTo>
                        <a:pt x="1" y="433"/>
                        <a:pt x="161" y="1438"/>
                        <a:pt x="336" y="1489"/>
                      </a:cubicBezTo>
                      <a:cubicBezTo>
                        <a:pt x="350" y="1493"/>
                        <a:pt x="362" y="1495"/>
                        <a:pt x="372" y="1495"/>
                      </a:cubicBezTo>
                      <a:cubicBezTo>
                        <a:pt x="488" y="1495"/>
                        <a:pt x="362" y="1223"/>
                        <a:pt x="535" y="1065"/>
                      </a:cubicBezTo>
                      <a:cubicBezTo>
                        <a:pt x="535" y="1065"/>
                        <a:pt x="747" y="1524"/>
                        <a:pt x="952" y="1683"/>
                      </a:cubicBezTo>
                      <a:cubicBezTo>
                        <a:pt x="985" y="1708"/>
                        <a:pt x="1016" y="1719"/>
                        <a:pt x="1046" y="1719"/>
                      </a:cubicBezTo>
                      <a:cubicBezTo>
                        <a:pt x="1130" y="1719"/>
                        <a:pt x="1206" y="1634"/>
                        <a:pt x="1304" y="1561"/>
                      </a:cubicBezTo>
                      <a:cubicBezTo>
                        <a:pt x="1656" y="1305"/>
                        <a:pt x="1188" y="651"/>
                        <a:pt x="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3"/>
                <p:cNvSpPr/>
                <p:nvPr/>
              </p:nvSpPr>
              <p:spPr>
                <a:xfrm>
                  <a:off x="7072640" y="5017929"/>
                  <a:ext cx="129970" cy="118513"/>
                </a:xfrm>
                <a:custGeom>
                  <a:avLst/>
                  <a:gdLst/>
                  <a:ahLst/>
                  <a:cxnLst/>
                  <a:rect l="l" t="t" r="r" b="b"/>
                  <a:pathLst>
                    <a:path w="1713" h="1562" extrusionOk="0">
                      <a:moveTo>
                        <a:pt x="1309" y="0"/>
                      </a:moveTo>
                      <a:cubicBezTo>
                        <a:pt x="1309" y="0"/>
                        <a:pt x="317" y="690"/>
                        <a:pt x="115" y="1174"/>
                      </a:cubicBezTo>
                      <a:cubicBezTo>
                        <a:pt x="1" y="1448"/>
                        <a:pt x="66" y="1561"/>
                        <a:pt x="192" y="1561"/>
                      </a:cubicBezTo>
                      <a:cubicBezTo>
                        <a:pt x="290" y="1561"/>
                        <a:pt x="424" y="1492"/>
                        <a:pt x="539" y="1377"/>
                      </a:cubicBezTo>
                      <a:cubicBezTo>
                        <a:pt x="802" y="1115"/>
                        <a:pt x="843" y="1055"/>
                        <a:pt x="1064" y="1055"/>
                      </a:cubicBezTo>
                      <a:cubicBezTo>
                        <a:pt x="1064" y="1055"/>
                        <a:pt x="924" y="1543"/>
                        <a:pt x="1125" y="1561"/>
                      </a:cubicBezTo>
                      <a:cubicBezTo>
                        <a:pt x="1125" y="1561"/>
                        <a:pt x="1233" y="1200"/>
                        <a:pt x="1530" y="782"/>
                      </a:cubicBezTo>
                      <a:cubicBezTo>
                        <a:pt x="1598" y="682"/>
                        <a:pt x="1713" y="387"/>
                        <a:pt x="1713" y="387"/>
                      </a:cubicBezTo>
                      <a:lnTo>
                        <a:pt x="1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3"/>
                <p:cNvSpPr/>
                <p:nvPr/>
              </p:nvSpPr>
              <p:spPr>
                <a:xfrm>
                  <a:off x="7154581" y="4694945"/>
                  <a:ext cx="507739" cy="382322"/>
                </a:xfrm>
                <a:custGeom>
                  <a:avLst/>
                  <a:gdLst/>
                  <a:ahLst/>
                  <a:cxnLst/>
                  <a:rect l="l" t="t" r="r" b="b"/>
                  <a:pathLst>
                    <a:path w="6692" h="5039" extrusionOk="0">
                      <a:moveTo>
                        <a:pt x="4701" y="1"/>
                      </a:moveTo>
                      <a:cubicBezTo>
                        <a:pt x="4645" y="1"/>
                        <a:pt x="4587" y="3"/>
                        <a:pt x="4527" y="8"/>
                      </a:cubicBezTo>
                      <a:cubicBezTo>
                        <a:pt x="4527" y="8"/>
                        <a:pt x="3928" y="658"/>
                        <a:pt x="3251" y="1915"/>
                      </a:cubicBezTo>
                      <a:cubicBezTo>
                        <a:pt x="2573" y="3170"/>
                        <a:pt x="568" y="3187"/>
                        <a:pt x="0" y="3985"/>
                      </a:cubicBezTo>
                      <a:lnTo>
                        <a:pt x="837" y="5039"/>
                      </a:lnTo>
                      <a:cubicBezTo>
                        <a:pt x="837" y="5039"/>
                        <a:pt x="2717" y="4996"/>
                        <a:pt x="3788" y="4528"/>
                      </a:cubicBezTo>
                      <a:cubicBezTo>
                        <a:pt x="4858" y="4062"/>
                        <a:pt x="5870" y="2894"/>
                        <a:pt x="5870" y="2894"/>
                      </a:cubicBezTo>
                      <a:cubicBezTo>
                        <a:pt x="5870" y="2894"/>
                        <a:pt x="6691" y="1"/>
                        <a:pt x="4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3"/>
                <p:cNvSpPr/>
                <p:nvPr/>
              </p:nvSpPr>
              <p:spPr>
                <a:xfrm>
                  <a:off x="7506245" y="4645325"/>
                  <a:ext cx="473900" cy="538467"/>
                </a:xfrm>
                <a:custGeom>
                  <a:avLst/>
                  <a:gdLst/>
                  <a:ahLst/>
                  <a:cxnLst/>
                  <a:rect l="l" t="t" r="r" b="b"/>
                  <a:pathLst>
                    <a:path w="6246" h="7097" extrusionOk="0">
                      <a:moveTo>
                        <a:pt x="1132" y="0"/>
                      </a:moveTo>
                      <a:lnTo>
                        <a:pt x="0" y="658"/>
                      </a:lnTo>
                      <a:cubicBezTo>
                        <a:pt x="0" y="658"/>
                        <a:pt x="277" y="2518"/>
                        <a:pt x="813" y="3432"/>
                      </a:cubicBezTo>
                      <a:cubicBezTo>
                        <a:pt x="1349" y="4347"/>
                        <a:pt x="1771" y="6891"/>
                        <a:pt x="1771" y="6891"/>
                      </a:cubicBezTo>
                      <a:cubicBezTo>
                        <a:pt x="2366" y="7037"/>
                        <a:pt x="2894" y="7097"/>
                        <a:pt x="3359" y="7097"/>
                      </a:cubicBezTo>
                      <a:cubicBezTo>
                        <a:pt x="5417" y="7097"/>
                        <a:pt x="6246" y="5927"/>
                        <a:pt x="6246" y="5927"/>
                      </a:cubicBezTo>
                      <a:cubicBezTo>
                        <a:pt x="6246" y="5927"/>
                        <a:pt x="5794" y="5114"/>
                        <a:pt x="4390" y="2707"/>
                      </a:cubicBezTo>
                      <a:cubicBezTo>
                        <a:pt x="2988" y="297"/>
                        <a:pt x="1132" y="0"/>
                        <a:pt x="11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3"/>
                <p:cNvSpPr/>
                <p:nvPr/>
              </p:nvSpPr>
              <p:spPr>
                <a:xfrm>
                  <a:off x="7566184" y="4602382"/>
                  <a:ext cx="489302" cy="278452"/>
                </a:xfrm>
                <a:custGeom>
                  <a:avLst/>
                  <a:gdLst/>
                  <a:ahLst/>
                  <a:cxnLst/>
                  <a:rect l="l" t="t" r="r" b="b"/>
                  <a:pathLst>
                    <a:path w="6449" h="3670" extrusionOk="0">
                      <a:moveTo>
                        <a:pt x="3418" y="1"/>
                      </a:moveTo>
                      <a:cubicBezTo>
                        <a:pt x="2787" y="1"/>
                        <a:pt x="2184" y="159"/>
                        <a:pt x="1777" y="284"/>
                      </a:cubicBezTo>
                      <a:cubicBezTo>
                        <a:pt x="841" y="574"/>
                        <a:pt x="419" y="1001"/>
                        <a:pt x="419" y="1001"/>
                      </a:cubicBezTo>
                      <a:cubicBezTo>
                        <a:pt x="1" y="1911"/>
                        <a:pt x="701" y="2474"/>
                        <a:pt x="1517" y="2757"/>
                      </a:cubicBezTo>
                      <a:cubicBezTo>
                        <a:pt x="1601" y="2786"/>
                        <a:pt x="1688" y="2798"/>
                        <a:pt x="1776" y="2798"/>
                      </a:cubicBezTo>
                      <a:cubicBezTo>
                        <a:pt x="2462" y="2798"/>
                        <a:pt x="3271" y="2043"/>
                        <a:pt x="3784" y="2043"/>
                      </a:cubicBezTo>
                      <a:cubicBezTo>
                        <a:pt x="3853" y="2043"/>
                        <a:pt x="3917" y="2057"/>
                        <a:pt x="3974" y="2088"/>
                      </a:cubicBezTo>
                      <a:cubicBezTo>
                        <a:pt x="4510" y="2381"/>
                        <a:pt x="5294" y="3670"/>
                        <a:pt x="5294" y="3670"/>
                      </a:cubicBezTo>
                      <a:lnTo>
                        <a:pt x="6449" y="3137"/>
                      </a:lnTo>
                      <a:cubicBezTo>
                        <a:pt x="6449" y="3137"/>
                        <a:pt x="6077" y="1950"/>
                        <a:pt x="5658" y="1222"/>
                      </a:cubicBezTo>
                      <a:cubicBezTo>
                        <a:pt x="5107" y="268"/>
                        <a:pt x="4238" y="1"/>
                        <a:pt x="3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3"/>
                <p:cNvSpPr/>
                <p:nvPr/>
              </p:nvSpPr>
              <p:spPr>
                <a:xfrm>
                  <a:off x="7460700" y="5668670"/>
                  <a:ext cx="206221" cy="84674"/>
                </a:xfrm>
                <a:custGeom>
                  <a:avLst/>
                  <a:gdLst/>
                  <a:ahLst/>
                  <a:cxnLst/>
                  <a:rect l="l" t="t" r="r" b="b"/>
                  <a:pathLst>
                    <a:path w="2718" h="1116" extrusionOk="0">
                      <a:moveTo>
                        <a:pt x="1383" y="1"/>
                      </a:moveTo>
                      <a:lnTo>
                        <a:pt x="417" y="493"/>
                      </a:lnTo>
                      <a:cubicBezTo>
                        <a:pt x="417" y="493"/>
                        <a:pt x="1" y="598"/>
                        <a:pt x="216" y="1116"/>
                      </a:cubicBezTo>
                      <a:lnTo>
                        <a:pt x="2717" y="1116"/>
                      </a:lnTo>
                      <a:lnTo>
                        <a:pt x="2717" y="87"/>
                      </a:lnTo>
                      <a:lnTo>
                        <a:pt x="13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7" name="Google Shape;2347;p73"/>
              <p:cNvSpPr/>
              <p:nvPr/>
            </p:nvSpPr>
            <p:spPr>
              <a:xfrm>
                <a:off x="8152745" y="5385905"/>
                <a:ext cx="112898" cy="195599"/>
              </a:xfrm>
              <a:custGeom>
                <a:avLst/>
                <a:gdLst/>
                <a:ahLst/>
                <a:cxnLst/>
                <a:rect l="l" t="t" r="r" b="b"/>
                <a:pathLst>
                  <a:path w="1488" h="2578" extrusionOk="0">
                    <a:moveTo>
                      <a:pt x="1068" y="1"/>
                    </a:moveTo>
                    <a:lnTo>
                      <a:pt x="1" y="183"/>
                    </a:lnTo>
                    <a:lnTo>
                      <a:pt x="174" y="1482"/>
                    </a:lnTo>
                    <a:lnTo>
                      <a:pt x="841" y="2373"/>
                    </a:lnTo>
                    <a:cubicBezTo>
                      <a:pt x="841" y="2373"/>
                      <a:pt x="932" y="2578"/>
                      <a:pt x="1161" y="2578"/>
                    </a:cubicBezTo>
                    <a:cubicBezTo>
                      <a:pt x="1249" y="2578"/>
                      <a:pt x="1357" y="2548"/>
                      <a:pt x="1488" y="2465"/>
                    </a:cubicBezTo>
                    <a:lnTo>
                      <a:pt x="10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8" name="Google Shape;2348;p73"/>
            <p:cNvSpPr/>
            <p:nvPr/>
          </p:nvSpPr>
          <p:spPr>
            <a:xfrm>
              <a:off x="7386368" y="4469987"/>
              <a:ext cx="223293" cy="97117"/>
            </a:xfrm>
            <a:custGeom>
              <a:avLst/>
              <a:gdLst/>
              <a:ahLst/>
              <a:cxnLst/>
              <a:rect l="l" t="t" r="r" b="b"/>
              <a:pathLst>
                <a:path w="2943" h="1280" extrusionOk="0">
                  <a:moveTo>
                    <a:pt x="1473" y="0"/>
                  </a:moveTo>
                  <a:cubicBezTo>
                    <a:pt x="1472" y="0"/>
                    <a:pt x="1471" y="0"/>
                    <a:pt x="1470" y="0"/>
                  </a:cubicBezTo>
                  <a:cubicBezTo>
                    <a:pt x="721" y="0"/>
                    <a:pt x="102" y="555"/>
                    <a:pt x="1" y="1279"/>
                  </a:cubicBezTo>
                  <a:lnTo>
                    <a:pt x="2942" y="1279"/>
                  </a:lnTo>
                  <a:cubicBezTo>
                    <a:pt x="2841" y="556"/>
                    <a:pt x="2225" y="0"/>
                    <a:pt x="1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p38"/>
          <p:cNvSpPr/>
          <p:nvPr/>
        </p:nvSpPr>
        <p:spPr>
          <a:xfrm>
            <a:off x="902404" y="104107"/>
            <a:ext cx="810834" cy="343080"/>
          </a:xfrm>
          <a:custGeom>
            <a:avLst/>
            <a:gdLst/>
            <a:ahLst/>
            <a:cxnLst/>
            <a:rect l="l" t="t" r="r" b="b"/>
            <a:pathLst>
              <a:path w="13469" h="5699" extrusionOk="0">
                <a:moveTo>
                  <a:pt x="5824" y="0"/>
                </a:moveTo>
                <a:cubicBezTo>
                  <a:pt x="5157" y="0"/>
                  <a:pt x="4553" y="269"/>
                  <a:pt x="4114" y="704"/>
                </a:cubicBezTo>
                <a:cubicBezTo>
                  <a:pt x="3991" y="682"/>
                  <a:pt x="3864" y="668"/>
                  <a:pt x="3733" y="668"/>
                </a:cubicBezTo>
                <a:cubicBezTo>
                  <a:pt x="3032" y="668"/>
                  <a:pt x="2411" y="1014"/>
                  <a:pt x="2032" y="1543"/>
                </a:cubicBezTo>
                <a:cubicBezTo>
                  <a:pt x="1818" y="1364"/>
                  <a:pt x="1542" y="1257"/>
                  <a:pt x="1239" y="1257"/>
                </a:cubicBezTo>
                <a:cubicBezTo>
                  <a:pt x="556" y="1257"/>
                  <a:pt x="1" y="1812"/>
                  <a:pt x="1" y="2497"/>
                </a:cubicBezTo>
                <a:cubicBezTo>
                  <a:pt x="3" y="3176"/>
                  <a:pt x="556" y="3732"/>
                  <a:pt x="1239" y="3732"/>
                </a:cubicBezTo>
                <a:cubicBezTo>
                  <a:pt x="1448" y="3732"/>
                  <a:pt x="1643" y="3681"/>
                  <a:pt x="1812" y="3590"/>
                </a:cubicBezTo>
                <a:cubicBezTo>
                  <a:pt x="2135" y="4331"/>
                  <a:pt x="2872" y="4849"/>
                  <a:pt x="3729" y="4849"/>
                </a:cubicBezTo>
                <a:cubicBezTo>
                  <a:pt x="4094" y="4849"/>
                  <a:pt x="4437" y="4755"/>
                  <a:pt x="4733" y="4591"/>
                </a:cubicBezTo>
                <a:cubicBezTo>
                  <a:pt x="5061" y="4755"/>
                  <a:pt x="5430" y="4849"/>
                  <a:pt x="5821" y="4849"/>
                </a:cubicBezTo>
                <a:cubicBezTo>
                  <a:pt x="5913" y="4849"/>
                  <a:pt x="6005" y="4842"/>
                  <a:pt x="6097" y="4832"/>
                </a:cubicBezTo>
                <a:cubicBezTo>
                  <a:pt x="6503" y="5358"/>
                  <a:pt x="7138" y="5698"/>
                  <a:pt x="7855" y="5698"/>
                </a:cubicBezTo>
                <a:cubicBezTo>
                  <a:pt x="8751" y="5698"/>
                  <a:pt x="9521" y="5170"/>
                  <a:pt x="9873" y="4405"/>
                </a:cubicBezTo>
                <a:cubicBezTo>
                  <a:pt x="10150" y="4591"/>
                  <a:pt x="10481" y="4702"/>
                  <a:pt x="10839" y="4702"/>
                </a:cubicBezTo>
                <a:cubicBezTo>
                  <a:pt x="11487" y="4702"/>
                  <a:pt x="12055" y="4342"/>
                  <a:pt x="12348" y="3810"/>
                </a:cubicBezTo>
                <a:lnTo>
                  <a:pt x="12359" y="3810"/>
                </a:lnTo>
                <a:cubicBezTo>
                  <a:pt x="12971" y="3810"/>
                  <a:pt x="13469" y="3312"/>
                  <a:pt x="13469" y="2700"/>
                </a:cubicBezTo>
                <a:cubicBezTo>
                  <a:pt x="13469" y="2086"/>
                  <a:pt x="12971" y="1589"/>
                  <a:pt x="12359" y="1589"/>
                </a:cubicBezTo>
                <a:cubicBezTo>
                  <a:pt x="12215" y="1589"/>
                  <a:pt x="12079" y="1617"/>
                  <a:pt x="11954" y="1668"/>
                </a:cubicBezTo>
                <a:cubicBezTo>
                  <a:pt x="11653" y="1412"/>
                  <a:pt x="11264" y="1257"/>
                  <a:pt x="10839" y="1257"/>
                </a:cubicBezTo>
                <a:cubicBezTo>
                  <a:pt x="10822" y="1257"/>
                  <a:pt x="10806" y="1259"/>
                  <a:pt x="10789" y="1259"/>
                </a:cubicBezTo>
                <a:cubicBezTo>
                  <a:pt x="10430" y="714"/>
                  <a:pt x="9814" y="352"/>
                  <a:pt x="9110" y="352"/>
                </a:cubicBezTo>
                <a:cubicBezTo>
                  <a:pt x="8570" y="352"/>
                  <a:pt x="8082" y="566"/>
                  <a:pt x="7719" y="914"/>
                </a:cubicBezTo>
                <a:cubicBezTo>
                  <a:pt x="7275" y="356"/>
                  <a:pt x="6591" y="0"/>
                  <a:pt x="58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Plan de la présentation</a:t>
            </a:r>
            <a:endParaRPr dirty="0"/>
          </a:p>
        </p:txBody>
      </p:sp>
      <p:sp>
        <p:nvSpPr>
          <p:cNvPr id="1125" name="Google Shape;1125;p38"/>
          <p:cNvSpPr txBox="1">
            <a:spLocks noGrp="1"/>
          </p:cNvSpPr>
          <p:nvPr>
            <p:ph type="title" idx="5"/>
          </p:nvPr>
        </p:nvSpPr>
        <p:spPr>
          <a:xfrm>
            <a:off x="1055008" y="1268575"/>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126" name="Google Shape;1126;p38"/>
          <p:cNvSpPr txBox="1">
            <a:spLocks noGrp="1"/>
          </p:cNvSpPr>
          <p:nvPr>
            <p:ph type="title" idx="6"/>
          </p:nvPr>
        </p:nvSpPr>
        <p:spPr>
          <a:xfrm>
            <a:off x="1055009" y="3006800"/>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127" name="Google Shape;1127;p38"/>
          <p:cNvSpPr txBox="1">
            <a:spLocks noGrp="1"/>
          </p:cNvSpPr>
          <p:nvPr>
            <p:ph type="title" idx="7"/>
          </p:nvPr>
        </p:nvSpPr>
        <p:spPr>
          <a:xfrm>
            <a:off x="5170577" y="1268575"/>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128" name="Google Shape;1128;p38"/>
          <p:cNvSpPr txBox="1">
            <a:spLocks noGrp="1"/>
          </p:cNvSpPr>
          <p:nvPr>
            <p:ph type="title" idx="8"/>
          </p:nvPr>
        </p:nvSpPr>
        <p:spPr>
          <a:xfrm>
            <a:off x="5170577" y="3006800"/>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129" name="Google Shape;1129;p38"/>
          <p:cNvSpPr txBox="1">
            <a:spLocks noGrp="1"/>
          </p:cNvSpPr>
          <p:nvPr>
            <p:ph type="subTitle" idx="9"/>
          </p:nvPr>
        </p:nvSpPr>
        <p:spPr>
          <a:xfrm>
            <a:off x="987166" y="1915650"/>
            <a:ext cx="2950800" cy="55898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smtClean="0"/>
              <a:t>Contexte</a:t>
            </a:r>
            <a:r>
              <a:rPr lang="en-US" dirty="0" smtClean="0"/>
              <a:t> et </a:t>
            </a:r>
            <a:r>
              <a:rPr lang="en-US" dirty="0" err="1" smtClean="0"/>
              <a:t>objectifs</a:t>
            </a:r>
            <a:endParaRPr dirty="0"/>
          </a:p>
        </p:txBody>
      </p:sp>
      <p:sp>
        <p:nvSpPr>
          <p:cNvPr id="1130" name="Google Shape;1130;p38"/>
          <p:cNvSpPr txBox="1">
            <a:spLocks noGrp="1"/>
          </p:cNvSpPr>
          <p:nvPr>
            <p:ph type="subTitle" idx="13"/>
          </p:nvPr>
        </p:nvSpPr>
        <p:spPr>
          <a:xfrm>
            <a:off x="5062482" y="1774975"/>
            <a:ext cx="29508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smtClean="0"/>
              <a:t>Methodes</a:t>
            </a:r>
            <a:r>
              <a:rPr lang="en-US" dirty="0" smtClean="0"/>
              <a:t> </a:t>
            </a:r>
            <a:r>
              <a:rPr lang="en-US" dirty="0" err="1" smtClean="0"/>
              <a:t>utilisés</a:t>
            </a:r>
            <a:endParaRPr dirty="0"/>
          </a:p>
        </p:txBody>
      </p:sp>
      <p:sp>
        <p:nvSpPr>
          <p:cNvPr id="1131" name="Google Shape;1131;p38"/>
          <p:cNvSpPr txBox="1">
            <a:spLocks noGrp="1"/>
          </p:cNvSpPr>
          <p:nvPr>
            <p:ph type="subTitle" idx="14"/>
          </p:nvPr>
        </p:nvSpPr>
        <p:spPr>
          <a:xfrm>
            <a:off x="948799" y="3513150"/>
            <a:ext cx="29508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Resultats obtenus</a:t>
            </a:r>
            <a:endParaRPr dirty="0"/>
          </a:p>
        </p:txBody>
      </p:sp>
      <p:sp>
        <p:nvSpPr>
          <p:cNvPr id="1132" name="Google Shape;1132;p38"/>
          <p:cNvSpPr txBox="1">
            <a:spLocks noGrp="1"/>
          </p:cNvSpPr>
          <p:nvPr>
            <p:ph type="subTitle" idx="15"/>
          </p:nvPr>
        </p:nvSpPr>
        <p:spPr>
          <a:xfrm>
            <a:off x="5088059" y="3619234"/>
            <a:ext cx="3179907" cy="80830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Proposition de solution</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022"/>
        <p:cNvGrpSpPr/>
        <p:nvPr/>
      </p:nvGrpSpPr>
      <p:grpSpPr>
        <a:xfrm>
          <a:off x="0" y="0"/>
          <a:ext cx="0" cy="0"/>
          <a:chOff x="0" y="0"/>
          <a:chExt cx="0" cy="0"/>
        </a:xfrm>
      </p:grpSpPr>
      <p:sp>
        <p:nvSpPr>
          <p:cNvPr id="2026" name="Google Shape;2026;p70"/>
          <p:cNvSpPr txBox="1">
            <a:spLocks noGrp="1"/>
          </p:cNvSpPr>
          <p:nvPr>
            <p:ph type="subTitle" idx="1"/>
          </p:nvPr>
        </p:nvSpPr>
        <p:spPr>
          <a:xfrm>
            <a:off x="2855575" y="184145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smtClean="0"/>
              <a:t>Avez-vous des questions?</a:t>
            </a:r>
            <a:endParaRPr b="1" dirty="0"/>
          </a:p>
          <a:p>
            <a:pPr marL="0" lvl="0" indent="0" algn="l" rtl="0">
              <a:spcBef>
                <a:spcPts val="0"/>
              </a:spcBef>
              <a:spcAft>
                <a:spcPts val="0"/>
              </a:spcAft>
              <a:buNone/>
            </a:pPr>
            <a:r>
              <a:rPr lang="en-US" dirty="0" smtClean="0"/>
              <a:t>www.madatlas.mg</a:t>
            </a:r>
            <a:endParaRPr dirty="0"/>
          </a:p>
        </p:txBody>
      </p:sp>
      <p:sp>
        <p:nvSpPr>
          <p:cNvPr id="2028" name="Google Shape;2028;p70"/>
          <p:cNvSpPr txBox="1">
            <a:spLocks noGrp="1"/>
          </p:cNvSpPr>
          <p:nvPr>
            <p:ph type="title"/>
          </p:nvPr>
        </p:nvSpPr>
        <p:spPr>
          <a:xfrm>
            <a:off x="2855575" y="540000"/>
            <a:ext cx="49569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Thanks!</a:t>
            </a:r>
            <a:endParaRPr dirty="0"/>
          </a:p>
        </p:txBody>
      </p:sp>
      <p:sp>
        <p:nvSpPr>
          <p:cNvPr id="2029" name="Google Shape;2029;p70"/>
          <p:cNvSpPr/>
          <p:nvPr/>
        </p:nvSpPr>
        <p:spPr>
          <a:xfrm>
            <a:off x="2922937" y="2926023"/>
            <a:ext cx="601800" cy="6018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0"/>
          <p:cNvSpPr/>
          <p:nvPr/>
        </p:nvSpPr>
        <p:spPr>
          <a:xfrm>
            <a:off x="2967378" y="2970149"/>
            <a:ext cx="512918" cy="51348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4" name="Google Shape;2044;p70"/>
          <p:cNvGrpSpPr/>
          <p:nvPr/>
        </p:nvGrpSpPr>
        <p:grpSpPr>
          <a:xfrm>
            <a:off x="713219" y="2558835"/>
            <a:ext cx="1361082" cy="2871729"/>
            <a:chOff x="-5446575" y="1508248"/>
            <a:chExt cx="733579" cy="1547852"/>
          </a:xfrm>
        </p:grpSpPr>
        <p:sp>
          <p:nvSpPr>
            <p:cNvPr id="2045" name="Google Shape;2045;p70"/>
            <p:cNvSpPr/>
            <p:nvPr/>
          </p:nvSpPr>
          <p:spPr>
            <a:xfrm>
              <a:off x="-5446575" y="2960425"/>
              <a:ext cx="619303" cy="95675"/>
            </a:xfrm>
            <a:custGeom>
              <a:avLst/>
              <a:gdLst/>
              <a:ahLst/>
              <a:cxnLst/>
              <a:rect l="l" t="t" r="r" b="b"/>
              <a:pathLst>
                <a:path w="14665" h="1728" extrusionOk="0">
                  <a:moveTo>
                    <a:pt x="7334" y="1"/>
                  </a:moveTo>
                  <a:cubicBezTo>
                    <a:pt x="3283" y="1"/>
                    <a:pt x="1" y="388"/>
                    <a:pt x="1" y="863"/>
                  </a:cubicBezTo>
                  <a:cubicBezTo>
                    <a:pt x="1" y="1341"/>
                    <a:pt x="3283" y="1728"/>
                    <a:pt x="7334" y="1728"/>
                  </a:cubicBezTo>
                  <a:cubicBezTo>
                    <a:pt x="11382" y="1728"/>
                    <a:pt x="14664" y="1341"/>
                    <a:pt x="14664" y="863"/>
                  </a:cubicBezTo>
                  <a:cubicBezTo>
                    <a:pt x="14664" y="388"/>
                    <a:pt x="11382" y="1"/>
                    <a:pt x="7334" y="1"/>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0"/>
            <p:cNvSpPr/>
            <p:nvPr/>
          </p:nvSpPr>
          <p:spPr>
            <a:xfrm>
              <a:off x="-5094024" y="2826967"/>
              <a:ext cx="173672" cy="52428"/>
            </a:xfrm>
            <a:custGeom>
              <a:avLst/>
              <a:gdLst/>
              <a:ahLst/>
              <a:cxnLst/>
              <a:rect l="l" t="t" r="r" b="b"/>
              <a:pathLst>
                <a:path w="2289" h="691" extrusionOk="0">
                  <a:moveTo>
                    <a:pt x="107" y="1"/>
                  </a:moveTo>
                  <a:cubicBezTo>
                    <a:pt x="0" y="277"/>
                    <a:pt x="155" y="616"/>
                    <a:pt x="155" y="616"/>
                  </a:cubicBezTo>
                  <a:lnTo>
                    <a:pt x="557" y="661"/>
                  </a:lnTo>
                  <a:lnTo>
                    <a:pt x="558" y="526"/>
                  </a:lnTo>
                  <a:cubicBezTo>
                    <a:pt x="558" y="526"/>
                    <a:pt x="944" y="690"/>
                    <a:pt x="1713" y="690"/>
                  </a:cubicBezTo>
                  <a:cubicBezTo>
                    <a:pt x="1884" y="690"/>
                    <a:pt x="2073" y="682"/>
                    <a:pt x="2282" y="662"/>
                  </a:cubicBezTo>
                  <a:cubicBezTo>
                    <a:pt x="2289" y="248"/>
                    <a:pt x="1414" y="357"/>
                    <a:pt x="892" y="19"/>
                  </a:cubicBezTo>
                  <a:lnTo>
                    <a:pt x="1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0"/>
            <p:cNvSpPr/>
            <p:nvPr/>
          </p:nvSpPr>
          <p:spPr>
            <a:xfrm>
              <a:off x="-5132491" y="2115143"/>
              <a:ext cx="172079" cy="720940"/>
            </a:xfrm>
            <a:custGeom>
              <a:avLst/>
              <a:gdLst/>
              <a:ahLst/>
              <a:cxnLst/>
              <a:rect l="l" t="t" r="r" b="b"/>
              <a:pathLst>
                <a:path w="2268" h="9502" extrusionOk="0">
                  <a:moveTo>
                    <a:pt x="0" y="1"/>
                  </a:moveTo>
                  <a:lnTo>
                    <a:pt x="22" y="1446"/>
                  </a:lnTo>
                  <a:cubicBezTo>
                    <a:pt x="148" y="2568"/>
                    <a:pt x="866" y="4892"/>
                    <a:pt x="866" y="4892"/>
                  </a:cubicBezTo>
                  <a:lnTo>
                    <a:pt x="614" y="9387"/>
                  </a:lnTo>
                  <a:cubicBezTo>
                    <a:pt x="749" y="9463"/>
                    <a:pt x="885" y="9501"/>
                    <a:pt x="1020" y="9501"/>
                  </a:cubicBezTo>
                  <a:cubicBezTo>
                    <a:pt x="1147" y="9501"/>
                    <a:pt x="1273" y="9468"/>
                    <a:pt x="1399" y="9401"/>
                  </a:cubicBezTo>
                  <a:cubicBezTo>
                    <a:pt x="1968" y="7737"/>
                    <a:pt x="2197" y="6189"/>
                    <a:pt x="2238" y="4853"/>
                  </a:cubicBezTo>
                  <a:cubicBezTo>
                    <a:pt x="2267" y="2555"/>
                    <a:pt x="1580" y="25"/>
                    <a:pt x="1580" y="25"/>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0"/>
            <p:cNvSpPr/>
            <p:nvPr/>
          </p:nvSpPr>
          <p:spPr>
            <a:xfrm>
              <a:off x="-5103811" y="2875221"/>
              <a:ext cx="177466" cy="24127"/>
            </a:xfrm>
            <a:custGeom>
              <a:avLst/>
              <a:gdLst/>
              <a:ahLst/>
              <a:cxnLst/>
              <a:rect l="l" t="t" r="r" b="b"/>
              <a:pathLst>
                <a:path w="2339" h="318" extrusionOk="0">
                  <a:moveTo>
                    <a:pt x="41" y="1"/>
                  </a:moveTo>
                  <a:cubicBezTo>
                    <a:pt x="17" y="1"/>
                    <a:pt x="0" y="19"/>
                    <a:pt x="0" y="41"/>
                  </a:cubicBezTo>
                  <a:lnTo>
                    <a:pt x="0" y="277"/>
                  </a:lnTo>
                  <a:cubicBezTo>
                    <a:pt x="0" y="299"/>
                    <a:pt x="19" y="318"/>
                    <a:pt x="41" y="318"/>
                  </a:cubicBezTo>
                  <a:lnTo>
                    <a:pt x="2300" y="318"/>
                  </a:lnTo>
                  <a:cubicBezTo>
                    <a:pt x="2322" y="318"/>
                    <a:pt x="2339" y="299"/>
                    <a:pt x="2339" y="277"/>
                  </a:cubicBezTo>
                  <a:lnTo>
                    <a:pt x="2339" y="41"/>
                  </a:lnTo>
                  <a:cubicBezTo>
                    <a:pt x="2339" y="17"/>
                    <a:pt x="2320" y="1"/>
                    <a:pt x="23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0"/>
            <p:cNvSpPr/>
            <p:nvPr/>
          </p:nvSpPr>
          <p:spPr>
            <a:xfrm>
              <a:off x="-5299180" y="2734025"/>
              <a:ext cx="315402" cy="306677"/>
            </a:xfrm>
            <a:custGeom>
              <a:avLst/>
              <a:gdLst/>
              <a:ahLst/>
              <a:cxnLst/>
              <a:rect l="l" t="t" r="r" b="b"/>
              <a:pathLst>
                <a:path w="4157" h="4042" extrusionOk="0">
                  <a:moveTo>
                    <a:pt x="2078" y="0"/>
                  </a:moveTo>
                  <a:cubicBezTo>
                    <a:pt x="931" y="0"/>
                    <a:pt x="1" y="905"/>
                    <a:pt x="1" y="2020"/>
                  </a:cubicBezTo>
                  <a:cubicBezTo>
                    <a:pt x="1" y="3137"/>
                    <a:pt x="931" y="4042"/>
                    <a:pt x="2078" y="4042"/>
                  </a:cubicBezTo>
                  <a:cubicBezTo>
                    <a:pt x="3226" y="4042"/>
                    <a:pt x="4156" y="3137"/>
                    <a:pt x="4156" y="2020"/>
                  </a:cubicBezTo>
                  <a:cubicBezTo>
                    <a:pt x="4156" y="905"/>
                    <a:pt x="3226" y="0"/>
                    <a:pt x="2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0"/>
            <p:cNvSpPr/>
            <p:nvPr/>
          </p:nvSpPr>
          <p:spPr>
            <a:xfrm>
              <a:off x="-5195540" y="2834858"/>
              <a:ext cx="108118" cy="104932"/>
            </a:xfrm>
            <a:custGeom>
              <a:avLst/>
              <a:gdLst/>
              <a:ahLst/>
              <a:cxnLst/>
              <a:rect l="l" t="t" r="r" b="b"/>
              <a:pathLst>
                <a:path w="1425" h="1383" extrusionOk="0">
                  <a:moveTo>
                    <a:pt x="712" y="0"/>
                  </a:moveTo>
                  <a:cubicBezTo>
                    <a:pt x="319" y="0"/>
                    <a:pt x="0" y="310"/>
                    <a:pt x="0" y="691"/>
                  </a:cubicBezTo>
                  <a:cubicBezTo>
                    <a:pt x="0" y="1074"/>
                    <a:pt x="319" y="1382"/>
                    <a:pt x="712" y="1382"/>
                  </a:cubicBezTo>
                  <a:cubicBezTo>
                    <a:pt x="1106" y="1382"/>
                    <a:pt x="1425" y="1074"/>
                    <a:pt x="1425" y="691"/>
                  </a:cubicBezTo>
                  <a:cubicBezTo>
                    <a:pt x="1425" y="310"/>
                    <a:pt x="1106" y="0"/>
                    <a:pt x="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0"/>
            <p:cNvSpPr/>
            <p:nvPr/>
          </p:nvSpPr>
          <p:spPr>
            <a:xfrm>
              <a:off x="-5299180" y="2718319"/>
              <a:ext cx="358346" cy="164719"/>
            </a:xfrm>
            <a:custGeom>
              <a:avLst/>
              <a:gdLst/>
              <a:ahLst/>
              <a:cxnLst/>
              <a:rect l="l" t="t" r="r" b="b"/>
              <a:pathLst>
                <a:path w="4723" h="2171" extrusionOk="0">
                  <a:moveTo>
                    <a:pt x="2209" y="0"/>
                  </a:moveTo>
                  <a:cubicBezTo>
                    <a:pt x="1823" y="0"/>
                    <a:pt x="1439" y="82"/>
                    <a:pt x="1101" y="250"/>
                  </a:cubicBezTo>
                  <a:cubicBezTo>
                    <a:pt x="452" y="572"/>
                    <a:pt x="2" y="1219"/>
                    <a:pt x="1" y="1890"/>
                  </a:cubicBezTo>
                  <a:cubicBezTo>
                    <a:pt x="1" y="1941"/>
                    <a:pt x="6" y="2002"/>
                    <a:pt x="49" y="2039"/>
                  </a:cubicBezTo>
                  <a:cubicBezTo>
                    <a:pt x="84" y="2069"/>
                    <a:pt x="134" y="2076"/>
                    <a:pt x="184" y="2076"/>
                  </a:cubicBezTo>
                  <a:cubicBezTo>
                    <a:pt x="202" y="2076"/>
                    <a:pt x="219" y="2075"/>
                    <a:pt x="237" y="2074"/>
                  </a:cubicBezTo>
                  <a:cubicBezTo>
                    <a:pt x="491" y="2056"/>
                    <a:pt x="732" y="2030"/>
                    <a:pt x="983" y="2012"/>
                  </a:cubicBezTo>
                  <a:cubicBezTo>
                    <a:pt x="1046" y="2008"/>
                    <a:pt x="1099" y="1973"/>
                    <a:pt x="1119" y="1919"/>
                  </a:cubicBezTo>
                  <a:cubicBezTo>
                    <a:pt x="1198" y="1711"/>
                    <a:pt x="1357" y="1527"/>
                    <a:pt x="1569" y="1420"/>
                  </a:cubicBezTo>
                  <a:cubicBezTo>
                    <a:pt x="1700" y="1353"/>
                    <a:pt x="1851" y="1318"/>
                    <a:pt x="2001" y="1318"/>
                  </a:cubicBezTo>
                  <a:cubicBezTo>
                    <a:pt x="2126" y="1318"/>
                    <a:pt x="2251" y="1342"/>
                    <a:pt x="2363" y="1392"/>
                  </a:cubicBezTo>
                  <a:cubicBezTo>
                    <a:pt x="2573" y="1486"/>
                    <a:pt x="2732" y="1671"/>
                    <a:pt x="2778" y="1879"/>
                  </a:cubicBezTo>
                  <a:cubicBezTo>
                    <a:pt x="2796" y="1967"/>
                    <a:pt x="2857" y="2047"/>
                    <a:pt x="2949" y="2085"/>
                  </a:cubicBezTo>
                  <a:cubicBezTo>
                    <a:pt x="3087" y="2142"/>
                    <a:pt x="3248" y="2164"/>
                    <a:pt x="3403" y="2168"/>
                  </a:cubicBezTo>
                  <a:cubicBezTo>
                    <a:pt x="3454" y="2170"/>
                    <a:pt x="3505" y="2170"/>
                    <a:pt x="3556" y="2170"/>
                  </a:cubicBezTo>
                  <a:cubicBezTo>
                    <a:pt x="3832" y="2170"/>
                    <a:pt x="4111" y="2149"/>
                    <a:pt x="4387" y="2107"/>
                  </a:cubicBezTo>
                  <a:cubicBezTo>
                    <a:pt x="4484" y="2094"/>
                    <a:pt x="4595" y="2072"/>
                    <a:pt x="4656" y="1995"/>
                  </a:cubicBezTo>
                  <a:cubicBezTo>
                    <a:pt x="4722" y="1908"/>
                    <a:pt x="4696" y="1790"/>
                    <a:pt x="4659" y="1689"/>
                  </a:cubicBezTo>
                  <a:cubicBezTo>
                    <a:pt x="4433" y="1051"/>
                    <a:pt x="3919" y="493"/>
                    <a:pt x="3246" y="207"/>
                  </a:cubicBezTo>
                  <a:cubicBezTo>
                    <a:pt x="2923" y="70"/>
                    <a:pt x="2565" y="0"/>
                    <a:pt x="22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0"/>
            <p:cNvSpPr/>
            <p:nvPr/>
          </p:nvSpPr>
          <p:spPr>
            <a:xfrm>
              <a:off x="-5321259" y="2875221"/>
              <a:ext cx="177618" cy="24127"/>
            </a:xfrm>
            <a:custGeom>
              <a:avLst/>
              <a:gdLst/>
              <a:ahLst/>
              <a:cxnLst/>
              <a:rect l="l" t="t" r="r" b="b"/>
              <a:pathLst>
                <a:path w="2341" h="318" extrusionOk="0">
                  <a:moveTo>
                    <a:pt x="43" y="1"/>
                  </a:moveTo>
                  <a:cubicBezTo>
                    <a:pt x="19" y="1"/>
                    <a:pt x="4" y="19"/>
                    <a:pt x="4" y="41"/>
                  </a:cubicBezTo>
                  <a:lnTo>
                    <a:pt x="4" y="277"/>
                  </a:lnTo>
                  <a:cubicBezTo>
                    <a:pt x="0" y="299"/>
                    <a:pt x="19" y="318"/>
                    <a:pt x="43" y="318"/>
                  </a:cubicBezTo>
                  <a:lnTo>
                    <a:pt x="2302" y="318"/>
                  </a:lnTo>
                  <a:cubicBezTo>
                    <a:pt x="2326" y="318"/>
                    <a:pt x="2341" y="299"/>
                    <a:pt x="2341" y="277"/>
                  </a:cubicBezTo>
                  <a:lnTo>
                    <a:pt x="2341" y="41"/>
                  </a:lnTo>
                  <a:cubicBezTo>
                    <a:pt x="2341" y="17"/>
                    <a:pt x="2322" y="1"/>
                    <a:pt x="23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0"/>
            <p:cNvSpPr/>
            <p:nvPr/>
          </p:nvSpPr>
          <p:spPr>
            <a:xfrm>
              <a:off x="-5329225" y="2823477"/>
              <a:ext cx="173596" cy="52352"/>
            </a:xfrm>
            <a:custGeom>
              <a:avLst/>
              <a:gdLst/>
              <a:ahLst/>
              <a:cxnLst/>
              <a:rect l="l" t="t" r="r" b="b"/>
              <a:pathLst>
                <a:path w="2288" h="690" extrusionOk="0">
                  <a:moveTo>
                    <a:pt x="105" y="1"/>
                  </a:moveTo>
                  <a:cubicBezTo>
                    <a:pt x="0" y="277"/>
                    <a:pt x="155" y="616"/>
                    <a:pt x="155" y="616"/>
                  </a:cubicBezTo>
                  <a:lnTo>
                    <a:pt x="555" y="661"/>
                  </a:lnTo>
                  <a:lnTo>
                    <a:pt x="557" y="526"/>
                  </a:lnTo>
                  <a:cubicBezTo>
                    <a:pt x="557" y="526"/>
                    <a:pt x="945" y="690"/>
                    <a:pt x="1716" y="690"/>
                  </a:cubicBezTo>
                  <a:cubicBezTo>
                    <a:pt x="1886" y="690"/>
                    <a:pt x="2074" y="682"/>
                    <a:pt x="2280" y="662"/>
                  </a:cubicBezTo>
                  <a:cubicBezTo>
                    <a:pt x="2287" y="248"/>
                    <a:pt x="1412" y="356"/>
                    <a:pt x="892" y="19"/>
                  </a:cubicBezTo>
                  <a:lnTo>
                    <a:pt x="1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0"/>
            <p:cNvSpPr/>
            <p:nvPr/>
          </p:nvSpPr>
          <p:spPr>
            <a:xfrm>
              <a:off x="-5321259" y="2113246"/>
              <a:ext cx="197496" cy="719120"/>
            </a:xfrm>
            <a:custGeom>
              <a:avLst/>
              <a:gdLst/>
              <a:ahLst/>
              <a:cxnLst/>
              <a:rect l="l" t="t" r="r" b="b"/>
              <a:pathLst>
                <a:path w="2603" h="9478" extrusionOk="0">
                  <a:moveTo>
                    <a:pt x="680" y="0"/>
                  </a:moveTo>
                  <a:cubicBezTo>
                    <a:pt x="476" y="6024"/>
                    <a:pt x="0" y="9362"/>
                    <a:pt x="0" y="9362"/>
                  </a:cubicBezTo>
                  <a:cubicBezTo>
                    <a:pt x="140" y="9438"/>
                    <a:pt x="278" y="9477"/>
                    <a:pt x="416" y="9477"/>
                  </a:cubicBezTo>
                  <a:cubicBezTo>
                    <a:pt x="541" y="9477"/>
                    <a:pt x="665" y="9445"/>
                    <a:pt x="787" y="9378"/>
                  </a:cubicBezTo>
                  <a:cubicBezTo>
                    <a:pt x="1675" y="6160"/>
                    <a:pt x="2519" y="1471"/>
                    <a:pt x="2512" y="1471"/>
                  </a:cubicBezTo>
                  <a:lnTo>
                    <a:pt x="2512" y="1471"/>
                  </a:lnTo>
                  <a:cubicBezTo>
                    <a:pt x="2512" y="1471"/>
                    <a:pt x="2512" y="1471"/>
                    <a:pt x="2512" y="1471"/>
                  </a:cubicBezTo>
                  <a:cubicBezTo>
                    <a:pt x="2593" y="940"/>
                    <a:pt x="2603" y="450"/>
                    <a:pt x="2492" y="26"/>
                  </a:cubicBezTo>
                  <a:lnTo>
                    <a:pt x="6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0"/>
            <p:cNvSpPr/>
            <p:nvPr/>
          </p:nvSpPr>
          <p:spPr>
            <a:xfrm>
              <a:off x="-5036741" y="1748988"/>
              <a:ext cx="271320" cy="310926"/>
            </a:xfrm>
            <a:custGeom>
              <a:avLst/>
              <a:gdLst/>
              <a:ahLst/>
              <a:cxnLst/>
              <a:rect l="l" t="t" r="r" b="b"/>
              <a:pathLst>
                <a:path w="3576" h="4098" extrusionOk="0">
                  <a:moveTo>
                    <a:pt x="52" y="0"/>
                  </a:moveTo>
                  <a:lnTo>
                    <a:pt x="1" y="1854"/>
                  </a:lnTo>
                  <a:cubicBezTo>
                    <a:pt x="1" y="1854"/>
                    <a:pt x="812" y="4075"/>
                    <a:pt x="1355" y="4097"/>
                  </a:cubicBezTo>
                  <a:cubicBezTo>
                    <a:pt x="1358" y="4097"/>
                    <a:pt x="1362" y="4097"/>
                    <a:pt x="1365" y="4097"/>
                  </a:cubicBezTo>
                  <a:cubicBezTo>
                    <a:pt x="2050" y="4097"/>
                    <a:pt x="3576" y="1241"/>
                    <a:pt x="3576" y="1241"/>
                  </a:cubicBezTo>
                  <a:lnTo>
                    <a:pt x="3051" y="1047"/>
                  </a:lnTo>
                  <a:cubicBezTo>
                    <a:pt x="2688" y="1685"/>
                    <a:pt x="1512" y="2885"/>
                    <a:pt x="1512" y="2885"/>
                  </a:cubicBezTo>
                  <a:cubicBezTo>
                    <a:pt x="810" y="1073"/>
                    <a:pt x="52" y="4"/>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0"/>
            <p:cNvSpPr/>
            <p:nvPr/>
          </p:nvSpPr>
          <p:spPr>
            <a:xfrm>
              <a:off x="-4831888" y="1733889"/>
              <a:ext cx="118892" cy="115706"/>
            </a:xfrm>
            <a:custGeom>
              <a:avLst/>
              <a:gdLst/>
              <a:ahLst/>
              <a:cxnLst/>
              <a:rect l="l" t="t" r="r" b="b"/>
              <a:pathLst>
                <a:path w="1567" h="1525" extrusionOk="0">
                  <a:moveTo>
                    <a:pt x="896" y="1"/>
                  </a:moveTo>
                  <a:cubicBezTo>
                    <a:pt x="873" y="1"/>
                    <a:pt x="850" y="12"/>
                    <a:pt x="837" y="34"/>
                  </a:cubicBezTo>
                  <a:cubicBezTo>
                    <a:pt x="686" y="292"/>
                    <a:pt x="566" y="566"/>
                    <a:pt x="456" y="844"/>
                  </a:cubicBezTo>
                  <a:cubicBezTo>
                    <a:pt x="448" y="863"/>
                    <a:pt x="439" y="881"/>
                    <a:pt x="432" y="902"/>
                  </a:cubicBezTo>
                  <a:cubicBezTo>
                    <a:pt x="393" y="835"/>
                    <a:pt x="345" y="776"/>
                    <a:pt x="273" y="738"/>
                  </a:cubicBezTo>
                  <a:cubicBezTo>
                    <a:pt x="233" y="716"/>
                    <a:pt x="185" y="700"/>
                    <a:pt x="139" y="700"/>
                  </a:cubicBezTo>
                  <a:cubicBezTo>
                    <a:pt x="126" y="700"/>
                    <a:pt x="113" y="702"/>
                    <a:pt x="100" y="704"/>
                  </a:cubicBezTo>
                  <a:cubicBezTo>
                    <a:pt x="70" y="712"/>
                    <a:pt x="37" y="732"/>
                    <a:pt x="23" y="760"/>
                  </a:cubicBezTo>
                  <a:cubicBezTo>
                    <a:pt x="0" y="797"/>
                    <a:pt x="8" y="843"/>
                    <a:pt x="35" y="872"/>
                  </a:cubicBezTo>
                  <a:cubicBezTo>
                    <a:pt x="47" y="885"/>
                    <a:pt x="58" y="891"/>
                    <a:pt x="72" y="896"/>
                  </a:cubicBezTo>
                  <a:cubicBezTo>
                    <a:pt x="74" y="898"/>
                    <a:pt x="80" y="898"/>
                    <a:pt x="82" y="900"/>
                  </a:cubicBezTo>
                  <a:lnTo>
                    <a:pt x="83" y="902"/>
                  </a:lnTo>
                  <a:lnTo>
                    <a:pt x="98" y="909"/>
                  </a:lnTo>
                  <a:cubicBezTo>
                    <a:pt x="102" y="911"/>
                    <a:pt x="107" y="916"/>
                    <a:pt x="111" y="918"/>
                  </a:cubicBezTo>
                  <a:lnTo>
                    <a:pt x="113" y="918"/>
                  </a:lnTo>
                  <a:lnTo>
                    <a:pt x="117" y="922"/>
                  </a:lnTo>
                  <a:cubicBezTo>
                    <a:pt x="126" y="931"/>
                    <a:pt x="135" y="940"/>
                    <a:pt x="141" y="948"/>
                  </a:cubicBezTo>
                  <a:cubicBezTo>
                    <a:pt x="144" y="951"/>
                    <a:pt x="144" y="951"/>
                    <a:pt x="144" y="953"/>
                  </a:cubicBezTo>
                  <a:cubicBezTo>
                    <a:pt x="146" y="957"/>
                    <a:pt x="148" y="961"/>
                    <a:pt x="153" y="964"/>
                  </a:cubicBezTo>
                  <a:cubicBezTo>
                    <a:pt x="159" y="973"/>
                    <a:pt x="164" y="985"/>
                    <a:pt x="172" y="994"/>
                  </a:cubicBezTo>
                  <a:cubicBezTo>
                    <a:pt x="183" y="1016"/>
                    <a:pt x="194" y="1036"/>
                    <a:pt x="203" y="1060"/>
                  </a:cubicBezTo>
                  <a:cubicBezTo>
                    <a:pt x="251" y="1165"/>
                    <a:pt x="303" y="1266"/>
                    <a:pt x="378" y="1355"/>
                  </a:cubicBezTo>
                  <a:cubicBezTo>
                    <a:pt x="463" y="1449"/>
                    <a:pt x="579" y="1515"/>
                    <a:pt x="706" y="1524"/>
                  </a:cubicBezTo>
                  <a:cubicBezTo>
                    <a:pt x="717" y="1524"/>
                    <a:pt x="727" y="1523"/>
                    <a:pt x="736" y="1517"/>
                  </a:cubicBezTo>
                  <a:cubicBezTo>
                    <a:pt x="872" y="1506"/>
                    <a:pt x="985" y="1403"/>
                    <a:pt x="1051" y="1285"/>
                  </a:cubicBezTo>
                  <a:cubicBezTo>
                    <a:pt x="1115" y="1167"/>
                    <a:pt x="1150" y="1032"/>
                    <a:pt x="1154" y="898"/>
                  </a:cubicBezTo>
                  <a:cubicBezTo>
                    <a:pt x="1270" y="898"/>
                    <a:pt x="1383" y="894"/>
                    <a:pt x="1499" y="885"/>
                  </a:cubicBezTo>
                  <a:cubicBezTo>
                    <a:pt x="1532" y="881"/>
                    <a:pt x="1567" y="854"/>
                    <a:pt x="1567" y="815"/>
                  </a:cubicBezTo>
                  <a:cubicBezTo>
                    <a:pt x="1567" y="779"/>
                    <a:pt x="1541" y="743"/>
                    <a:pt x="1503" y="743"/>
                  </a:cubicBezTo>
                  <a:cubicBezTo>
                    <a:pt x="1502" y="743"/>
                    <a:pt x="1501" y="743"/>
                    <a:pt x="1501" y="743"/>
                  </a:cubicBezTo>
                  <a:cubicBezTo>
                    <a:pt x="1482" y="745"/>
                    <a:pt x="1460" y="746"/>
                    <a:pt x="1437" y="746"/>
                  </a:cubicBezTo>
                  <a:cubicBezTo>
                    <a:pt x="1344" y="746"/>
                    <a:pt x="1226" y="734"/>
                    <a:pt x="1150" y="734"/>
                  </a:cubicBezTo>
                  <a:cubicBezTo>
                    <a:pt x="1235" y="688"/>
                    <a:pt x="1372" y="651"/>
                    <a:pt x="1451" y="594"/>
                  </a:cubicBezTo>
                  <a:cubicBezTo>
                    <a:pt x="1478" y="574"/>
                    <a:pt x="1508" y="548"/>
                    <a:pt x="1493" y="513"/>
                  </a:cubicBezTo>
                  <a:cubicBezTo>
                    <a:pt x="1484" y="490"/>
                    <a:pt x="1458" y="470"/>
                    <a:pt x="1432" y="470"/>
                  </a:cubicBezTo>
                  <a:cubicBezTo>
                    <a:pt x="1426" y="470"/>
                    <a:pt x="1420" y="472"/>
                    <a:pt x="1414" y="474"/>
                  </a:cubicBezTo>
                  <a:cubicBezTo>
                    <a:pt x="1294" y="520"/>
                    <a:pt x="1137" y="564"/>
                    <a:pt x="1014" y="605"/>
                  </a:cubicBezTo>
                  <a:cubicBezTo>
                    <a:pt x="1115" y="502"/>
                    <a:pt x="1220" y="391"/>
                    <a:pt x="1290" y="264"/>
                  </a:cubicBezTo>
                  <a:cubicBezTo>
                    <a:pt x="1307" y="234"/>
                    <a:pt x="1314" y="194"/>
                    <a:pt x="1289" y="172"/>
                  </a:cubicBezTo>
                  <a:cubicBezTo>
                    <a:pt x="1278" y="164"/>
                    <a:pt x="1269" y="161"/>
                    <a:pt x="1259" y="161"/>
                  </a:cubicBezTo>
                  <a:cubicBezTo>
                    <a:pt x="1242" y="161"/>
                    <a:pt x="1226" y="171"/>
                    <a:pt x="1211" y="185"/>
                  </a:cubicBezTo>
                  <a:cubicBezTo>
                    <a:pt x="1077" y="297"/>
                    <a:pt x="946" y="408"/>
                    <a:pt x="811" y="520"/>
                  </a:cubicBezTo>
                  <a:cubicBezTo>
                    <a:pt x="824" y="485"/>
                    <a:pt x="837" y="448"/>
                    <a:pt x="848" y="415"/>
                  </a:cubicBezTo>
                  <a:lnTo>
                    <a:pt x="962" y="87"/>
                  </a:lnTo>
                  <a:cubicBezTo>
                    <a:pt x="973" y="56"/>
                    <a:pt x="953" y="19"/>
                    <a:pt x="922" y="6"/>
                  </a:cubicBezTo>
                  <a:cubicBezTo>
                    <a:pt x="914" y="2"/>
                    <a:pt x="905" y="1"/>
                    <a:pt x="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0"/>
            <p:cNvSpPr/>
            <p:nvPr/>
          </p:nvSpPr>
          <p:spPr>
            <a:xfrm>
              <a:off x="-5056467" y="1730399"/>
              <a:ext cx="104704" cy="179742"/>
            </a:xfrm>
            <a:custGeom>
              <a:avLst/>
              <a:gdLst/>
              <a:ahLst/>
              <a:cxnLst/>
              <a:rect l="l" t="t" r="r" b="b"/>
              <a:pathLst>
                <a:path w="1380" h="2369" extrusionOk="0">
                  <a:moveTo>
                    <a:pt x="47" y="0"/>
                  </a:moveTo>
                  <a:lnTo>
                    <a:pt x="1" y="1364"/>
                  </a:lnTo>
                  <a:lnTo>
                    <a:pt x="314" y="2368"/>
                  </a:lnTo>
                  <a:lnTo>
                    <a:pt x="1379" y="1852"/>
                  </a:lnTo>
                  <a:cubicBezTo>
                    <a:pt x="1379" y="1852"/>
                    <a:pt x="690" y="279"/>
                    <a:pt x="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0"/>
            <p:cNvSpPr/>
            <p:nvPr/>
          </p:nvSpPr>
          <p:spPr>
            <a:xfrm>
              <a:off x="-5375355" y="1767197"/>
              <a:ext cx="124355" cy="492488"/>
            </a:xfrm>
            <a:custGeom>
              <a:avLst/>
              <a:gdLst/>
              <a:ahLst/>
              <a:cxnLst/>
              <a:rect l="l" t="t" r="r" b="b"/>
              <a:pathLst>
                <a:path w="1639" h="6491" extrusionOk="0">
                  <a:moveTo>
                    <a:pt x="1467" y="0"/>
                  </a:moveTo>
                  <a:cubicBezTo>
                    <a:pt x="1467" y="0"/>
                    <a:pt x="68" y="1646"/>
                    <a:pt x="0" y="6491"/>
                  </a:cubicBezTo>
                  <a:lnTo>
                    <a:pt x="570" y="6491"/>
                  </a:lnTo>
                  <a:cubicBezTo>
                    <a:pt x="570" y="6491"/>
                    <a:pt x="677" y="3527"/>
                    <a:pt x="1639" y="1723"/>
                  </a:cubicBezTo>
                  <a:lnTo>
                    <a:pt x="1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0"/>
            <p:cNvSpPr/>
            <p:nvPr/>
          </p:nvSpPr>
          <p:spPr>
            <a:xfrm>
              <a:off x="-5388632" y="2245945"/>
              <a:ext cx="65099" cy="102731"/>
            </a:xfrm>
            <a:custGeom>
              <a:avLst/>
              <a:gdLst/>
              <a:ahLst/>
              <a:cxnLst/>
              <a:rect l="l" t="t" r="r" b="b"/>
              <a:pathLst>
                <a:path w="858" h="1354" extrusionOk="0">
                  <a:moveTo>
                    <a:pt x="427" y="0"/>
                  </a:moveTo>
                  <a:cubicBezTo>
                    <a:pt x="362" y="0"/>
                    <a:pt x="300" y="18"/>
                    <a:pt x="247" y="66"/>
                  </a:cubicBezTo>
                  <a:cubicBezTo>
                    <a:pt x="151" y="153"/>
                    <a:pt x="96" y="293"/>
                    <a:pt x="67" y="413"/>
                  </a:cubicBezTo>
                  <a:cubicBezTo>
                    <a:pt x="0" y="669"/>
                    <a:pt x="41" y="951"/>
                    <a:pt x="186" y="1176"/>
                  </a:cubicBezTo>
                  <a:cubicBezTo>
                    <a:pt x="192" y="1185"/>
                    <a:pt x="201" y="1189"/>
                    <a:pt x="210" y="1189"/>
                  </a:cubicBezTo>
                  <a:cubicBezTo>
                    <a:pt x="212" y="1189"/>
                    <a:pt x="214" y="1189"/>
                    <a:pt x="216" y="1189"/>
                  </a:cubicBezTo>
                  <a:cubicBezTo>
                    <a:pt x="240" y="1237"/>
                    <a:pt x="271" y="1281"/>
                    <a:pt x="317" y="1310"/>
                  </a:cubicBezTo>
                  <a:cubicBezTo>
                    <a:pt x="324" y="1314"/>
                    <a:pt x="330" y="1315"/>
                    <a:pt x="335" y="1315"/>
                  </a:cubicBezTo>
                  <a:cubicBezTo>
                    <a:pt x="344" y="1315"/>
                    <a:pt x="352" y="1311"/>
                    <a:pt x="358" y="1305"/>
                  </a:cubicBezTo>
                  <a:cubicBezTo>
                    <a:pt x="363" y="1314"/>
                    <a:pt x="371" y="1319"/>
                    <a:pt x="380" y="1327"/>
                  </a:cubicBezTo>
                  <a:cubicBezTo>
                    <a:pt x="398" y="1342"/>
                    <a:pt x="421" y="1349"/>
                    <a:pt x="443" y="1349"/>
                  </a:cubicBezTo>
                  <a:cubicBezTo>
                    <a:pt x="456" y="1349"/>
                    <a:pt x="469" y="1346"/>
                    <a:pt x="481" y="1342"/>
                  </a:cubicBezTo>
                  <a:cubicBezTo>
                    <a:pt x="495" y="1349"/>
                    <a:pt x="509" y="1354"/>
                    <a:pt x="524" y="1354"/>
                  </a:cubicBezTo>
                  <a:cubicBezTo>
                    <a:pt x="539" y="1354"/>
                    <a:pt x="554" y="1349"/>
                    <a:pt x="570" y="1338"/>
                  </a:cubicBezTo>
                  <a:cubicBezTo>
                    <a:pt x="627" y="1297"/>
                    <a:pt x="610" y="1225"/>
                    <a:pt x="599" y="1166"/>
                  </a:cubicBezTo>
                  <a:cubicBezTo>
                    <a:pt x="584" y="1087"/>
                    <a:pt x="579" y="1010"/>
                    <a:pt x="581" y="931"/>
                  </a:cubicBezTo>
                  <a:cubicBezTo>
                    <a:pt x="583" y="809"/>
                    <a:pt x="606" y="689"/>
                    <a:pt x="647" y="577"/>
                  </a:cubicBezTo>
                  <a:cubicBezTo>
                    <a:pt x="649" y="595"/>
                    <a:pt x="653" y="615"/>
                    <a:pt x="654" y="634"/>
                  </a:cubicBezTo>
                  <a:cubicBezTo>
                    <a:pt x="662" y="691"/>
                    <a:pt x="664" y="756"/>
                    <a:pt x="677" y="811"/>
                  </a:cubicBezTo>
                  <a:cubicBezTo>
                    <a:pt x="687" y="844"/>
                    <a:pt x="713" y="875"/>
                    <a:pt x="747" y="875"/>
                  </a:cubicBezTo>
                  <a:cubicBezTo>
                    <a:pt x="755" y="875"/>
                    <a:pt x="765" y="873"/>
                    <a:pt x="774" y="868"/>
                  </a:cubicBezTo>
                  <a:cubicBezTo>
                    <a:pt x="818" y="850"/>
                    <a:pt x="820" y="789"/>
                    <a:pt x="824" y="748"/>
                  </a:cubicBezTo>
                  <a:cubicBezTo>
                    <a:pt x="857" y="512"/>
                    <a:pt x="813" y="273"/>
                    <a:pt x="702" y="63"/>
                  </a:cubicBezTo>
                  <a:cubicBezTo>
                    <a:pt x="697" y="52"/>
                    <a:pt x="688" y="47"/>
                    <a:pt x="678" y="47"/>
                  </a:cubicBezTo>
                  <a:cubicBezTo>
                    <a:pt x="671" y="47"/>
                    <a:pt x="664" y="50"/>
                    <a:pt x="658" y="53"/>
                  </a:cubicBezTo>
                  <a:cubicBezTo>
                    <a:pt x="656" y="52"/>
                    <a:pt x="654" y="48"/>
                    <a:pt x="649" y="48"/>
                  </a:cubicBezTo>
                  <a:cubicBezTo>
                    <a:pt x="579" y="23"/>
                    <a:pt x="501" y="0"/>
                    <a:pt x="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0"/>
            <p:cNvSpPr/>
            <p:nvPr/>
          </p:nvSpPr>
          <p:spPr>
            <a:xfrm>
              <a:off x="-5328011" y="1730399"/>
              <a:ext cx="96889" cy="179742"/>
            </a:xfrm>
            <a:custGeom>
              <a:avLst/>
              <a:gdLst/>
              <a:ahLst/>
              <a:cxnLst/>
              <a:rect l="l" t="t" r="r" b="b"/>
              <a:pathLst>
                <a:path w="1277" h="2369" extrusionOk="0">
                  <a:moveTo>
                    <a:pt x="1276" y="0"/>
                  </a:moveTo>
                  <a:lnTo>
                    <a:pt x="1276" y="0"/>
                  </a:lnTo>
                  <a:cubicBezTo>
                    <a:pt x="633" y="279"/>
                    <a:pt x="1" y="1764"/>
                    <a:pt x="1" y="1764"/>
                  </a:cubicBezTo>
                  <a:lnTo>
                    <a:pt x="1007" y="2368"/>
                  </a:lnTo>
                  <a:lnTo>
                    <a:pt x="12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0"/>
            <p:cNvSpPr/>
            <p:nvPr/>
          </p:nvSpPr>
          <p:spPr>
            <a:xfrm>
              <a:off x="-5276649" y="1710825"/>
              <a:ext cx="269204" cy="421995"/>
            </a:xfrm>
            <a:custGeom>
              <a:avLst/>
              <a:gdLst/>
              <a:ahLst/>
              <a:cxnLst/>
              <a:rect l="l" t="t" r="r" b="b"/>
              <a:pathLst>
                <a:path w="3548" h="6486" extrusionOk="0">
                  <a:moveTo>
                    <a:pt x="1382" y="0"/>
                  </a:moveTo>
                  <a:lnTo>
                    <a:pt x="597" y="258"/>
                  </a:lnTo>
                  <a:cubicBezTo>
                    <a:pt x="597" y="258"/>
                    <a:pt x="448" y="1228"/>
                    <a:pt x="291" y="2636"/>
                  </a:cubicBezTo>
                  <a:cubicBezTo>
                    <a:pt x="284" y="2704"/>
                    <a:pt x="277" y="2776"/>
                    <a:pt x="269" y="2848"/>
                  </a:cubicBezTo>
                  <a:cubicBezTo>
                    <a:pt x="251" y="3001"/>
                    <a:pt x="236" y="3163"/>
                    <a:pt x="220" y="3327"/>
                  </a:cubicBezTo>
                  <a:cubicBezTo>
                    <a:pt x="212" y="3395"/>
                    <a:pt x="205" y="3467"/>
                    <a:pt x="199" y="3539"/>
                  </a:cubicBezTo>
                  <a:cubicBezTo>
                    <a:pt x="186" y="3669"/>
                    <a:pt x="174" y="3802"/>
                    <a:pt x="162" y="3940"/>
                  </a:cubicBezTo>
                  <a:cubicBezTo>
                    <a:pt x="155" y="4010"/>
                    <a:pt x="150" y="4079"/>
                    <a:pt x="144" y="4149"/>
                  </a:cubicBezTo>
                  <a:cubicBezTo>
                    <a:pt x="129" y="4314"/>
                    <a:pt x="116" y="4484"/>
                    <a:pt x="102" y="4655"/>
                  </a:cubicBezTo>
                  <a:cubicBezTo>
                    <a:pt x="94" y="4724"/>
                    <a:pt x="91" y="4794"/>
                    <a:pt x="85" y="4862"/>
                  </a:cubicBezTo>
                  <a:cubicBezTo>
                    <a:pt x="74" y="5035"/>
                    <a:pt x="61" y="5208"/>
                    <a:pt x="48" y="5383"/>
                  </a:cubicBezTo>
                  <a:cubicBezTo>
                    <a:pt x="45" y="5452"/>
                    <a:pt x="39" y="5520"/>
                    <a:pt x="35" y="5588"/>
                  </a:cubicBezTo>
                  <a:cubicBezTo>
                    <a:pt x="24" y="5805"/>
                    <a:pt x="10" y="6026"/>
                    <a:pt x="0" y="6248"/>
                  </a:cubicBezTo>
                  <a:cubicBezTo>
                    <a:pt x="0" y="6248"/>
                    <a:pt x="475" y="6485"/>
                    <a:pt x="1534" y="6485"/>
                  </a:cubicBezTo>
                  <a:cubicBezTo>
                    <a:pt x="2058" y="6485"/>
                    <a:pt x="2725" y="6427"/>
                    <a:pt x="3548" y="6253"/>
                  </a:cubicBezTo>
                  <a:cubicBezTo>
                    <a:pt x="3529" y="6004"/>
                    <a:pt x="3509" y="5752"/>
                    <a:pt x="3485" y="5492"/>
                  </a:cubicBezTo>
                  <a:cubicBezTo>
                    <a:pt x="3481" y="5422"/>
                    <a:pt x="3474" y="5354"/>
                    <a:pt x="3467" y="5284"/>
                  </a:cubicBezTo>
                  <a:cubicBezTo>
                    <a:pt x="3456" y="5146"/>
                    <a:pt x="3445" y="5007"/>
                    <a:pt x="3430" y="4867"/>
                  </a:cubicBezTo>
                  <a:cubicBezTo>
                    <a:pt x="3424" y="4797"/>
                    <a:pt x="3419" y="4729"/>
                    <a:pt x="3411" y="4659"/>
                  </a:cubicBezTo>
                  <a:cubicBezTo>
                    <a:pt x="3400" y="4525"/>
                    <a:pt x="3387" y="4388"/>
                    <a:pt x="3373" y="4252"/>
                  </a:cubicBezTo>
                  <a:cubicBezTo>
                    <a:pt x="3365" y="4180"/>
                    <a:pt x="3360" y="4112"/>
                    <a:pt x="3352" y="4042"/>
                  </a:cubicBezTo>
                  <a:cubicBezTo>
                    <a:pt x="3338" y="3898"/>
                    <a:pt x="3325" y="3752"/>
                    <a:pt x="3310" y="3612"/>
                  </a:cubicBezTo>
                  <a:cubicBezTo>
                    <a:pt x="3305" y="3540"/>
                    <a:pt x="3297" y="3467"/>
                    <a:pt x="3290" y="3395"/>
                  </a:cubicBezTo>
                  <a:cubicBezTo>
                    <a:pt x="3273" y="3240"/>
                    <a:pt x="3260" y="3091"/>
                    <a:pt x="3244" y="2943"/>
                  </a:cubicBezTo>
                  <a:cubicBezTo>
                    <a:pt x="3235" y="2870"/>
                    <a:pt x="3227" y="2798"/>
                    <a:pt x="3222" y="2728"/>
                  </a:cubicBezTo>
                  <a:cubicBezTo>
                    <a:pt x="3181" y="2363"/>
                    <a:pt x="3148" y="2022"/>
                    <a:pt x="3113" y="1716"/>
                  </a:cubicBezTo>
                  <a:cubicBezTo>
                    <a:pt x="3019" y="844"/>
                    <a:pt x="2947" y="258"/>
                    <a:pt x="2947" y="258"/>
                  </a:cubicBezTo>
                  <a:lnTo>
                    <a:pt x="2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0"/>
            <p:cNvSpPr/>
            <p:nvPr/>
          </p:nvSpPr>
          <p:spPr>
            <a:xfrm>
              <a:off x="-5240987" y="1508248"/>
              <a:ext cx="208118" cy="207967"/>
            </a:xfrm>
            <a:custGeom>
              <a:avLst/>
              <a:gdLst/>
              <a:ahLst/>
              <a:cxnLst/>
              <a:rect l="l" t="t" r="r" b="b"/>
              <a:pathLst>
                <a:path w="2743" h="2741" extrusionOk="0">
                  <a:moveTo>
                    <a:pt x="1371" y="0"/>
                  </a:moveTo>
                  <a:cubicBezTo>
                    <a:pt x="614" y="0"/>
                    <a:pt x="0" y="612"/>
                    <a:pt x="0" y="1371"/>
                  </a:cubicBezTo>
                  <a:cubicBezTo>
                    <a:pt x="0" y="2129"/>
                    <a:pt x="614" y="2740"/>
                    <a:pt x="1371" y="2740"/>
                  </a:cubicBezTo>
                  <a:cubicBezTo>
                    <a:pt x="2129" y="2740"/>
                    <a:pt x="2742" y="2129"/>
                    <a:pt x="2742" y="1371"/>
                  </a:cubicBezTo>
                  <a:cubicBezTo>
                    <a:pt x="2742" y="612"/>
                    <a:pt x="2129" y="0"/>
                    <a:pt x="1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0"/>
            <p:cNvSpPr/>
            <p:nvPr/>
          </p:nvSpPr>
          <p:spPr>
            <a:xfrm>
              <a:off x="-5211928" y="1508248"/>
              <a:ext cx="179059" cy="178983"/>
            </a:xfrm>
            <a:custGeom>
              <a:avLst/>
              <a:gdLst/>
              <a:ahLst/>
              <a:cxnLst/>
              <a:rect l="l" t="t" r="r" b="b"/>
              <a:pathLst>
                <a:path w="2360" h="2359" extrusionOk="0">
                  <a:moveTo>
                    <a:pt x="988" y="0"/>
                  </a:moveTo>
                  <a:cubicBezTo>
                    <a:pt x="706" y="0"/>
                    <a:pt x="447" y="83"/>
                    <a:pt x="231" y="230"/>
                  </a:cubicBezTo>
                  <a:cubicBezTo>
                    <a:pt x="85" y="446"/>
                    <a:pt x="1" y="708"/>
                    <a:pt x="1" y="988"/>
                  </a:cubicBezTo>
                  <a:cubicBezTo>
                    <a:pt x="1" y="1745"/>
                    <a:pt x="612" y="2359"/>
                    <a:pt x="1370" y="2359"/>
                  </a:cubicBezTo>
                  <a:cubicBezTo>
                    <a:pt x="1650" y="2359"/>
                    <a:pt x="1912" y="2274"/>
                    <a:pt x="2129" y="2129"/>
                  </a:cubicBezTo>
                  <a:cubicBezTo>
                    <a:pt x="2273" y="1911"/>
                    <a:pt x="2359" y="1651"/>
                    <a:pt x="2359" y="1371"/>
                  </a:cubicBezTo>
                  <a:cubicBezTo>
                    <a:pt x="2359" y="612"/>
                    <a:pt x="1746" y="0"/>
                    <a:pt x="988" y="0"/>
                  </a:cubicBezTo>
                  <a:close/>
                </a:path>
              </a:pathLst>
            </a:custGeom>
            <a:solidFill>
              <a:srgbClr val="FFFFFF">
                <a:alpha val="1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0"/>
            <p:cNvSpPr/>
            <p:nvPr/>
          </p:nvSpPr>
          <p:spPr>
            <a:xfrm>
              <a:off x="-5240987" y="1508248"/>
              <a:ext cx="162822" cy="155539"/>
            </a:xfrm>
            <a:custGeom>
              <a:avLst/>
              <a:gdLst/>
              <a:ahLst/>
              <a:cxnLst/>
              <a:rect l="l" t="t" r="r" b="b"/>
              <a:pathLst>
                <a:path w="2146" h="2050" extrusionOk="0">
                  <a:moveTo>
                    <a:pt x="1371" y="0"/>
                  </a:moveTo>
                  <a:cubicBezTo>
                    <a:pt x="614" y="0"/>
                    <a:pt x="0" y="612"/>
                    <a:pt x="0" y="1371"/>
                  </a:cubicBezTo>
                  <a:cubicBezTo>
                    <a:pt x="0" y="1616"/>
                    <a:pt x="67" y="1847"/>
                    <a:pt x="183" y="2049"/>
                  </a:cubicBezTo>
                  <a:lnTo>
                    <a:pt x="820" y="1371"/>
                  </a:lnTo>
                  <a:lnTo>
                    <a:pt x="940" y="621"/>
                  </a:lnTo>
                  <a:cubicBezTo>
                    <a:pt x="1012" y="315"/>
                    <a:pt x="2143" y="240"/>
                    <a:pt x="2145" y="240"/>
                  </a:cubicBezTo>
                  <a:cubicBezTo>
                    <a:pt x="1924" y="90"/>
                    <a:pt x="1659" y="0"/>
                    <a:pt x="1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1629;p55"/>
          <p:cNvSpPr/>
          <p:nvPr/>
        </p:nvSpPr>
        <p:spPr>
          <a:xfrm>
            <a:off x="2877484" y="3620791"/>
            <a:ext cx="5262594" cy="681749"/>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028;p70"/>
          <p:cNvSpPr txBox="1">
            <a:spLocks/>
          </p:cNvSpPr>
          <p:nvPr/>
        </p:nvSpPr>
        <p:spPr>
          <a:xfrm>
            <a:off x="3223837" y="3652798"/>
            <a:ext cx="3913377" cy="6177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Quando"/>
              <a:buNone/>
              <a:defRPr sz="8000" b="1" i="0" u="none" strike="noStrike" cap="none">
                <a:solidFill>
                  <a:schemeClr val="dk1"/>
                </a:solidFill>
                <a:latin typeface="Quando"/>
                <a:ea typeface="Quando"/>
                <a:cs typeface="Quando"/>
                <a:sym typeface="Quando"/>
              </a:defRPr>
            </a:lvl1pPr>
            <a:lvl2pPr marR="0" lvl="1" algn="l" rtl="0">
              <a:lnSpc>
                <a:spcPct val="100000"/>
              </a:lnSpc>
              <a:spcBef>
                <a:spcPts val="0"/>
              </a:spcBef>
              <a:spcAft>
                <a:spcPts val="0"/>
              </a:spcAft>
              <a:buClr>
                <a:schemeClr val="dk1"/>
              </a:buClr>
              <a:buSzPts val="3500"/>
              <a:buFont typeface="Quando"/>
              <a:buNone/>
              <a:defRPr sz="3500" b="1" i="0" u="none" strike="noStrike" cap="none">
                <a:solidFill>
                  <a:schemeClr val="dk1"/>
                </a:solidFill>
                <a:latin typeface="Quando"/>
                <a:ea typeface="Quando"/>
                <a:cs typeface="Quando"/>
                <a:sym typeface="Quando"/>
              </a:defRPr>
            </a:lvl2pPr>
            <a:lvl3pPr marR="0" lvl="2" algn="l" rtl="0">
              <a:lnSpc>
                <a:spcPct val="100000"/>
              </a:lnSpc>
              <a:spcBef>
                <a:spcPts val="0"/>
              </a:spcBef>
              <a:spcAft>
                <a:spcPts val="0"/>
              </a:spcAft>
              <a:buClr>
                <a:schemeClr val="dk1"/>
              </a:buClr>
              <a:buSzPts val="3500"/>
              <a:buFont typeface="Quando"/>
              <a:buNone/>
              <a:defRPr sz="3500" b="1" i="0" u="none" strike="noStrike" cap="none">
                <a:solidFill>
                  <a:schemeClr val="dk1"/>
                </a:solidFill>
                <a:latin typeface="Quando"/>
                <a:ea typeface="Quando"/>
                <a:cs typeface="Quando"/>
                <a:sym typeface="Quando"/>
              </a:defRPr>
            </a:lvl3pPr>
            <a:lvl4pPr marR="0" lvl="3" algn="l" rtl="0">
              <a:lnSpc>
                <a:spcPct val="100000"/>
              </a:lnSpc>
              <a:spcBef>
                <a:spcPts val="0"/>
              </a:spcBef>
              <a:spcAft>
                <a:spcPts val="0"/>
              </a:spcAft>
              <a:buClr>
                <a:schemeClr val="dk1"/>
              </a:buClr>
              <a:buSzPts val="3500"/>
              <a:buFont typeface="Quando"/>
              <a:buNone/>
              <a:defRPr sz="3500" b="1" i="0" u="none" strike="noStrike" cap="none">
                <a:solidFill>
                  <a:schemeClr val="dk1"/>
                </a:solidFill>
                <a:latin typeface="Quando"/>
                <a:ea typeface="Quando"/>
                <a:cs typeface="Quando"/>
                <a:sym typeface="Quando"/>
              </a:defRPr>
            </a:lvl4pPr>
            <a:lvl5pPr marR="0" lvl="4" algn="l" rtl="0">
              <a:lnSpc>
                <a:spcPct val="100000"/>
              </a:lnSpc>
              <a:spcBef>
                <a:spcPts val="0"/>
              </a:spcBef>
              <a:spcAft>
                <a:spcPts val="0"/>
              </a:spcAft>
              <a:buClr>
                <a:schemeClr val="dk1"/>
              </a:buClr>
              <a:buSzPts val="3500"/>
              <a:buFont typeface="Quando"/>
              <a:buNone/>
              <a:defRPr sz="3500" b="1" i="0" u="none" strike="noStrike" cap="none">
                <a:solidFill>
                  <a:schemeClr val="dk1"/>
                </a:solidFill>
                <a:latin typeface="Quando"/>
                <a:ea typeface="Quando"/>
                <a:cs typeface="Quando"/>
                <a:sym typeface="Quando"/>
              </a:defRPr>
            </a:lvl5pPr>
            <a:lvl6pPr marR="0" lvl="5" algn="l" rtl="0">
              <a:lnSpc>
                <a:spcPct val="100000"/>
              </a:lnSpc>
              <a:spcBef>
                <a:spcPts val="0"/>
              </a:spcBef>
              <a:spcAft>
                <a:spcPts val="0"/>
              </a:spcAft>
              <a:buClr>
                <a:schemeClr val="dk1"/>
              </a:buClr>
              <a:buSzPts val="3500"/>
              <a:buFont typeface="Quando"/>
              <a:buNone/>
              <a:defRPr sz="3500" b="1" i="0" u="none" strike="noStrike" cap="none">
                <a:solidFill>
                  <a:schemeClr val="dk1"/>
                </a:solidFill>
                <a:latin typeface="Quando"/>
                <a:ea typeface="Quando"/>
                <a:cs typeface="Quando"/>
                <a:sym typeface="Quando"/>
              </a:defRPr>
            </a:lvl6pPr>
            <a:lvl7pPr marR="0" lvl="6" algn="l" rtl="0">
              <a:lnSpc>
                <a:spcPct val="100000"/>
              </a:lnSpc>
              <a:spcBef>
                <a:spcPts val="0"/>
              </a:spcBef>
              <a:spcAft>
                <a:spcPts val="0"/>
              </a:spcAft>
              <a:buClr>
                <a:schemeClr val="dk1"/>
              </a:buClr>
              <a:buSzPts val="3500"/>
              <a:buFont typeface="Quando"/>
              <a:buNone/>
              <a:defRPr sz="3500" b="1" i="0" u="none" strike="noStrike" cap="none">
                <a:solidFill>
                  <a:schemeClr val="dk1"/>
                </a:solidFill>
                <a:latin typeface="Quando"/>
                <a:ea typeface="Quando"/>
                <a:cs typeface="Quando"/>
                <a:sym typeface="Quando"/>
              </a:defRPr>
            </a:lvl7pPr>
            <a:lvl8pPr marR="0" lvl="7" algn="l" rtl="0">
              <a:lnSpc>
                <a:spcPct val="100000"/>
              </a:lnSpc>
              <a:spcBef>
                <a:spcPts val="0"/>
              </a:spcBef>
              <a:spcAft>
                <a:spcPts val="0"/>
              </a:spcAft>
              <a:buClr>
                <a:schemeClr val="dk1"/>
              </a:buClr>
              <a:buSzPts val="3500"/>
              <a:buFont typeface="Quando"/>
              <a:buNone/>
              <a:defRPr sz="3500" b="1" i="0" u="none" strike="noStrike" cap="none">
                <a:solidFill>
                  <a:schemeClr val="dk1"/>
                </a:solidFill>
                <a:latin typeface="Quando"/>
                <a:ea typeface="Quando"/>
                <a:cs typeface="Quando"/>
                <a:sym typeface="Quando"/>
              </a:defRPr>
            </a:lvl8pPr>
            <a:lvl9pPr marR="0" lvl="8" algn="l" rtl="0">
              <a:lnSpc>
                <a:spcPct val="100000"/>
              </a:lnSpc>
              <a:spcBef>
                <a:spcPts val="0"/>
              </a:spcBef>
              <a:spcAft>
                <a:spcPts val="0"/>
              </a:spcAft>
              <a:buClr>
                <a:schemeClr val="dk1"/>
              </a:buClr>
              <a:buSzPts val="3500"/>
              <a:buFont typeface="Quando"/>
              <a:buNone/>
              <a:defRPr sz="3500" b="1" i="0" u="none" strike="noStrike" cap="none">
                <a:solidFill>
                  <a:schemeClr val="dk1"/>
                </a:solidFill>
                <a:latin typeface="Quando"/>
                <a:ea typeface="Quando"/>
                <a:cs typeface="Quando"/>
                <a:sym typeface="Quando"/>
              </a:defRPr>
            </a:lvl9pPr>
          </a:lstStyle>
          <a:p>
            <a:r>
              <a:rPr lang="fr-FR" sz="3600" dirty="0" smtClean="0">
                <a:solidFill>
                  <a:schemeClr val="accent6"/>
                </a:solidFill>
              </a:rPr>
              <a:t>Merci!</a:t>
            </a:r>
            <a:endParaRPr lang="fr-FR" sz="3600" dirty="0">
              <a:solidFill>
                <a:schemeClr val="accent6"/>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90"/>
        <p:cNvGrpSpPr/>
        <p:nvPr/>
      </p:nvGrpSpPr>
      <p:grpSpPr>
        <a:xfrm>
          <a:off x="0" y="0"/>
          <a:ext cx="0" cy="0"/>
          <a:chOff x="0" y="0"/>
          <a:chExt cx="0" cy="0"/>
        </a:xfrm>
      </p:grpSpPr>
      <p:sp>
        <p:nvSpPr>
          <p:cNvPr id="2391" name="Google Shape;2391;p77"/>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t>
            </a:r>
            <a:endParaRPr sz="1100">
              <a:solidFill>
                <a:srgbClr val="869FB2"/>
              </a:solidFill>
            </a:endParaRPr>
          </a:p>
        </p:txBody>
      </p:sp>
      <p:sp>
        <p:nvSpPr>
          <p:cNvPr id="2392" name="Google Shape;2392;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393" name="Google Shape;2393;p7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394" name="Google Shape;2394;p7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Pana</a:t>
            </a:r>
            <a:endParaRPr b="1">
              <a:solidFill>
                <a:srgbClr val="869FB2"/>
              </a:solidFill>
            </a:endParaRPr>
          </a:p>
        </p:txBody>
      </p:sp>
      <p:sp>
        <p:nvSpPr>
          <p:cNvPr id="2395" name="Google Shape;2395;p7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Amico</a:t>
            </a:r>
            <a:endParaRPr b="1">
              <a:solidFill>
                <a:srgbClr val="869FB2"/>
              </a:solidFill>
            </a:endParaRPr>
          </a:p>
        </p:txBody>
      </p:sp>
      <p:sp>
        <p:nvSpPr>
          <p:cNvPr id="2396" name="Google Shape;2396;p7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Bro</a:t>
            </a:r>
            <a:endParaRPr b="1">
              <a:solidFill>
                <a:srgbClr val="869FB2"/>
              </a:solidFill>
            </a:endParaRPr>
          </a:p>
        </p:txBody>
      </p:sp>
      <p:sp>
        <p:nvSpPr>
          <p:cNvPr id="2397" name="Google Shape;2397;p7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Rafiki</a:t>
            </a:r>
            <a:endParaRPr b="1">
              <a:solidFill>
                <a:srgbClr val="869FB2"/>
              </a:solidFill>
            </a:endParaRPr>
          </a:p>
        </p:txBody>
      </p:sp>
      <p:pic>
        <p:nvPicPr>
          <p:cNvPr id="2398" name="Google Shape;2398;p7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400" name="Google Shape;2400;p77"/>
          <p:cNvPicPr preferRelativeResize="0"/>
          <p:nvPr/>
        </p:nvPicPr>
        <p:blipFill rotWithShape="1">
          <a:blip r:embed="rId10">
            <a:alphaModFix/>
          </a:blip>
          <a:srcRect t="9256" b="9256"/>
          <a:stretch/>
        </p:blipFill>
        <p:spPr>
          <a:xfrm>
            <a:off x="5306751" y="2557330"/>
            <a:ext cx="1372475" cy="1118390"/>
          </a:xfrm>
          <a:prstGeom prst="rect">
            <a:avLst/>
          </a:prstGeom>
          <a:noFill/>
          <a:ln>
            <a:noFill/>
          </a:ln>
        </p:spPr>
      </p:pic>
      <p:pic>
        <p:nvPicPr>
          <p:cNvPr id="2401" name="Google Shape;2401;p77"/>
          <p:cNvPicPr preferRelativeResize="0"/>
          <p:nvPr/>
        </p:nvPicPr>
        <p:blipFill rotWithShape="1">
          <a:blip r:embed="rId11">
            <a:alphaModFix/>
          </a:blip>
          <a:srcRect t="14837" b="14844"/>
          <a:stretch/>
        </p:blipFill>
        <p:spPr>
          <a:xfrm>
            <a:off x="6717734" y="2517795"/>
            <a:ext cx="1702865" cy="1197460"/>
          </a:xfrm>
          <a:prstGeom prst="rect">
            <a:avLst/>
          </a:prstGeom>
          <a:noFill/>
          <a:ln>
            <a:noFill/>
          </a:ln>
        </p:spPr>
      </p:pic>
      <p:sp>
        <p:nvSpPr>
          <p:cNvPr id="2402" name="Google Shape;2402;p77">
            <a:hlinkClick r:id="rId12"/>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06"/>
        <p:cNvGrpSpPr/>
        <p:nvPr/>
      </p:nvGrpSpPr>
      <p:grpSpPr>
        <a:xfrm>
          <a:off x="0" y="0"/>
          <a:ext cx="0" cy="0"/>
          <a:chOff x="0" y="0"/>
          <a:chExt cx="0" cy="0"/>
        </a:xfrm>
      </p:grpSpPr>
      <p:sp>
        <p:nvSpPr>
          <p:cNvPr id="2407" name="Google Shape;2407;p78"/>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408" name="Google Shape;2408;p78"/>
          <p:cNvGrpSpPr/>
          <p:nvPr/>
        </p:nvGrpSpPr>
        <p:grpSpPr>
          <a:xfrm>
            <a:off x="5117640" y="3085736"/>
            <a:ext cx="474294" cy="551291"/>
            <a:chOff x="4727025" y="1332775"/>
            <a:chExt cx="59900" cy="69625"/>
          </a:xfrm>
        </p:grpSpPr>
        <p:sp>
          <p:nvSpPr>
            <p:cNvPr id="2409" name="Google Shape;2409;p7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78"/>
          <p:cNvGrpSpPr/>
          <p:nvPr/>
        </p:nvGrpSpPr>
        <p:grpSpPr>
          <a:xfrm>
            <a:off x="5731296" y="2314340"/>
            <a:ext cx="555653" cy="557031"/>
            <a:chOff x="4820425" y="1329900"/>
            <a:chExt cx="70175" cy="70350"/>
          </a:xfrm>
        </p:grpSpPr>
        <p:sp>
          <p:nvSpPr>
            <p:cNvPr id="2412" name="Google Shape;2412;p7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78"/>
          <p:cNvGrpSpPr/>
          <p:nvPr/>
        </p:nvGrpSpPr>
        <p:grpSpPr>
          <a:xfrm>
            <a:off x="6357664" y="2318845"/>
            <a:ext cx="582574" cy="533871"/>
            <a:chOff x="4903200" y="1331525"/>
            <a:chExt cx="73575" cy="67425"/>
          </a:xfrm>
        </p:grpSpPr>
        <p:sp>
          <p:nvSpPr>
            <p:cNvPr id="2417" name="Google Shape;2417;p7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9" name="Google Shape;2419;p78"/>
          <p:cNvGrpSpPr/>
          <p:nvPr/>
        </p:nvGrpSpPr>
        <p:grpSpPr>
          <a:xfrm>
            <a:off x="5717142" y="3078709"/>
            <a:ext cx="583960" cy="565345"/>
            <a:chOff x="4815575" y="1416800"/>
            <a:chExt cx="73750" cy="71400"/>
          </a:xfrm>
        </p:grpSpPr>
        <p:sp>
          <p:nvSpPr>
            <p:cNvPr id="2420" name="Google Shape;2420;p7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3" name="Google Shape;2423;p78"/>
          <p:cNvGrpSpPr/>
          <p:nvPr/>
        </p:nvGrpSpPr>
        <p:grpSpPr>
          <a:xfrm>
            <a:off x="6351924" y="3108896"/>
            <a:ext cx="589898" cy="504970"/>
            <a:chOff x="4902475" y="1418875"/>
            <a:chExt cx="74500" cy="63775"/>
          </a:xfrm>
        </p:grpSpPr>
        <p:sp>
          <p:nvSpPr>
            <p:cNvPr id="2424" name="Google Shape;2424;p7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78"/>
          <p:cNvGrpSpPr/>
          <p:nvPr/>
        </p:nvGrpSpPr>
        <p:grpSpPr>
          <a:xfrm>
            <a:off x="5727139" y="3826000"/>
            <a:ext cx="563967" cy="567127"/>
            <a:chOff x="4818100" y="1507675"/>
            <a:chExt cx="71225" cy="71625"/>
          </a:xfrm>
        </p:grpSpPr>
        <p:sp>
          <p:nvSpPr>
            <p:cNvPr id="2427" name="Google Shape;2427;p7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2431;p78"/>
          <p:cNvGrpSpPr/>
          <p:nvPr/>
        </p:nvGrpSpPr>
        <p:grpSpPr>
          <a:xfrm>
            <a:off x="5040636" y="3829461"/>
            <a:ext cx="628301" cy="588505"/>
            <a:chOff x="4721450" y="1509475"/>
            <a:chExt cx="79350" cy="74325"/>
          </a:xfrm>
        </p:grpSpPr>
        <p:sp>
          <p:nvSpPr>
            <p:cNvPr id="2432" name="Google Shape;2432;p7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6" name="Google Shape;2436;p78"/>
          <p:cNvGrpSpPr/>
          <p:nvPr/>
        </p:nvGrpSpPr>
        <p:grpSpPr>
          <a:xfrm>
            <a:off x="6386170" y="3814027"/>
            <a:ext cx="557038" cy="562772"/>
            <a:chOff x="4906800" y="1507500"/>
            <a:chExt cx="70350" cy="71075"/>
          </a:xfrm>
        </p:grpSpPr>
        <p:sp>
          <p:nvSpPr>
            <p:cNvPr id="2437" name="Google Shape;2437;p7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2" name="Google Shape;2442;p78"/>
          <p:cNvGrpSpPr/>
          <p:nvPr/>
        </p:nvGrpSpPr>
        <p:grpSpPr>
          <a:xfrm>
            <a:off x="4423778" y="2340963"/>
            <a:ext cx="517934" cy="517934"/>
            <a:chOff x="3736598" y="2170606"/>
            <a:chExt cx="404889" cy="404889"/>
          </a:xfrm>
        </p:grpSpPr>
        <p:sp>
          <p:nvSpPr>
            <p:cNvPr id="2443" name="Google Shape;2443;p7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 name="Google Shape;2447;p78"/>
          <p:cNvGrpSpPr/>
          <p:nvPr/>
        </p:nvGrpSpPr>
        <p:grpSpPr>
          <a:xfrm>
            <a:off x="3690839" y="2341061"/>
            <a:ext cx="586986" cy="517740"/>
            <a:chOff x="3161917" y="2170682"/>
            <a:chExt cx="458870" cy="404737"/>
          </a:xfrm>
        </p:grpSpPr>
        <p:sp>
          <p:nvSpPr>
            <p:cNvPr id="2448" name="Google Shape;2448;p7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78"/>
          <p:cNvGrpSpPr/>
          <p:nvPr/>
        </p:nvGrpSpPr>
        <p:grpSpPr>
          <a:xfrm>
            <a:off x="3713860" y="3102400"/>
            <a:ext cx="540943" cy="517963"/>
            <a:chOff x="3179914" y="2889488"/>
            <a:chExt cx="422876" cy="404911"/>
          </a:xfrm>
        </p:grpSpPr>
        <p:sp>
          <p:nvSpPr>
            <p:cNvPr id="2452" name="Google Shape;2452;p7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 name="Google Shape;2458;p78"/>
          <p:cNvGrpSpPr/>
          <p:nvPr/>
        </p:nvGrpSpPr>
        <p:grpSpPr>
          <a:xfrm>
            <a:off x="4414654" y="3102358"/>
            <a:ext cx="536180" cy="518047"/>
            <a:chOff x="3729467" y="2889422"/>
            <a:chExt cx="419153" cy="404977"/>
          </a:xfrm>
        </p:grpSpPr>
        <p:sp>
          <p:nvSpPr>
            <p:cNvPr id="2459" name="Google Shape;2459;p7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78"/>
          <p:cNvGrpSpPr/>
          <p:nvPr/>
        </p:nvGrpSpPr>
        <p:grpSpPr>
          <a:xfrm>
            <a:off x="1951688" y="3445787"/>
            <a:ext cx="965351" cy="134611"/>
            <a:chOff x="4411970" y="2962952"/>
            <a:chExt cx="706544" cy="104212"/>
          </a:xfrm>
        </p:grpSpPr>
        <p:sp>
          <p:nvSpPr>
            <p:cNvPr id="2467" name="Google Shape;2467;p7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1" name="Google Shape;2471;p78"/>
          <p:cNvGrpSpPr/>
          <p:nvPr/>
        </p:nvGrpSpPr>
        <p:grpSpPr>
          <a:xfrm>
            <a:off x="1951688" y="3041077"/>
            <a:ext cx="960158" cy="289172"/>
            <a:chOff x="4411970" y="2726085"/>
            <a:chExt cx="643107" cy="193659"/>
          </a:xfrm>
        </p:grpSpPr>
        <p:sp>
          <p:nvSpPr>
            <p:cNvPr id="2472" name="Google Shape;2472;p7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78"/>
          <p:cNvGrpSpPr/>
          <p:nvPr/>
        </p:nvGrpSpPr>
        <p:grpSpPr>
          <a:xfrm>
            <a:off x="960185" y="3295400"/>
            <a:ext cx="811503" cy="252584"/>
            <a:chOff x="4411970" y="4340222"/>
            <a:chExt cx="779467" cy="242683"/>
          </a:xfrm>
        </p:grpSpPr>
        <p:sp>
          <p:nvSpPr>
            <p:cNvPr id="2476" name="Google Shape;2476;p7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9" name="Google Shape;2479;p78"/>
          <p:cNvGrpSpPr/>
          <p:nvPr/>
        </p:nvGrpSpPr>
        <p:grpSpPr>
          <a:xfrm>
            <a:off x="1951688" y="2709308"/>
            <a:ext cx="965160" cy="216230"/>
            <a:chOff x="4411970" y="2468674"/>
            <a:chExt cx="747317" cy="167425"/>
          </a:xfrm>
        </p:grpSpPr>
        <p:sp>
          <p:nvSpPr>
            <p:cNvPr id="2480" name="Google Shape;2480;p7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2" name="Google Shape;2482;p7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3" name="Google Shape;2483;p78"/>
          <p:cNvGrpSpPr/>
          <p:nvPr/>
        </p:nvGrpSpPr>
        <p:grpSpPr>
          <a:xfrm>
            <a:off x="959254" y="2334687"/>
            <a:ext cx="1959041" cy="208784"/>
            <a:chOff x="6336019" y="3733725"/>
            <a:chExt cx="2566206" cy="351310"/>
          </a:xfrm>
        </p:grpSpPr>
        <p:sp>
          <p:nvSpPr>
            <p:cNvPr id="2484" name="Google Shape;2484;p7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8" name="Google Shape;2488;p78"/>
          <p:cNvGrpSpPr/>
          <p:nvPr/>
        </p:nvGrpSpPr>
        <p:grpSpPr>
          <a:xfrm>
            <a:off x="1951688" y="3950602"/>
            <a:ext cx="946551" cy="153200"/>
            <a:chOff x="4404545" y="3301592"/>
            <a:chExt cx="782403" cy="129272"/>
          </a:xfrm>
        </p:grpSpPr>
        <p:sp>
          <p:nvSpPr>
            <p:cNvPr id="2489" name="Google Shape;2489;p7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1" name="Google Shape;2491;p78"/>
          <p:cNvGrpSpPr/>
          <p:nvPr/>
        </p:nvGrpSpPr>
        <p:grpSpPr>
          <a:xfrm>
            <a:off x="1951688" y="3695937"/>
            <a:ext cx="962257" cy="139127"/>
            <a:chOff x="4411970" y="3131459"/>
            <a:chExt cx="710520" cy="117397"/>
          </a:xfrm>
        </p:grpSpPr>
        <p:sp>
          <p:nvSpPr>
            <p:cNvPr id="2492" name="Google Shape;2492;p7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4" name="Google Shape;2494;p7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5" name="Google Shape;2495;p78"/>
          <p:cNvGrpSpPr/>
          <p:nvPr/>
        </p:nvGrpSpPr>
        <p:grpSpPr>
          <a:xfrm>
            <a:off x="951833" y="3621603"/>
            <a:ext cx="823838" cy="458988"/>
            <a:chOff x="4411970" y="1801825"/>
            <a:chExt cx="734586" cy="409262"/>
          </a:xfrm>
        </p:grpSpPr>
        <p:sp>
          <p:nvSpPr>
            <p:cNvPr id="2496" name="Google Shape;2496;p7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78"/>
          <p:cNvGrpSpPr/>
          <p:nvPr/>
        </p:nvGrpSpPr>
        <p:grpSpPr>
          <a:xfrm>
            <a:off x="3056804" y="2339173"/>
            <a:ext cx="521514" cy="521514"/>
            <a:chOff x="5681300" y="2527788"/>
            <a:chExt cx="805800" cy="805800"/>
          </a:xfrm>
        </p:grpSpPr>
        <p:sp>
          <p:nvSpPr>
            <p:cNvPr id="2499" name="Google Shape;2499;p7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78"/>
          <p:cNvGrpSpPr/>
          <p:nvPr/>
        </p:nvGrpSpPr>
        <p:grpSpPr>
          <a:xfrm>
            <a:off x="3051044" y="3094865"/>
            <a:ext cx="533033" cy="533033"/>
            <a:chOff x="4049800" y="640400"/>
            <a:chExt cx="858900" cy="858900"/>
          </a:xfrm>
        </p:grpSpPr>
        <p:sp>
          <p:nvSpPr>
            <p:cNvPr id="2502" name="Google Shape;2502;p7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78"/>
          <p:cNvGrpSpPr/>
          <p:nvPr/>
        </p:nvGrpSpPr>
        <p:grpSpPr>
          <a:xfrm>
            <a:off x="2976527" y="3772543"/>
            <a:ext cx="682068" cy="682068"/>
            <a:chOff x="5080188" y="927900"/>
            <a:chExt cx="961200" cy="961200"/>
          </a:xfrm>
        </p:grpSpPr>
        <p:sp>
          <p:nvSpPr>
            <p:cNvPr id="2505" name="Google Shape;2505;p7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78"/>
          <p:cNvGrpSpPr/>
          <p:nvPr/>
        </p:nvGrpSpPr>
        <p:grpSpPr>
          <a:xfrm>
            <a:off x="4440026" y="3869234"/>
            <a:ext cx="505650" cy="504006"/>
            <a:chOff x="6039282" y="1042577"/>
            <a:chExt cx="734315" cy="731929"/>
          </a:xfrm>
        </p:grpSpPr>
        <p:sp>
          <p:nvSpPr>
            <p:cNvPr id="2514" name="Google Shape;2514;p7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 name="Google Shape;2535;p78"/>
          <p:cNvGrpSpPr/>
          <p:nvPr/>
        </p:nvGrpSpPr>
        <p:grpSpPr>
          <a:xfrm>
            <a:off x="5052628" y="2298862"/>
            <a:ext cx="567744" cy="602136"/>
            <a:chOff x="1825800" y="1651625"/>
            <a:chExt cx="539989" cy="571775"/>
          </a:xfrm>
        </p:grpSpPr>
        <p:sp>
          <p:nvSpPr>
            <p:cNvPr id="2536" name="Google Shape;2536;p7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 name="Google Shape;2540;p78"/>
          <p:cNvGrpSpPr/>
          <p:nvPr/>
        </p:nvGrpSpPr>
        <p:grpSpPr>
          <a:xfrm>
            <a:off x="3727557" y="3855579"/>
            <a:ext cx="508123" cy="507955"/>
            <a:chOff x="1897577" y="2802432"/>
            <a:chExt cx="492176" cy="492014"/>
          </a:xfrm>
        </p:grpSpPr>
        <p:sp>
          <p:nvSpPr>
            <p:cNvPr id="2541" name="Google Shape;2541;p7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78"/>
          <p:cNvGrpSpPr/>
          <p:nvPr/>
        </p:nvGrpSpPr>
        <p:grpSpPr>
          <a:xfrm>
            <a:off x="959087" y="4169123"/>
            <a:ext cx="809227" cy="200842"/>
            <a:chOff x="2013045" y="4813233"/>
            <a:chExt cx="921986" cy="228854"/>
          </a:xfrm>
        </p:grpSpPr>
        <p:sp>
          <p:nvSpPr>
            <p:cNvPr id="2554" name="Google Shape;2554;p7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78"/>
          <p:cNvGrpSpPr/>
          <p:nvPr/>
        </p:nvGrpSpPr>
        <p:grpSpPr>
          <a:xfrm>
            <a:off x="967547" y="2656004"/>
            <a:ext cx="792421" cy="269941"/>
            <a:chOff x="1046767" y="4756633"/>
            <a:chExt cx="859646" cy="292841"/>
          </a:xfrm>
        </p:grpSpPr>
        <p:sp>
          <p:nvSpPr>
            <p:cNvPr id="2557" name="Google Shape;2557;p7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0" name="Google Shape;2560;p7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4" name="Google Shape;2564;p78"/>
          <p:cNvGrpSpPr/>
          <p:nvPr/>
        </p:nvGrpSpPr>
        <p:grpSpPr>
          <a:xfrm>
            <a:off x="7103403" y="2550562"/>
            <a:ext cx="166473" cy="141497"/>
            <a:chOff x="4660325" y="1866850"/>
            <a:chExt cx="68350" cy="58100"/>
          </a:xfrm>
        </p:grpSpPr>
        <p:sp>
          <p:nvSpPr>
            <p:cNvPr id="2565" name="Google Shape;2565;p7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7" name="Google Shape;2567;p78"/>
          <p:cNvGrpSpPr/>
          <p:nvPr/>
        </p:nvGrpSpPr>
        <p:grpSpPr>
          <a:xfrm>
            <a:off x="7412747" y="2576286"/>
            <a:ext cx="162515" cy="90049"/>
            <a:chOff x="4791775" y="1877500"/>
            <a:chExt cx="66725" cy="36975"/>
          </a:xfrm>
        </p:grpSpPr>
        <p:sp>
          <p:nvSpPr>
            <p:cNvPr id="2568" name="Google Shape;2568;p7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0" name="Google Shape;2570;p78"/>
          <p:cNvGrpSpPr/>
          <p:nvPr/>
        </p:nvGrpSpPr>
        <p:grpSpPr>
          <a:xfrm>
            <a:off x="7734460" y="2576286"/>
            <a:ext cx="144979" cy="90049"/>
            <a:chOff x="4923925" y="1877500"/>
            <a:chExt cx="59525" cy="36975"/>
          </a:xfrm>
        </p:grpSpPr>
        <p:sp>
          <p:nvSpPr>
            <p:cNvPr id="2571" name="Google Shape;2571;p7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3" name="Google Shape;2573;p78"/>
          <p:cNvGrpSpPr/>
          <p:nvPr/>
        </p:nvGrpSpPr>
        <p:grpSpPr>
          <a:xfrm>
            <a:off x="8028952" y="2558477"/>
            <a:ext cx="141447" cy="125667"/>
            <a:chOff x="5058450" y="1870100"/>
            <a:chExt cx="58075" cy="51600"/>
          </a:xfrm>
        </p:grpSpPr>
        <p:sp>
          <p:nvSpPr>
            <p:cNvPr id="2574" name="Google Shape;2574;p7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 name="Google Shape;2576;p78"/>
          <p:cNvGrpSpPr/>
          <p:nvPr/>
        </p:nvGrpSpPr>
        <p:grpSpPr>
          <a:xfrm>
            <a:off x="7443466" y="2980885"/>
            <a:ext cx="101077" cy="107645"/>
            <a:chOff x="4811425" y="2065025"/>
            <a:chExt cx="41500" cy="44200"/>
          </a:xfrm>
        </p:grpSpPr>
        <p:sp>
          <p:nvSpPr>
            <p:cNvPr id="2577" name="Google Shape;2577;p7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9" name="Google Shape;2579;p78"/>
          <p:cNvGrpSpPr/>
          <p:nvPr/>
        </p:nvGrpSpPr>
        <p:grpSpPr>
          <a:xfrm>
            <a:off x="7735904" y="2981098"/>
            <a:ext cx="120867" cy="107218"/>
            <a:chOff x="4929875" y="2065025"/>
            <a:chExt cx="49625" cy="44025"/>
          </a:xfrm>
        </p:grpSpPr>
        <p:sp>
          <p:nvSpPr>
            <p:cNvPr id="2580" name="Google Shape;2580;p7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2" name="Google Shape;2582;p78"/>
          <p:cNvGrpSpPr/>
          <p:nvPr/>
        </p:nvGrpSpPr>
        <p:grpSpPr>
          <a:xfrm>
            <a:off x="8064572" y="2984112"/>
            <a:ext cx="70206" cy="101191"/>
            <a:chOff x="5083925" y="2066350"/>
            <a:chExt cx="28825" cy="41550"/>
          </a:xfrm>
        </p:grpSpPr>
        <p:sp>
          <p:nvSpPr>
            <p:cNvPr id="2583" name="Google Shape;2583;p7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5" name="Google Shape;2585;p78"/>
          <p:cNvGrpSpPr/>
          <p:nvPr/>
        </p:nvGrpSpPr>
        <p:grpSpPr>
          <a:xfrm>
            <a:off x="7096126" y="2999759"/>
            <a:ext cx="181026" cy="69896"/>
            <a:chOff x="4659775" y="2072775"/>
            <a:chExt cx="74325" cy="28700"/>
          </a:xfrm>
        </p:grpSpPr>
        <p:sp>
          <p:nvSpPr>
            <p:cNvPr id="2586" name="Google Shape;2586;p7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9" name="Google Shape;2589;p78"/>
          <p:cNvGrpSpPr/>
          <p:nvPr/>
        </p:nvGrpSpPr>
        <p:grpSpPr>
          <a:xfrm>
            <a:off x="8015982" y="2790324"/>
            <a:ext cx="167387" cy="89197"/>
            <a:chOff x="4662475" y="1976500"/>
            <a:chExt cx="68725" cy="36625"/>
          </a:xfrm>
        </p:grpSpPr>
        <p:sp>
          <p:nvSpPr>
            <p:cNvPr id="2590" name="Google Shape;2590;p7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78"/>
          <p:cNvGrpSpPr/>
          <p:nvPr/>
        </p:nvGrpSpPr>
        <p:grpSpPr>
          <a:xfrm>
            <a:off x="7712887" y="2793764"/>
            <a:ext cx="166899" cy="82317"/>
            <a:chOff x="4920150" y="1977875"/>
            <a:chExt cx="68525" cy="33800"/>
          </a:xfrm>
        </p:grpSpPr>
        <p:sp>
          <p:nvSpPr>
            <p:cNvPr id="2594" name="Google Shape;2594;p7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7" name="Google Shape;2597;p78"/>
          <p:cNvGrpSpPr/>
          <p:nvPr/>
        </p:nvGrpSpPr>
        <p:grpSpPr>
          <a:xfrm>
            <a:off x="7124044" y="3197682"/>
            <a:ext cx="125190" cy="127859"/>
            <a:chOff x="4676550" y="2160575"/>
            <a:chExt cx="51400" cy="52500"/>
          </a:xfrm>
        </p:grpSpPr>
        <p:sp>
          <p:nvSpPr>
            <p:cNvPr id="2598" name="Google Shape;2598;p7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1" name="Google Shape;2601;p78"/>
          <p:cNvGrpSpPr/>
          <p:nvPr/>
        </p:nvGrpSpPr>
        <p:grpSpPr>
          <a:xfrm>
            <a:off x="7421302" y="3204714"/>
            <a:ext cx="145405" cy="113794"/>
            <a:chOff x="4768325" y="2163475"/>
            <a:chExt cx="59700" cy="46725"/>
          </a:xfrm>
        </p:grpSpPr>
        <p:sp>
          <p:nvSpPr>
            <p:cNvPr id="2602" name="Google Shape;2602;p7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4" name="Google Shape;2604;p7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0" name="Google Shape;2610;p78"/>
          <p:cNvGrpSpPr/>
          <p:nvPr/>
        </p:nvGrpSpPr>
        <p:grpSpPr>
          <a:xfrm>
            <a:off x="7437621" y="3459808"/>
            <a:ext cx="112768" cy="106853"/>
            <a:chOff x="4768575" y="2253950"/>
            <a:chExt cx="46300" cy="43875"/>
          </a:xfrm>
        </p:grpSpPr>
        <p:sp>
          <p:nvSpPr>
            <p:cNvPr id="2611" name="Google Shape;2611;p7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3" name="Google Shape;2613;p78"/>
          <p:cNvGrpSpPr/>
          <p:nvPr/>
        </p:nvGrpSpPr>
        <p:grpSpPr>
          <a:xfrm>
            <a:off x="7737243" y="3948834"/>
            <a:ext cx="118187" cy="146246"/>
            <a:chOff x="4960900" y="2433225"/>
            <a:chExt cx="48525" cy="60050"/>
          </a:xfrm>
        </p:grpSpPr>
        <p:sp>
          <p:nvSpPr>
            <p:cNvPr id="2614" name="Google Shape;2614;p7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 name="Google Shape;2616;p78"/>
          <p:cNvGrpSpPr/>
          <p:nvPr/>
        </p:nvGrpSpPr>
        <p:grpSpPr>
          <a:xfrm>
            <a:off x="7425808" y="4212895"/>
            <a:ext cx="136394" cy="143810"/>
            <a:chOff x="4854075" y="2527625"/>
            <a:chExt cx="56000" cy="59050"/>
          </a:xfrm>
        </p:grpSpPr>
        <p:sp>
          <p:nvSpPr>
            <p:cNvPr id="2617" name="Google Shape;2617;p7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9" name="Google Shape;2619;p7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2" name="Google Shape;2622;p78"/>
          <p:cNvGrpSpPr/>
          <p:nvPr/>
        </p:nvGrpSpPr>
        <p:grpSpPr>
          <a:xfrm>
            <a:off x="8050020" y="3676639"/>
            <a:ext cx="99312" cy="160797"/>
            <a:chOff x="5059700" y="2334775"/>
            <a:chExt cx="40775" cy="66025"/>
          </a:xfrm>
        </p:grpSpPr>
        <p:sp>
          <p:nvSpPr>
            <p:cNvPr id="2623" name="Google Shape;2623;p7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2" name="Google Shape;2632;p78"/>
          <p:cNvGrpSpPr/>
          <p:nvPr/>
        </p:nvGrpSpPr>
        <p:grpSpPr>
          <a:xfrm>
            <a:off x="8007184" y="3941771"/>
            <a:ext cx="184984" cy="160371"/>
            <a:chOff x="5037700" y="2430325"/>
            <a:chExt cx="75950" cy="65850"/>
          </a:xfrm>
        </p:grpSpPr>
        <p:sp>
          <p:nvSpPr>
            <p:cNvPr id="2633" name="Google Shape;2633;p7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5" name="Google Shape;2635;p78"/>
          <p:cNvGrpSpPr/>
          <p:nvPr/>
        </p:nvGrpSpPr>
        <p:grpSpPr>
          <a:xfrm>
            <a:off x="7426689" y="3708223"/>
            <a:ext cx="173014" cy="97629"/>
            <a:chOff x="4756975" y="2341800"/>
            <a:chExt cx="91975" cy="51925"/>
          </a:xfrm>
        </p:grpSpPr>
        <p:sp>
          <p:nvSpPr>
            <p:cNvPr id="2636" name="Google Shape;2636;p7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78"/>
          <p:cNvGrpSpPr/>
          <p:nvPr/>
        </p:nvGrpSpPr>
        <p:grpSpPr>
          <a:xfrm>
            <a:off x="7693626" y="4196920"/>
            <a:ext cx="212497" cy="175761"/>
            <a:chOff x="4943575" y="2516350"/>
            <a:chExt cx="98675" cy="81700"/>
          </a:xfrm>
        </p:grpSpPr>
        <p:sp>
          <p:nvSpPr>
            <p:cNvPr id="2657" name="Google Shape;2657;p7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5" name="Google Shape;2735;p7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657"/>
        <p:cNvGrpSpPr/>
        <p:nvPr/>
      </p:nvGrpSpPr>
      <p:grpSpPr>
        <a:xfrm>
          <a:off x="0" y="0"/>
          <a:ext cx="0" cy="0"/>
          <a:chOff x="0" y="0"/>
          <a:chExt cx="0" cy="0"/>
        </a:xfrm>
      </p:grpSpPr>
      <p:grpSp>
        <p:nvGrpSpPr>
          <p:cNvPr id="8658" name="Google Shape;8658;p80"/>
          <p:cNvGrpSpPr/>
          <p:nvPr/>
        </p:nvGrpSpPr>
        <p:grpSpPr>
          <a:xfrm>
            <a:off x="2100560" y="3398663"/>
            <a:ext cx="1102891" cy="760337"/>
            <a:chOff x="4967783" y="2151471"/>
            <a:chExt cx="3920692" cy="2702940"/>
          </a:xfrm>
        </p:grpSpPr>
        <p:grpSp>
          <p:nvGrpSpPr>
            <p:cNvPr id="8659" name="Google Shape;8659;p80"/>
            <p:cNvGrpSpPr/>
            <p:nvPr/>
          </p:nvGrpSpPr>
          <p:grpSpPr>
            <a:xfrm>
              <a:off x="5045709" y="2252109"/>
              <a:ext cx="3761071" cy="2501708"/>
              <a:chOff x="2691784" y="1805334"/>
              <a:chExt cx="3761071" cy="2501708"/>
            </a:xfrm>
          </p:grpSpPr>
          <p:sp>
            <p:nvSpPr>
              <p:cNvPr id="8660" name="Google Shape;8660;p8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80"/>
            <p:cNvGrpSpPr/>
            <p:nvPr/>
          </p:nvGrpSpPr>
          <p:grpSpPr>
            <a:xfrm>
              <a:off x="4967783" y="2151471"/>
              <a:ext cx="3920692" cy="2702940"/>
              <a:chOff x="2613858" y="1704696"/>
              <a:chExt cx="3920692" cy="2702940"/>
            </a:xfrm>
          </p:grpSpPr>
          <p:sp>
            <p:nvSpPr>
              <p:cNvPr id="8668" name="Google Shape;8668;p8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3" name="Google Shape;8673;p80"/>
          <p:cNvGrpSpPr/>
          <p:nvPr/>
        </p:nvGrpSpPr>
        <p:grpSpPr>
          <a:xfrm>
            <a:off x="3504468" y="1286940"/>
            <a:ext cx="1561911" cy="708580"/>
            <a:chOff x="3530532" y="1496185"/>
            <a:chExt cx="1561911" cy="708580"/>
          </a:xfrm>
        </p:grpSpPr>
        <p:grpSp>
          <p:nvGrpSpPr>
            <p:cNvPr id="8674" name="Google Shape;8674;p80"/>
            <p:cNvGrpSpPr/>
            <p:nvPr/>
          </p:nvGrpSpPr>
          <p:grpSpPr>
            <a:xfrm>
              <a:off x="3720318" y="1857562"/>
              <a:ext cx="1372125" cy="54"/>
              <a:chOff x="3720318" y="1857562"/>
              <a:chExt cx="1372125" cy="54"/>
            </a:xfrm>
          </p:grpSpPr>
          <p:cxnSp>
            <p:nvCxnSpPr>
              <p:cNvPr id="8675" name="Google Shape;8675;p80"/>
              <p:cNvCxnSpPr>
                <a:endCxn id="8676"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77" name="Google Shape;8677;p8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78" name="Google Shape;8678;p8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79" name="Google Shape;8679;p80"/>
              <p:cNvCxnSpPr>
                <a:stCxn id="8676"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680" name="Google Shape;8680;p80"/>
            <p:cNvGrpSpPr/>
            <p:nvPr/>
          </p:nvGrpSpPr>
          <p:grpSpPr>
            <a:xfrm>
              <a:off x="3567462" y="1496185"/>
              <a:ext cx="286500" cy="272914"/>
              <a:chOff x="3567462" y="1496185"/>
              <a:chExt cx="286500" cy="272914"/>
            </a:xfrm>
          </p:grpSpPr>
          <p:cxnSp>
            <p:nvCxnSpPr>
              <p:cNvPr id="8681" name="Google Shape;8681;p8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82" name="Google Shape;8682;p8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3" name="Google Shape;8683;p8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80"/>
            <p:cNvGrpSpPr/>
            <p:nvPr/>
          </p:nvGrpSpPr>
          <p:grpSpPr>
            <a:xfrm>
              <a:off x="3929014" y="1960574"/>
              <a:ext cx="286500" cy="242342"/>
              <a:chOff x="3929014" y="1960574"/>
              <a:chExt cx="286500" cy="242342"/>
            </a:xfrm>
          </p:grpSpPr>
          <p:cxnSp>
            <p:nvCxnSpPr>
              <p:cNvPr id="8686" name="Google Shape;8686;p8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687" name="Google Shape;8687;p8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80"/>
            <p:cNvGrpSpPr/>
            <p:nvPr/>
          </p:nvGrpSpPr>
          <p:grpSpPr>
            <a:xfrm>
              <a:off x="4290828" y="1496185"/>
              <a:ext cx="286500" cy="272914"/>
              <a:chOff x="4290828" y="1496185"/>
              <a:chExt cx="286500" cy="272914"/>
            </a:xfrm>
          </p:grpSpPr>
          <p:cxnSp>
            <p:nvCxnSpPr>
              <p:cNvPr id="8689" name="Google Shape;8689;p8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90" name="Google Shape;8690;p8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1" name="Google Shape;8691;p8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2" name="Google Shape;8692;p80"/>
            <p:cNvGrpSpPr/>
            <p:nvPr/>
          </p:nvGrpSpPr>
          <p:grpSpPr>
            <a:xfrm>
              <a:off x="4657726" y="1959674"/>
              <a:ext cx="286500" cy="245092"/>
              <a:chOff x="4657726" y="1959674"/>
              <a:chExt cx="286500" cy="245092"/>
            </a:xfrm>
          </p:grpSpPr>
          <p:cxnSp>
            <p:nvCxnSpPr>
              <p:cNvPr id="8693" name="Google Shape;8693;p8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694" name="Google Shape;8694;p8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5" name="Google Shape;8695;p80"/>
          <p:cNvGrpSpPr/>
          <p:nvPr/>
        </p:nvGrpSpPr>
        <p:grpSpPr>
          <a:xfrm>
            <a:off x="3486488" y="2149036"/>
            <a:ext cx="1597032" cy="378649"/>
            <a:chOff x="3512551" y="2358282"/>
            <a:chExt cx="1597032" cy="378649"/>
          </a:xfrm>
        </p:grpSpPr>
        <p:grpSp>
          <p:nvGrpSpPr>
            <p:cNvPr id="8696" name="Google Shape;8696;p80"/>
            <p:cNvGrpSpPr/>
            <p:nvPr/>
          </p:nvGrpSpPr>
          <p:grpSpPr>
            <a:xfrm>
              <a:off x="3738198" y="2553002"/>
              <a:ext cx="1145834" cy="117"/>
              <a:chOff x="3738198" y="2553002"/>
              <a:chExt cx="1145834" cy="117"/>
            </a:xfrm>
          </p:grpSpPr>
          <p:cxnSp>
            <p:nvCxnSpPr>
              <p:cNvPr id="8697" name="Google Shape;8697;p8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98" name="Google Shape;8698;p8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99" name="Google Shape;8699;p80"/>
              <p:cNvCxnSpPr>
                <a:stCxn id="8700" idx="6"/>
                <a:endCxn id="8701"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702" name="Google Shape;8702;p80"/>
            <p:cNvGrpSpPr/>
            <p:nvPr/>
          </p:nvGrpSpPr>
          <p:grpSpPr>
            <a:xfrm>
              <a:off x="3969644" y="2440153"/>
              <a:ext cx="225900" cy="296779"/>
              <a:chOff x="3969644" y="2440153"/>
              <a:chExt cx="225900" cy="296779"/>
            </a:xfrm>
          </p:grpSpPr>
          <p:cxnSp>
            <p:nvCxnSpPr>
              <p:cNvPr id="8703" name="Google Shape;8703;p8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701" name="Google Shape;8701;p8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80"/>
            <p:cNvGrpSpPr/>
            <p:nvPr/>
          </p:nvGrpSpPr>
          <p:grpSpPr>
            <a:xfrm>
              <a:off x="4426818" y="2358282"/>
              <a:ext cx="225600" cy="307471"/>
              <a:chOff x="4426818" y="2358282"/>
              <a:chExt cx="225600" cy="307471"/>
            </a:xfrm>
          </p:grpSpPr>
          <p:cxnSp>
            <p:nvCxnSpPr>
              <p:cNvPr id="8706" name="Google Shape;8706;p80"/>
              <p:cNvCxnSpPr>
                <a:stCxn id="870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708" name="Google Shape;8708;p8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80"/>
            <p:cNvGrpSpPr/>
            <p:nvPr/>
          </p:nvGrpSpPr>
          <p:grpSpPr>
            <a:xfrm>
              <a:off x="4883984" y="2440153"/>
              <a:ext cx="225600" cy="296479"/>
              <a:chOff x="4883984" y="2440153"/>
              <a:chExt cx="225600" cy="296479"/>
            </a:xfrm>
          </p:grpSpPr>
          <p:cxnSp>
            <p:nvCxnSpPr>
              <p:cNvPr id="8710" name="Google Shape;8710;p8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711" name="Google Shape;8711;p8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80"/>
            <p:cNvGrpSpPr/>
            <p:nvPr/>
          </p:nvGrpSpPr>
          <p:grpSpPr>
            <a:xfrm>
              <a:off x="3512551" y="2358356"/>
              <a:ext cx="225647" cy="307629"/>
              <a:chOff x="2182679" y="2005014"/>
              <a:chExt cx="792300" cy="1080158"/>
            </a:xfrm>
          </p:grpSpPr>
          <p:cxnSp>
            <p:nvCxnSpPr>
              <p:cNvPr id="8714" name="Google Shape;8714;p80"/>
              <p:cNvCxnSpPr>
                <a:stCxn id="8715"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700" name="Google Shape;8700;p8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6" name="Google Shape;8716;p80"/>
          <p:cNvGrpSpPr/>
          <p:nvPr/>
        </p:nvGrpSpPr>
        <p:grpSpPr>
          <a:xfrm>
            <a:off x="6846570" y="972834"/>
            <a:ext cx="1559809" cy="722610"/>
            <a:chOff x="634175" y="2986275"/>
            <a:chExt cx="3147949" cy="1458344"/>
          </a:xfrm>
        </p:grpSpPr>
        <p:cxnSp>
          <p:nvCxnSpPr>
            <p:cNvPr id="8717" name="Google Shape;8717;p80"/>
            <p:cNvCxnSpPr>
              <a:stCxn id="8718" idx="4"/>
              <a:endCxn id="8719"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720" name="Google Shape;8720;p80"/>
            <p:cNvCxnSpPr>
              <a:stCxn id="8719" idx="0"/>
              <a:endCxn id="8721"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722" name="Google Shape;8722;p80"/>
            <p:cNvCxnSpPr>
              <a:stCxn id="8721" idx="4"/>
              <a:endCxn id="8723"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724" name="Google Shape;8724;p80"/>
            <p:cNvCxnSpPr>
              <a:stCxn id="8723" idx="0"/>
              <a:endCxn id="8725"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725" name="Google Shape;8725;p8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21" name="Google Shape;8721;p8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18" name="Google Shape;8718;p8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23" name="Google Shape;8723;p8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19" name="Google Shape;8719;p8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726" name="Google Shape;8726;p80"/>
          <p:cNvGrpSpPr/>
          <p:nvPr/>
        </p:nvGrpSpPr>
        <p:grpSpPr>
          <a:xfrm>
            <a:off x="3500360" y="2682741"/>
            <a:ext cx="1570719" cy="294123"/>
            <a:chOff x="998425" y="1182125"/>
            <a:chExt cx="1065400" cy="199500"/>
          </a:xfrm>
        </p:grpSpPr>
        <p:sp>
          <p:nvSpPr>
            <p:cNvPr id="8727" name="Google Shape;8727;p8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80"/>
          <p:cNvGrpSpPr/>
          <p:nvPr/>
        </p:nvGrpSpPr>
        <p:grpSpPr>
          <a:xfrm>
            <a:off x="6843616" y="1800228"/>
            <a:ext cx="1565716" cy="366729"/>
            <a:chOff x="1247650" y="2075423"/>
            <a:chExt cx="6648477" cy="1557238"/>
          </a:xfrm>
        </p:grpSpPr>
        <p:sp>
          <p:nvSpPr>
            <p:cNvPr id="8733" name="Google Shape;8733;p8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80"/>
          <p:cNvGrpSpPr/>
          <p:nvPr/>
        </p:nvGrpSpPr>
        <p:grpSpPr>
          <a:xfrm>
            <a:off x="6827928" y="2949043"/>
            <a:ext cx="1597061" cy="663440"/>
            <a:chOff x="6796238" y="3158297"/>
            <a:chExt cx="1630319" cy="677257"/>
          </a:xfrm>
        </p:grpSpPr>
        <p:cxnSp>
          <p:nvCxnSpPr>
            <p:cNvPr id="8740" name="Google Shape;8740;p8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741" name="Google Shape;8741;p8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742" name="Google Shape;8742;p8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743" name="Google Shape;8743;p8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744" name="Google Shape;8744;p80"/>
            <p:cNvGrpSpPr/>
            <p:nvPr/>
          </p:nvGrpSpPr>
          <p:grpSpPr>
            <a:xfrm>
              <a:off x="6796238" y="3311904"/>
              <a:ext cx="1630319" cy="377697"/>
              <a:chOff x="6796238" y="3311904"/>
              <a:chExt cx="1630319" cy="377697"/>
            </a:xfrm>
          </p:grpSpPr>
          <p:sp>
            <p:nvSpPr>
              <p:cNvPr id="8745" name="Google Shape;8745;p8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8" name="Google Shape;8748;p80"/>
          <p:cNvGrpSpPr/>
          <p:nvPr/>
        </p:nvGrpSpPr>
        <p:grpSpPr>
          <a:xfrm>
            <a:off x="5349066" y="970435"/>
            <a:ext cx="1368606" cy="1593805"/>
            <a:chOff x="1839112" y="2209163"/>
            <a:chExt cx="1918159" cy="2233784"/>
          </a:xfrm>
        </p:grpSpPr>
        <p:sp>
          <p:nvSpPr>
            <p:cNvPr id="8749" name="Google Shape;8749;p8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52" name="Google Shape;8752;p80"/>
            <p:cNvCxnSpPr>
              <a:stCxn id="8749" idx="6"/>
              <a:endCxn id="8750"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753" name="Google Shape;8753;p80"/>
            <p:cNvCxnSpPr>
              <a:stCxn id="8750" idx="4"/>
              <a:endCxn id="8754"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755" name="Google Shape;8755;p80"/>
            <p:cNvCxnSpPr>
              <a:stCxn id="8754" idx="6"/>
              <a:endCxn id="8751"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756" name="Google Shape;8756;p80"/>
            <p:cNvCxnSpPr>
              <a:stCxn id="8751" idx="4"/>
              <a:endCxn id="8757"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754" name="Google Shape;8754;p8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59" name="Google Shape;8759;p80"/>
            <p:cNvCxnSpPr>
              <a:endCxn id="8758"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760" name="Google Shape;8760;p80"/>
          <p:cNvGrpSpPr/>
          <p:nvPr/>
        </p:nvGrpSpPr>
        <p:grpSpPr>
          <a:xfrm>
            <a:off x="3481439" y="976671"/>
            <a:ext cx="1637968" cy="154942"/>
            <a:chOff x="238125" y="2506075"/>
            <a:chExt cx="7115411" cy="673075"/>
          </a:xfrm>
        </p:grpSpPr>
        <p:sp>
          <p:nvSpPr>
            <p:cNvPr id="8761" name="Google Shape;8761;p8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80"/>
          <p:cNvGrpSpPr/>
          <p:nvPr/>
        </p:nvGrpSpPr>
        <p:grpSpPr>
          <a:xfrm>
            <a:off x="720124" y="1298269"/>
            <a:ext cx="2476762" cy="91743"/>
            <a:chOff x="1464850" y="436376"/>
            <a:chExt cx="6001362" cy="222300"/>
          </a:xfrm>
        </p:grpSpPr>
        <p:sp>
          <p:nvSpPr>
            <p:cNvPr id="8767" name="Google Shape;8767;p8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2" name="Google Shape;8772;p8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73" name="Google Shape;8773;p8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74" name="Google Shape;8774;p8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75" name="Google Shape;8775;p8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776" name="Google Shape;8776;p80"/>
          <p:cNvGrpSpPr/>
          <p:nvPr/>
        </p:nvGrpSpPr>
        <p:grpSpPr>
          <a:xfrm>
            <a:off x="706391" y="2533734"/>
            <a:ext cx="1452710" cy="651923"/>
            <a:chOff x="803162" y="2667727"/>
            <a:chExt cx="1411906" cy="633611"/>
          </a:xfrm>
        </p:grpSpPr>
        <p:cxnSp>
          <p:nvCxnSpPr>
            <p:cNvPr id="8777" name="Google Shape;8777;p80"/>
            <p:cNvCxnSpPr>
              <a:stCxn id="8778" idx="2"/>
              <a:endCxn id="8779"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80" name="Google Shape;8780;p80"/>
            <p:cNvCxnSpPr>
              <a:stCxn id="8781" idx="0"/>
              <a:endCxn id="8778"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82" name="Google Shape;8782;p80"/>
            <p:cNvCxnSpPr>
              <a:stCxn id="8781" idx="2"/>
              <a:endCxn id="8783"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84" name="Google Shape;8784;p80"/>
            <p:cNvCxnSpPr>
              <a:stCxn id="8785" idx="0"/>
              <a:endCxn id="8781"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86" name="Google Shape;8786;p80"/>
            <p:cNvCxnSpPr>
              <a:stCxn id="8779" idx="2"/>
              <a:endCxn id="8787"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88" name="Google Shape;8788;p80"/>
            <p:cNvCxnSpPr>
              <a:stCxn id="8789" idx="0"/>
              <a:endCxn id="8779"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785" name="Google Shape;8785;p8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83" name="Google Shape;8783;p8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89" name="Google Shape;8789;p8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87" name="Google Shape;8787;p8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79" name="Google Shape;8779;p8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81" name="Google Shape;8781;p8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78" name="Google Shape;8778;p8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790" name="Google Shape;8790;p80"/>
          <p:cNvGrpSpPr/>
          <p:nvPr/>
        </p:nvGrpSpPr>
        <p:grpSpPr>
          <a:xfrm>
            <a:off x="706393" y="969273"/>
            <a:ext cx="2518541" cy="209309"/>
            <a:chOff x="803163" y="1111966"/>
            <a:chExt cx="2447800" cy="203430"/>
          </a:xfrm>
        </p:grpSpPr>
        <p:grpSp>
          <p:nvGrpSpPr>
            <p:cNvPr id="8791" name="Google Shape;8791;p80"/>
            <p:cNvGrpSpPr/>
            <p:nvPr/>
          </p:nvGrpSpPr>
          <p:grpSpPr>
            <a:xfrm>
              <a:off x="1958180" y="1111966"/>
              <a:ext cx="588019" cy="121396"/>
              <a:chOff x="4808316" y="2800065"/>
              <a:chExt cx="1999386" cy="412910"/>
            </a:xfrm>
          </p:grpSpPr>
          <p:sp>
            <p:nvSpPr>
              <p:cNvPr id="8792" name="Google Shape;8792;p8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3" name="Google Shape;8793;p80"/>
              <p:cNvGrpSpPr/>
              <p:nvPr/>
            </p:nvGrpSpPr>
            <p:grpSpPr>
              <a:xfrm>
                <a:off x="4808316" y="2800065"/>
                <a:ext cx="92400" cy="411825"/>
                <a:chOff x="845575" y="2563700"/>
                <a:chExt cx="92400" cy="411825"/>
              </a:xfrm>
            </p:grpSpPr>
            <p:cxnSp>
              <p:nvCxnSpPr>
                <p:cNvPr id="8794" name="Google Shape;8794;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95" name="Google Shape;8795;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796" name="Google Shape;8796;p8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797" name="Google Shape;8797;p8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8" name="Google Shape;8798;p80"/>
            <p:cNvGrpSpPr/>
            <p:nvPr/>
          </p:nvGrpSpPr>
          <p:grpSpPr>
            <a:xfrm>
              <a:off x="803163" y="1111974"/>
              <a:ext cx="591158" cy="121545"/>
              <a:chOff x="803163" y="1111974"/>
              <a:chExt cx="591158" cy="121545"/>
            </a:xfrm>
          </p:grpSpPr>
          <p:grpSp>
            <p:nvGrpSpPr>
              <p:cNvPr id="8799" name="Google Shape;8799;p80"/>
              <p:cNvGrpSpPr/>
              <p:nvPr/>
            </p:nvGrpSpPr>
            <p:grpSpPr>
              <a:xfrm>
                <a:off x="803163" y="1111974"/>
                <a:ext cx="27175" cy="121077"/>
                <a:chOff x="845575" y="2563700"/>
                <a:chExt cx="92400" cy="411825"/>
              </a:xfrm>
            </p:grpSpPr>
            <p:cxnSp>
              <p:nvCxnSpPr>
                <p:cNvPr id="8800" name="Google Shape;8800;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01" name="Google Shape;8801;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2" name="Google Shape;8802;p8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80"/>
            <p:cNvGrpSpPr/>
            <p:nvPr/>
          </p:nvGrpSpPr>
          <p:grpSpPr>
            <a:xfrm>
              <a:off x="1381910" y="1194219"/>
              <a:ext cx="588341" cy="121177"/>
              <a:chOff x="1381910" y="1194219"/>
              <a:chExt cx="588341" cy="121177"/>
            </a:xfrm>
          </p:grpSpPr>
          <p:grpSp>
            <p:nvGrpSpPr>
              <p:cNvPr id="8804" name="Google Shape;8804;p80"/>
              <p:cNvGrpSpPr/>
              <p:nvPr/>
            </p:nvGrpSpPr>
            <p:grpSpPr>
              <a:xfrm rot="10800000">
                <a:off x="1381910" y="1194319"/>
                <a:ext cx="27175" cy="121077"/>
                <a:chOff x="2070100" y="2563700"/>
                <a:chExt cx="92400" cy="411825"/>
              </a:xfrm>
            </p:grpSpPr>
            <p:cxnSp>
              <p:nvCxnSpPr>
                <p:cNvPr id="8805" name="Google Shape;8805;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06" name="Google Shape;8806;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7" name="Google Shape;8807;p8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80"/>
            <p:cNvGrpSpPr/>
            <p:nvPr/>
          </p:nvGrpSpPr>
          <p:grpSpPr>
            <a:xfrm>
              <a:off x="2532079" y="1194219"/>
              <a:ext cx="704927" cy="121177"/>
              <a:chOff x="2532079" y="1194219"/>
              <a:chExt cx="704927" cy="121177"/>
            </a:xfrm>
          </p:grpSpPr>
          <p:grpSp>
            <p:nvGrpSpPr>
              <p:cNvPr id="8809" name="Google Shape;8809;p80"/>
              <p:cNvGrpSpPr/>
              <p:nvPr/>
            </p:nvGrpSpPr>
            <p:grpSpPr>
              <a:xfrm rot="10800000">
                <a:off x="2532079" y="1194319"/>
                <a:ext cx="27175" cy="121077"/>
                <a:chOff x="2070100" y="2563700"/>
                <a:chExt cx="92400" cy="411825"/>
              </a:xfrm>
            </p:grpSpPr>
            <p:cxnSp>
              <p:nvCxnSpPr>
                <p:cNvPr id="8810" name="Google Shape;8810;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11" name="Google Shape;8811;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2" name="Google Shape;8812;p8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3" name="Google Shape;8813;p80"/>
          <p:cNvGrpSpPr/>
          <p:nvPr/>
        </p:nvGrpSpPr>
        <p:grpSpPr>
          <a:xfrm>
            <a:off x="3499403" y="3665904"/>
            <a:ext cx="1567778" cy="491677"/>
            <a:chOff x="5194708" y="3484366"/>
            <a:chExt cx="3148148" cy="987304"/>
          </a:xfrm>
        </p:grpSpPr>
        <p:grpSp>
          <p:nvGrpSpPr>
            <p:cNvPr id="8814" name="Google Shape;8814;p80"/>
            <p:cNvGrpSpPr/>
            <p:nvPr/>
          </p:nvGrpSpPr>
          <p:grpSpPr>
            <a:xfrm>
              <a:off x="7531521" y="3484366"/>
              <a:ext cx="811335" cy="987304"/>
              <a:chOff x="3379425" y="1617275"/>
              <a:chExt cx="1090650" cy="1327200"/>
            </a:xfrm>
          </p:grpSpPr>
          <p:sp>
            <p:nvSpPr>
              <p:cNvPr id="8815" name="Google Shape;8815;p8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0"/>
            <p:cNvGrpSpPr/>
            <p:nvPr/>
          </p:nvGrpSpPr>
          <p:grpSpPr>
            <a:xfrm>
              <a:off x="6752546" y="3484366"/>
              <a:ext cx="811428" cy="987304"/>
              <a:chOff x="2332275" y="1617275"/>
              <a:chExt cx="1090775" cy="1327200"/>
            </a:xfrm>
          </p:grpSpPr>
          <p:sp>
            <p:nvSpPr>
              <p:cNvPr id="8819" name="Google Shape;8819;p8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80"/>
            <p:cNvGrpSpPr/>
            <p:nvPr/>
          </p:nvGrpSpPr>
          <p:grpSpPr>
            <a:xfrm>
              <a:off x="5973664" y="3484366"/>
              <a:ext cx="811335" cy="987304"/>
              <a:chOff x="1285250" y="1617275"/>
              <a:chExt cx="1090650" cy="1327200"/>
            </a:xfrm>
          </p:grpSpPr>
          <p:sp>
            <p:nvSpPr>
              <p:cNvPr id="8823" name="Google Shape;8823;p8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80"/>
            <p:cNvGrpSpPr/>
            <p:nvPr/>
          </p:nvGrpSpPr>
          <p:grpSpPr>
            <a:xfrm>
              <a:off x="5194708" y="3484366"/>
              <a:ext cx="811409" cy="987304"/>
              <a:chOff x="238125" y="1617275"/>
              <a:chExt cx="1090750" cy="1327200"/>
            </a:xfrm>
          </p:grpSpPr>
          <p:sp>
            <p:nvSpPr>
              <p:cNvPr id="8827" name="Google Shape;8827;p8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0" name="Google Shape;8830;p80"/>
          <p:cNvGrpSpPr/>
          <p:nvPr/>
        </p:nvGrpSpPr>
        <p:grpSpPr>
          <a:xfrm>
            <a:off x="3460012" y="3146315"/>
            <a:ext cx="1616964" cy="346256"/>
            <a:chOff x="1808063" y="4294338"/>
            <a:chExt cx="3370782" cy="721817"/>
          </a:xfrm>
        </p:grpSpPr>
        <p:sp>
          <p:nvSpPr>
            <p:cNvPr id="8831" name="Google Shape;8831;p8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80"/>
          <p:cNvGrpSpPr/>
          <p:nvPr/>
        </p:nvGrpSpPr>
        <p:grpSpPr>
          <a:xfrm>
            <a:off x="738224" y="3432344"/>
            <a:ext cx="1295882" cy="646587"/>
            <a:chOff x="834100" y="3642869"/>
            <a:chExt cx="1259483" cy="628426"/>
          </a:xfrm>
        </p:grpSpPr>
        <p:sp>
          <p:nvSpPr>
            <p:cNvPr id="8842" name="Google Shape;8842;p8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7" name="Google Shape;8867;p80"/>
            <p:cNvGrpSpPr/>
            <p:nvPr/>
          </p:nvGrpSpPr>
          <p:grpSpPr>
            <a:xfrm>
              <a:off x="1360364" y="3847835"/>
              <a:ext cx="208119" cy="224359"/>
              <a:chOff x="1360769" y="3847100"/>
              <a:chExt cx="208119" cy="224359"/>
            </a:xfrm>
          </p:grpSpPr>
          <p:sp>
            <p:nvSpPr>
              <p:cNvPr id="8868" name="Google Shape;8868;p8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8" name="Google Shape;8888;p8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80"/>
          <p:cNvGrpSpPr/>
          <p:nvPr/>
        </p:nvGrpSpPr>
        <p:grpSpPr>
          <a:xfrm rot="5400000">
            <a:off x="5951337" y="3228841"/>
            <a:ext cx="164064" cy="1414916"/>
            <a:chOff x="4428249" y="1369375"/>
            <a:chExt cx="36905" cy="429569"/>
          </a:xfrm>
        </p:grpSpPr>
        <p:sp>
          <p:nvSpPr>
            <p:cNvPr id="8903" name="Google Shape;8903;p8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80"/>
          <p:cNvGrpSpPr/>
          <p:nvPr/>
        </p:nvGrpSpPr>
        <p:grpSpPr>
          <a:xfrm rot="10800000" flipH="1">
            <a:off x="5323766" y="2817385"/>
            <a:ext cx="1419207" cy="24808"/>
            <a:chOff x="219558" y="4738465"/>
            <a:chExt cx="5852400" cy="102300"/>
          </a:xfrm>
        </p:grpSpPr>
        <p:cxnSp>
          <p:nvCxnSpPr>
            <p:cNvPr id="8936" name="Google Shape;8936;p8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937" name="Google Shape;8937;p8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80"/>
          <p:cNvGrpSpPr/>
          <p:nvPr/>
        </p:nvGrpSpPr>
        <p:grpSpPr>
          <a:xfrm>
            <a:off x="5335084" y="3190448"/>
            <a:ext cx="1396570" cy="385016"/>
            <a:chOff x="5286284" y="2966544"/>
            <a:chExt cx="1396570" cy="385016"/>
          </a:xfrm>
        </p:grpSpPr>
        <p:cxnSp>
          <p:nvCxnSpPr>
            <p:cNvPr id="8943" name="Google Shape;8943;p8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944" name="Google Shape;8944;p8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945" name="Google Shape;8945;p80"/>
            <p:cNvGrpSpPr/>
            <p:nvPr/>
          </p:nvGrpSpPr>
          <p:grpSpPr>
            <a:xfrm>
              <a:off x="5287688" y="3173364"/>
              <a:ext cx="1395166" cy="74100"/>
              <a:chOff x="5287688" y="3173364"/>
              <a:chExt cx="1395166" cy="74100"/>
            </a:xfrm>
          </p:grpSpPr>
          <p:cxnSp>
            <p:nvCxnSpPr>
              <p:cNvPr id="8946" name="Google Shape;8946;p8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947" name="Google Shape;8947;p8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948" name="Google Shape;8948;p8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49" name="Google Shape;8949;p8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50" name="Google Shape;8950;p8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51" name="Google Shape;8951;p8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52" name="Google Shape;8952;p8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53" name="Google Shape;8953;p8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954" name="Google Shape;8954;p8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955" name="Google Shape;8955;p80"/>
          <p:cNvGrpSpPr/>
          <p:nvPr/>
        </p:nvGrpSpPr>
        <p:grpSpPr>
          <a:xfrm>
            <a:off x="2021150" y="1609224"/>
            <a:ext cx="1182276" cy="662027"/>
            <a:chOff x="2029517" y="1732295"/>
            <a:chExt cx="1149068" cy="643432"/>
          </a:xfrm>
        </p:grpSpPr>
        <p:grpSp>
          <p:nvGrpSpPr>
            <p:cNvPr id="8956" name="Google Shape;8956;p80"/>
            <p:cNvGrpSpPr/>
            <p:nvPr/>
          </p:nvGrpSpPr>
          <p:grpSpPr>
            <a:xfrm>
              <a:off x="2708660" y="1746937"/>
              <a:ext cx="455427" cy="244429"/>
              <a:chOff x="2700693" y="1746937"/>
              <a:chExt cx="455427" cy="244429"/>
            </a:xfrm>
          </p:grpSpPr>
          <p:grpSp>
            <p:nvGrpSpPr>
              <p:cNvPr id="8957" name="Google Shape;8957;p80"/>
              <p:cNvGrpSpPr/>
              <p:nvPr/>
            </p:nvGrpSpPr>
            <p:grpSpPr>
              <a:xfrm>
                <a:off x="2905682" y="1782817"/>
                <a:ext cx="250438" cy="208549"/>
                <a:chOff x="2905682" y="1782817"/>
                <a:chExt cx="250438" cy="208549"/>
              </a:xfrm>
            </p:grpSpPr>
            <p:cxnSp>
              <p:nvCxnSpPr>
                <p:cNvPr id="8958" name="Google Shape;8958;p8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59" name="Google Shape;8959;p8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80"/>
              <p:cNvGrpSpPr/>
              <p:nvPr/>
            </p:nvGrpSpPr>
            <p:grpSpPr>
              <a:xfrm>
                <a:off x="2700693" y="1746937"/>
                <a:ext cx="449967" cy="72374"/>
                <a:chOff x="2700693" y="1746937"/>
                <a:chExt cx="449967" cy="72374"/>
              </a:xfrm>
            </p:grpSpPr>
            <p:cxnSp>
              <p:nvCxnSpPr>
                <p:cNvPr id="8961" name="Google Shape;8961;p8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62" name="Google Shape;8962;p8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3" name="Google Shape;8963;p80"/>
            <p:cNvGrpSpPr/>
            <p:nvPr/>
          </p:nvGrpSpPr>
          <p:grpSpPr>
            <a:xfrm>
              <a:off x="2029517" y="1732295"/>
              <a:ext cx="1149068" cy="643432"/>
              <a:chOff x="2029517" y="1732295"/>
              <a:chExt cx="1149068" cy="643432"/>
            </a:xfrm>
          </p:grpSpPr>
          <p:grpSp>
            <p:nvGrpSpPr>
              <p:cNvPr id="8964" name="Google Shape;8964;p80"/>
              <p:cNvGrpSpPr/>
              <p:nvPr/>
            </p:nvGrpSpPr>
            <p:grpSpPr>
              <a:xfrm>
                <a:off x="2703618" y="2103152"/>
                <a:ext cx="474966" cy="260017"/>
                <a:chOff x="2703618" y="2103152"/>
                <a:chExt cx="474966" cy="260017"/>
              </a:xfrm>
            </p:grpSpPr>
            <p:grpSp>
              <p:nvGrpSpPr>
                <p:cNvPr id="8965" name="Google Shape;8965;p80"/>
                <p:cNvGrpSpPr/>
                <p:nvPr/>
              </p:nvGrpSpPr>
              <p:grpSpPr>
                <a:xfrm>
                  <a:off x="2703618" y="2290640"/>
                  <a:ext cx="450291" cy="72529"/>
                  <a:chOff x="2703618" y="2290640"/>
                  <a:chExt cx="450291" cy="72529"/>
                </a:xfrm>
              </p:grpSpPr>
              <p:cxnSp>
                <p:nvCxnSpPr>
                  <p:cNvPr id="8966" name="Google Shape;8966;p8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67" name="Google Shape;8967;p8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80"/>
                <p:cNvGrpSpPr/>
                <p:nvPr/>
              </p:nvGrpSpPr>
              <p:grpSpPr>
                <a:xfrm>
                  <a:off x="2908607" y="2103152"/>
                  <a:ext cx="269977" cy="223538"/>
                  <a:chOff x="2908607" y="2103152"/>
                  <a:chExt cx="269977" cy="223538"/>
                </a:xfrm>
              </p:grpSpPr>
              <p:cxnSp>
                <p:nvCxnSpPr>
                  <p:cNvPr id="8969" name="Google Shape;8969;p8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70" name="Google Shape;8970;p8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1" name="Google Shape;8971;p80"/>
              <p:cNvGrpSpPr/>
              <p:nvPr/>
            </p:nvGrpSpPr>
            <p:grpSpPr>
              <a:xfrm>
                <a:off x="2029517" y="1732295"/>
                <a:ext cx="685827" cy="643432"/>
                <a:chOff x="2029517" y="1732295"/>
                <a:chExt cx="685827" cy="643432"/>
              </a:xfrm>
            </p:grpSpPr>
            <p:sp>
              <p:nvSpPr>
                <p:cNvPr id="8972" name="Google Shape;8972;p8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3" name="Google Shape;8973;p80"/>
                <p:cNvGrpSpPr/>
                <p:nvPr/>
              </p:nvGrpSpPr>
              <p:grpSpPr>
                <a:xfrm>
                  <a:off x="2158948" y="1732295"/>
                  <a:ext cx="556396" cy="333108"/>
                  <a:chOff x="2158948" y="1732295"/>
                  <a:chExt cx="556396" cy="333108"/>
                </a:xfrm>
              </p:grpSpPr>
              <p:cxnSp>
                <p:nvCxnSpPr>
                  <p:cNvPr id="8974" name="Google Shape;8974;p8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75" name="Google Shape;8975;p8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80"/>
                <p:cNvGrpSpPr/>
                <p:nvPr/>
              </p:nvGrpSpPr>
              <p:grpSpPr>
                <a:xfrm>
                  <a:off x="2159908" y="2065057"/>
                  <a:ext cx="550884" cy="310670"/>
                  <a:chOff x="2159908" y="2065057"/>
                  <a:chExt cx="550884" cy="310670"/>
                </a:xfrm>
              </p:grpSpPr>
              <p:cxnSp>
                <p:nvCxnSpPr>
                  <p:cNvPr id="8977" name="Google Shape;8977;p8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78" name="Google Shape;8978;p8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979" name="Google Shape;8979;p80"/>
          <p:cNvGrpSpPr/>
          <p:nvPr/>
        </p:nvGrpSpPr>
        <p:grpSpPr>
          <a:xfrm>
            <a:off x="706399" y="1556837"/>
            <a:ext cx="962651" cy="810058"/>
            <a:chOff x="844912" y="1681380"/>
            <a:chExt cx="935611" cy="787305"/>
          </a:xfrm>
        </p:grpSpPr>
        <p:grpSp>
          <p:nvGrpSpPr>
            <p:cNvPr id="8980" name="Google Shape;8980;p80"/>
            <p:cNvGrpSpPr/>
            <p:nvPr/>
          </p:nvGrpSpPr>
          <p:grpSpPr>
            <a:xfrm>
              <a:off x="844912" y="1819635"/>
              <a:ext cx="329836" cy="510016"/>
              <a:chOff x="844912" y="1819635"/>
              <a:chExt cx="329836" cy="510016"/>
            </a:xfrm>
          </p:grpSpPr>
          <p:sp>
            <p:nvSpPr>
              <p:cNvPr id="8981" name="Google Shape;8981;p8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80"/>
            <p:cNvGrpSpPr/>
            <p:nvPr/>
          </p:nvGrpSpPr>
          <p:grpSpPr>
            <a:xfrm>
              <a:off x="1284601" y="2158168"/>
              <a:ext cx="495923" cy="310517"/>
              <a:chOff x="1284601" y="2158168"/>
              <a:chExt cx="495923" cy="310517"/>
            </a:xfrm>
          </p:grpSpPr>
          <p:sp>
            <p:nvSpPr>
              <p:cNvPr id="8988" name="Google Shape;8988;p8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9" name="Google Shape;8989;p80"/>
              <p:cNvGrpSpPr/>
              <p:nvPr/>
            </p:nvGrpSpPr>
            <p:grpSpPr>
              <a:xfrm>
                <a:off x="1507666" y="2158168"/>
                <a:ext cx="272858" cy="310517"/>
                <a:chOff x="1507666" y="2158168"/>
                <a:chExt cx="272858" cy="310517"/>
              </a:xfrm>
            </p:grpSpPr>
            <p:grpSp>
              <p:nvGrpSpPr>
                <p:cNvPr id="8990" name="Google Shape;8990;p80"/>
                <p:cNvGrpSpPr/>
                <p:nvPr/>
              </p:nvGrpSpPr>
              <p:grpSpPr>
                <a:xfrm>
                  <a:off x="1507666" y="2176104"/>
                  <a:ext cx="166395" cy="273149"/>
                  <a:chOff x="1507666" y="2176104"/>
                  <a:chExt cx="166395" cy="273149"/>
                </a:xfrm>
              </p:grpSpPr>
              <p:sp>
                <p:nvSpPr>
                  <p:cNvPr id="8991" name="Google Shape;8991;p8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8" name="Google Shape;8998;p8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0" name="Google Shape;9000;p80"/>
            <p:cNvGrpSpPr/>
            <p:nvPr/>
          </p:nvGrpSpPr>
          <p:grpSpPr>
            <a:xfrm>
              <a:off x="1284601" y="1681380"/>
              <a:ext cx="495923" cy="310517"/>
              <a:chOff x="1284601" y="1681380"/>
              <a:chExt cx="495923" cy="310517"/>
            </a:xfrm>
          </p:grpSpPr>
          <p:sp>
            <p:nvSpPr>
              <p:cNvPr id="9001" name="Google Shape;9001;p8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2" name="Google Shape;9002;p80"/>
              <p:cNvGrpSpPr/>
              <p:nvPr/>
            </p:nvGrpSpPr>
            <p:grpSpPr>
              <a:xfrm>
                <a:off x="1507666" y="1681380"/>
                <a:ext cx="272858" cy="310517"/>
                <a:chOff x="1507666" y="1681380"/>
                <a:chExt cx="272858" cy="310517"/>
              </a:xfrm>
            </p:grpSpPr>
            <p:grpSp>
              <p:nvGrpSpPr>
                <p:cNvPr id="9003" name="Google Shape;9003;p80"/>
                <p:cNvGrpSpPr/>
                <p:nvPr/>
              </p:nvGrpSpPr>
              <p:grpSpPr>
                <a:xfrm>
                  <a:off x="1507666" y="1700120"/>
                  <a:ext cx="166395" cy="272984"/>
                  <a:chOff x="1507666" y="1700120"/>
                  <a:chExt cx="166395" cy="272984"/>
                </a:xfrm>
              </p:grpSpPr>
              <p:sp>
                <p:nvSpPr>
                  <p:cNvPr id="9004" name="Google Shape;9004;p8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1" name="Google Shape;9011;p8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13" name="Google Shape;9013;p80"/>
          <p:cNvGrpSpPr/>
          <p:nvPr/>
        </p:nvGrpSpPr>
        <p:grpSpPr>
          <a:xfrm>
            <a:off x="6815339" y="2324267"/>
            <a:ext cx="1622269" cy="552443"/>
            <a:chOff x="6894650" y="2574740"/>
            <a:chExt cx="1445100" cy="492111"/>
          </a:xfrm>
        </p:grpSpPr>
        <p:sp>
          <p:nvSpPr>
            <p:cNvPr id="9014" name="Google Shape;9014;p8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9" name="Google Shape;9019;p8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020" name="Google Shape;9020;p80"/>
          <p:cNvGrpSpPr/>
          <p:nvPr/>
        </p:nvGrpSpPr>
        <p:grpSpPr>
          <a:xfrm>
            <a:off x="6834882" y="3698522"/>
            <a:ext cx="1583206" cy="475705"/>
            <a:chOff x="6953919" y="3907920"/>
            <a:chExt cx="1377300" cy="475705"/>
          </a:xfrm>
        </p:grpSpPr>
        <p:cxnSp>
          <p:nvCxnSpPr>
            <p:cNvPr id="9021" name="Google Shape;9021;p8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022" name="Google Shape;9022;p8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023" name="Google Shape;9023;p8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024" name="Google Shape;9024;p8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025" name="Google Shape;9025;p8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026" name="Google Shape;9026;p80"/>
          <p:cNvGrpSpPr/>
          <p:nvPr/>
        </p:nvGrpSpPr>
        <p:grpSpPr>
          <a:xfrm>
            <a:off x="2338470" y="2459668"/>
            <a:ext cx="836286" cy="824529"/>
            <a:chOff x="2389399" y="2595741"/>
            <a:chExt cx="812796" cy="801369"/>
          </a:xfrm>
        </p:grpSpPr>
        <p:grpSp>
          <p:nvGrpSpPr>
            <p:cNvPr id="9027" name="Google Shape;9027;p80"/>
            <p:cNvGrpSpPr/>
            <p:nvPr/>
          </p:nvGrpSpPr>
          <p:grpSpPr>
            <a:xfrm>
              <a:off x="2492145" y="2881565"/>
              <a:ext cx="607300" cy="229751"/>
              <a:chOff x="2492145" y="2881565"/>
              <a:chExt cx="607300" cy="229751"/>
            </a:xfrm>
          </p:grpSpPr>
          <p:sp>
            <p:nvSpPr>
              <p:cNvPr id="9028" name="Google Shape;9028;p8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80"/>
            <p:cNvGrpSpPr/>
            <p:nvPr/>
          </p:nvGrpSpPr>
          <p:grpSpPr>
            <a:xfrm>
              <a:off x="2389399" y="2595741"/>
              <a:ext cx="812796" cy="296825"/>
              <a:chOff x="2389399" y="2595741"/>
              <a:chExt cx="812796" cy="296825"/>
            </a:xfrm>
          </p:grpSpPr>
          <p:grpSp>
            <p:nvGrpSpPr>
              <p:cNvPr id="9032" name="Google Shape;9032;p80"/>
              <p:cNvGrpSpPr/>
              <p:nvPr/>
            </p:nvGrpSpPr>
            <p:grpSpPr>
              <a:xfrm>
                <a:off x="2389399" y="2595741"/>
                <a:ext cx="363638" cy="296825"/>
                <a:chOff x="2389399" y="2595741"/>
                <a:chExt cx="363638" cy="296825"/>
              </a:xfrm>
            </p:grpSpPr>
            <p:grpSp>
              <p:nvGrpSpPr>
                <p:cNvPr id="9033" name="Google Shape;9033;p80"/>
                <p:cNvGrpSpPr/>
                <p:nvPr/>
              </p:nvGrpSpPr>
              <p:grpSpPr>
                <a:xfrm>
                  <a:off x="2493852" y="2794333"/>
                  <a:ext cx="259185" cy="98232"/>
                  <a:chOff x="2493852" y="2794333"/>
                  <a:chExt cx="259185" cy="98232"/>
                </a:xfrm>
              </p:grpSpPr>
              <p:sp>
                <p:nvSpPr>
                  <p:cNvPr id="9034" name="Google Shape;9034;p8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80"/>
                <p:cNvGrpSpPr/>
                <p:nvPr/>
              </p:nvGrpSpPr>
              <p:grpSpPr>
                <a:xfrm>
                  <a:off x="2389399" y="2595741"/>
                  <a:ext cx="224343" cy="182054"/>
                  <a:chOff x="2389399" y="2595741"/>
                  <a:chExt cx="224343" cy="182054"/>
                </a:xfrm>
              </p:grpSpPr>
              <p:sp>
                <p:nvSpPr>
                  <p:cNvPr id="9038" name="Google Shape;9038;p8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0" name="Google Shape;9040;p80"/>
              <p:cNvGrpSpPr/>
              <p:nvPr/>
            </p:nvGrpSpPr>
            <p:grpSpPr>
              <a:xfrm>
                <a:off x="2683630" y="2595741"/>
                <a:ext cx="224334" cy="296825"/>
                <a:chOff x="2683630" y="2595741"/>
                <a:chExt cx="224334" cy="296825"/>
              </a:xfrm>
            </p:grpSpPr>
            <p:grpSp>
              <p:nvGrpSpPr>
                <p:cNvPr id="9041" name="Google Shape;9041;p80"/>
                <p:cNvGrpSpPr/>
                <p:nvPr/>
              </p:nvGrpSpPr>
              <p:grpSpPr>
                <a:xfrm>
                  <a:off x="2788083" y="2794333"/>
                  <a:ext cx="15356" cy="98232"/>
                  <a:chOff x="2788083" y="2794333"/>
                  <a:chExt cx="15356" cy="98232"/>
                </a:xfrm>
              </p:grpSpPr>
              <p:sp>
                <p:nvSpPr>
                  <p:cNvPr id="9042" name="Google Shape;9042;p8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80"/>
                <p:cNvGrpSpPr/>
                <p:nvPr/>
              </p:nvGrpSpPr>
              <p:grpSpPr>
                <a:xfrm>
                  <a:off x="2683630" y="2595741"/>
                  <a:ext cx="224334" cy="182054"/>
                  <a:chOff x="2683630" y="2595741"/>
                  <a:chExt cx="224334" cy="182054"/>
                </a:xfrm>
              </p:grpSpPr>
              <p:sp>
                <p:nvSpPr>
                  <p:cNvPr id="9046" name="Google Shape;9046;p8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8" name="Google Shape;9048;p80"/>
              <p:cNvGrpSpPr/>
              <p:nvPr/>
            </p:nvGrpSpPr>
            <p:grpSpPr>
              <a:xfrm>
                <a:off x="2838475" y="2595741"/>
                <a:ext cx="363719" cy="296825"/>
                <a:chOff x="2838475" y="2595741"/>
                <a:chExt cx="363719" cy="296825"/>
              </a:xfrm>
            </p:grpSpPr>
            <p:grpSp>
              <p:nvGrpSpPr>
                <p:cNvPr id="9049" name="Google Shape;9049;p80"/>
                <p:cNvGrpSpPr/>
                <p:nvPr/>
              </p:nvGrpSpPr>
              <p:grpSpPr>
                <a:xfrm>
                  <a:off x="2838475" y="2794333"/>
                  <a:ext cx="259185" cy="98232"/>
                  <a:chOff x="2838475" y="2794333"/>
                  <a:chExt cx="259185" cy="98232"/>
                </a:xfrm>
              </p:grpSpPr>
              <p:sp>
                <p:nvSpPr>
                  <p:cNvPr id="9050" name="Google Shape;9050;p8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80"/>
                <p:cNvGrpSpPr/>
                <p:nvPr/>
              </p:nvGrpSpPr>
              <p:grpSpPr>
                <a:xfrm>
                  <a:off x="2977852" y="2595741"/>
                  <a:ext cx="224343" cy="182054"/>
                  <a:chOff x="2977852" y="2595741"/>
                  <a:chExt cx="224343" cy="182054"/>
                </a:xfrm>
              </p:grpSpPr>
              <p:sp>
                <p:nvSpPr>
                  <p:cNvPr id="9054" name="Google Shape;9054;p8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56" name="Google Shape;9056;p80"/>
            <p:cNvGrpSpPr/>
            <p:nvPr/>
          </p:nvGrpSpPr>
          <p:grpSpPr>
            <a:xfrm>
              <a:off x="2389399" y="3100241"/>
              <a:ext cx="812796" cy="296869"/>
              <a:chOff x="2389399" y="3100241"/>
              <a:chExt cx="812796" cy="296869"/>
            </a:xfrm>
          </p:grpSpPr>
          <p:grpSp>
            <p:nvGrpSpPr>
              <p:cNvPr id="9057" name="Google Shape;9057;p80"/>
              <p:cNvGrpSpPr/>
              <p:nvPr/>
            </p:nvGrpSpPr>
            <p:grpSpPr>
              <a:xfrm>
                <a:off x="2683630" y="3100241"/>
                <a:ext cx="224334" cy="296869"/>
                <a:chOff x="2683630" y="3100241"/>
                <a:chExt cx="224334" cy="296869"/>
              </a:xfrm>
            </p:grpSpPr>
            <p:grpSp>
              <p:nvGrpSpPr>
                <p:cNvPr id="9058" name="Google Shape;9058;p80"/>
                <p:cNvGrpSpPr/>
                <p:nvPr/>
              </p:nvGrpSpPr>
              <p:grpSpPr>
                <a:xfrm>
                  <a:off x="2788083" y="3100241"/>
                  <a:ext cx="15356" cy="98237"/>
                  <a:chOff x="2788083" y="3100241"/>
                  <a:chExt cx="15356" cy="98237"/>
                </a:xfrm>
              </p:grpSpPr>
              <p:sp>
                <p:nvSpPr>
                  <p:cNvPr id="9059" name="Google Shape;9059;p8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80"/>
                <p:cNvGrpSpPr/>
                <p:nvPr/>
              </p:nvGrpSpPr>
              <p:grpSpPr>
                <a:xfrm>
                  <a:off x="2683630" y="3215065"/>
                  <a:ext cx="224334" cy="182045"/>
                  <a:chOff x="2683630" y="3215065"/>
                  <a:chExt cx="224334" cy="182045"/>
                </a:xfrm>
              </p:grpSpPr>
              <p:sp>
                <p:nvSpPr>
                  <p:cNvPr id="9063" name="Google Shape;9063;p8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5" name="Google Shape;9065;p80"/>
              <p:cNvGrpSpPr/>
              <p:nvPr/>
            </p:nvGrpSpPr>
            <p:grpSpPr>
              <a:xfrm>
                <a:off x="2389399" y="3100241"/>
                <a:ext cx="363638" cy="296869"/>
                <a:chOff x="2389399" y="3100241"/>
                <a:chExt cx="363638" cy="296869"/>
              </a:xfrm>
            </p:grpSpPr>
            <p:grpSp>
              <p:nvGrpSpPr>
                <p:cNvPr id="9066" name="Google Shape;9066;p80"/>
                <p:cNvGrpSpPr/>
                <p:nvPr/>
              </p:nvGrpSpPr>
              <p:grpSpPr>
                <a:xfrm>
                  <a:off x="2493852" y="3100241"/>
                  <a:ext cx="259185" cy="98237"/>
                  <a:chOff x="2493852" y="3100241"/>
                  <a:chExt cx="259185" cy="98237"/>
                </a:xfrm>
              </p:grpSpPr>
              <p:sp>
                <p:nvSpPr>
                  <p:cNvPr id="9067" name="Google Shape;9067;p8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80"/>
                <p:cNvGrpSpPr/>
                <p:nvPr/>
              </p:nvGrpSpPr>
              <p:grpSpPr>
                <a:xfrm>
                  <a:off x="2389399" y="3215065"/>
                  <a:ext cx="224343" cy="182045"/>
                  <a:chOff x="2389399" y="3215065"/>
                  <a:chExt cx="224343" cy="182045"/>
                </a:xfrm>
              </p:grpSpPr>
              <p:sp>
                <p:nvSpPr>
                  <p:cNvPr id="9071" name="Google Shape;9071;p8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3" name="Google Shape;9073;p80"/>
              <p:cNvGrpSpPr/>
              <p:nvPr/>
            </p:nvGrpSpPr>
            <p:grpSpPr>
              <a:xfrm>
                <a:off x="2838475" y="3100241"/>
                <a:ext cx="363719" cy="296869"/>
                <a:chOff x="2838475" y="3100241"/>
                <a:chExt cx="363719" cy="296869"/>
              </a:xfrm>
            </p:grpSpPr>
            <p:grpSp>
              <p:nvGrpSpPr>
                <p:cNvPr id="9074" name="Google Shape;9074;p80"/>
                <p:cNvGrpSpPr/>
                <p:nvPr/>
              </p:nvGrpSpPr>
              <p:grpSpPr>
                <a:xfrm>
                  <a:off x="2838475" y="3100241"/>
                  <a:ext cx="259185" cy="98237"/>
                  <a:chOff x="2838475" y="3100241"/>
                  <a:chExt cx="259185" cy="98237"/>
                </a:xfrm>
              </p:grpSpPr>
              <p:sp>
                <p:nvSpPr>
                  <p:cNvPr id="9075" name="Google Shape;9075;p8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0"/>
                <p:cNvGrpSpPr/>
                <p:nvPr/>
              </p:nvGrpSpPr>
              <p:grpSpPr>
                <a:xfrm>
                  <a:off x="2977852" y="3215065"/>
                  <a:ext cx="224343" cy="182045"/>
                  <a:chOff x="2977852" y="3215065"/>
                  <a:chExt cx="224343" cy="182045"/>
                </a:xfrm>
              </p:grpSpPr>
              <p:sp>
                <p:nvSpPr>
                  <p:cNvPr id="9079" name="Google Shape;9079;p8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084"/>
        <p:cNvGrpSpPr/>
        <p:nvPr/>
      </p:nvGrpSpPr>
      <p:grpSpPr>
        <a:xfrm>
          <a:off x="0" y="0"/>
          <a:ext cx="0" cy="0"/>
          <a:chOff x="0" y="0"/>
          <a:chExt cx="0" cy="0"/>
        </a:xfrm>
      </p:grpSpPr>
      <p:grpSp>
        <p:nvGrpSpPr>
          <p:cNvPr id="9085" name="Google Shape;9085;p81"/>
          <p:cNvGrpSpPr/>
          <p:nvPr/>
        </p:nvGrpSpPr>
        <p:grpSpPr>
          <a:xfrm>
            <a:off x="702088" y="3155922"/>
            <a:ext cx="2390414" cy="1024800"/>
            <a:chOff x="728925" y="3296613"/>
            <a:chExt cx="2390414" cy="1024800"/>
          </a:xfrm>
        </p:grpSpPr>
        <p:grpSp>
          <p:nvGrpSpPr>
            <p:cNvPr id="9086" name="Google Shape;9086;p81"/>
            <p:cNvGrpSpPr/>
            <p:nvPr/>
          </p:nvGrpSpPr>
          <p:grpSpPr>
            <a:xfrm>
              <a:off x="728925" y="3619800"/>
              <a:ext cx="2390414" cy="500893"/>
              <a:chOff x="728925" y="3619800"/>
              <a:chExt cx="2390414" cy="500893"/>
            </a:xfrm>
          </p:grpSpPr>
          <p:sp>
            <p:nvSpPr>
              <p:cNvPr id="9087" name="Google Shape;9087;p8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88" name="Google Shape;9088;p8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89" name="Google Shape;9089;p81"/>
            <p:cNvGrpSpPr/>
            <p:nvPr/>
          </p:nvGrpSpPr>
          <p:grpSpPr>
            <a:xfrm>
              <a:off x="1348050" y="3296613"/>
              <a:ext cx="1706152" cy="1024800"/>
              <a:chOff x="1348050" y="3296613"/>
              <a:chExt cx="1706152" cy="1024800"/>
            </a:xfrm>
          </p:grpSpPr>
          <p:sp>
            <p:nvSpPr>
              <p:cNvPr id="9090" name="Google Shape;9090;p8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91" name="Google Shape;9091;p8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92" name="Google Shape;9092;p8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93" name="Google Shape;9093;p8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94" name="Google Shape;9094;p8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95" name="Google Shape;9095;p81"/>
            <p:cNvGrpSpPr/>
            <p:nvPr/>
          </p:nvGrpSpPr>
          <p:grpSpPr>
            <a:xfrm>
              <a:off x="1455707" y="3654858"/>
              <a:ext cx="1491150" cy="417657"/>
              <a:chOff x="1455707" y="3654858"/>
              <a:chExt cx="1491150" cy="417657"/>
            </a:xfrm>
          </p:grpSpPr>
          <p:sp>
            <p:nvSpPr>
              <p:cNvPr id="9096" name="Google Shape;9096;p8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116" name="Google Shape;9116;p81"/>
          <p:cNvGraphicFramePr/>
          <p:nvPr/>
        </p:nvGraphicFramePr>
        <p:xfrm>
          <a:off x="5937787" y="2153834"/>
          <a:ext cx="2504100" cy="864780"/>
        </p:xfrm>
        <a:graphic>
          <a:graphicData uri="http://schemas.openxmlformats.org/drawingml/2006/table">
            <a:tbl>
              <a:tblPr>
                <a:noFill/>
                <a:tableStyleId>{838B6C3C-9BD1-406F-8D9E-F0C06B4D51B8}</a:tableStyleId>
              </a:tblPr>
              <a:tblGrid>
                <a:gridCol w="626025"/>
                <a:gridCol w="626025"/>
                <a:gridCol w="626025"/>
                <a:gridCol w="626025"/>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9117" name="Google Shape;9117;p81"/>
          <p:cNvGrpSpPr/>
          <p:nvPr/>
        </p:nvGrpSpPr>
        <p:grpSpPr>
          <a:xfrm>
            <a:off x="710464" y="981599"/>
            <a:ext cx="2396505" cy="976502"/>
            <a:chOff x="749309" y="1112739"/>
            <a:chExt cx="2371603" cy="976502"/>
          </a:xfrm>
        </p:grpSpPr>
        <p:grpSp>
          <p:nvGrpSpPr>
            <p:cNvPr id="9118" name="Google Shape;9118;p81"/>
            <p:cNvGrpSpPr/>
            <p:nvPr/>
          </p:nvGrpSpPr>
          <p:grpSpPr>
            <a:xfrm>
              <a:off x="1092126" y="1112739"/>
              <a:ext cx="2028786" cy="975464"/>
              <a:chOff x="1092126" y="1112739"/>
              <a:chExt cx="2028786" cy="975464"/>
            </a:xfrm>
          </p:grpSpPr>
          <p:sp>
            <p:nvSpPr>
              <p:cNvPr id="9119" name="Google Shape;9119;p8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81"/>
            <p:cNvGrpSpPr/>
            <p:nvPr/>
          </p:nvGrpSpPr>
          <p:grpSpPr>
            <a:xfrm>
              <a:off x="749309" y="1112739"/>
              <a:ext cx="314700" cy="975464"/>
              <a:chOff x="749309" y="1112739"/>
              <a:chExt cx="314700" cy="975464"/>
            </a:xfrm>
          </p:grpSpPr>
          <p:sp>
            <p:nvSpPr>
              <p:cNvPr id="9144" name="Google Shape;9144;p8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8" name="Google Shape;9148;p8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152" name="Google Shape;9152;p81"/>
          <p:cNvGraphicFramePr/>
          <p:nvPr/>
        </p:nvGraphicFramePr>
        <p:xfrm>
          <a:off x="5937812" y="981584"/>
          <a:ext cx="2504100" cy="976500"/>
        </p:xfrm>
        <a:graphic>
          <a:graphicData uri="http://schemas.openxmlformats.org/drawingml/2006/table">
            <a:tbl>
              <a:tblPr>
                <a:noFill/>
                <a:tableStyleId>{838B6C3C-9BD1-406F-8D9E-F0C06B4D51B8}</a:tableStyleId>
              </a:tblPr>
              <a:tblGrid>
                <a:gridCol w="626025"/>
                <a:gridCol w="626025"/>
                <a:gridCol w="626025"/>
                <a:gridCol w="626025"/>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aphicFrame>
        <p:nvGraphicFramePr>
          <p:cNvPr id="9153" name="Google Shape;9153;p81"/>
          <p:cNvGraphicFramePr/>
          <p:nvPr/>
        </p:nvGraphicFramePr>
        <p:xfrm>
          <a:off x="3358675" y="2153834"/>
          <a:ext cx="2363400" cy="868575"/>
        </p:xfrm>
        <a:graphic>
          <a:graphicData uri="http://schemas.openxmlformats.org/drawingml/2006/table">
            <a:tbl>
              <a:tblPr>
                <a:noFill/>
                <a:tableStyleId>{838B6C3C-9BD1-406F-8D9E-F0C06B4D51B8}</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pSp>
        <p:nvGrpSpPr>
          <p:cNvPr id="9154" name="Google Shape;9154;p81"/>
          <p:cNvGrpSpPr/>
          <p:nvPr/>
        </p:nvGrpSpPr>
        <p:grpSpPr>
          <a:xfrm>
            <a:off x="3360661" y="3144795"/>
            <a:ext cx="2363377" cy="1047062"/>
            <a:chOff x="3358399" y="3285485"/>
            <a:chExt cx="2363377" cy="1047062"/>
          </a:xfrm>
        </p:grpSpPr>
        <p:grpSp>
          <p:nvGrpSpPr>
            <p:cNvPr id="9155" name="Google Shape;9155;p81"/>
            <p:cNvGrpSpPr/>
            <p:nvPr/>
          </p:nvGrpSpPr>
          <p:grpSpPr>
            <a:xfrm>
              <a:off x="3358412" y="3285485"/>
              <a:ext cx="2363244" cy="139500"/>
              <a:chOff x="3358412" y="3285485"/>
              <a:chExt cx="2363244" cy="139500"/>
            </a:xfrm>
          </p:grpSpPr>
          <p:sp>
            <p:nvSpPr>
              <p:cNvPr id="9156" name="Google Shape;9156;p8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81"/>
            <p:cNvGrpSpPr/>
            <p:nvPr/>
          </p:nvGrpSpPr>
          <p:grpSpPr>
            <a:xfrm>
              <a:off x="3358412" y="3466996"/>
              <a:ext cx="2363244" cy="139500"/>
              <a:chOff x="3358412" y="3466996"/>
              <a:chExt cx="2363244" cy="139500"/>
            </a:xfrm>
          </p:grpSpPr>
          <p:sp>
            <p:nvSpPr>
              <p:cNvPr id="9162" name="Google Shape;9162;p8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81"/>
            <p:cNvGrpSpPr/>
            <p:nvPr/>
          </p:nvGrpSpPr>
          <p:grpSpPr>
            <a:xfrm>
              <a:off x="3358412" y="3648507"/>
              <a:ext cx="2363244" cy="139500"/>
              <a:chOff x="3358412" y="3648507"/>
              <a:chExt cx="2363244" cy="139500"/>
            </a:xfrm>
          </p:grpSpPr>
          <p:sp>
            <p:nvSpPr>
              <p:cNvPr id="9168" name="Google Shape;9168;p8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81"/>
            <p:cNvGrpSpPr/>
            <p:nvPr/>
          </p:nvGrpSpPr>
          <p:grpSpPr>
            <a:xfrm>
              <a:off x="3358412" y="3830018"/>
              <a:ext cx="2363244" cy="139500"/>
              <a:chOff x="3358412" y="3830018"/>
              <a:chExt cx="2363244" cy="139500"/>
            </a:xfrm>
          </p:grpSpPr>
          <p:sp>
            <p:nvSpPr>
              <p:cNvPr id="9174" name="Google Shape;9174;p8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81"/>
            <p:cNvGrpSpPr/>
            <p:nvPr/>
          </p:nvGrpSpPr>
          <p:grpSpPr>
            <a:xfrm>
              <a:off x="3358399" y="4011514"/>
              <a:ext cx="2363377" cy="139537"/>
              <a:chOff x="3294800" y="4134603"/>
              <a:chExt cx="2638876" cy="152400"/>
            </a:xfrm>
          </p:grpSpPr>
          <p:sp>
            <p:nvSpPr>
              <p:cNvPr id="9180" name="Google Shape;9180;p8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81"/>
            <p:cNvGrpSpPr/>
            <p:nvPr/>
          </p:nvGrpSpPr>
          <p:grpSpPr>
            <a:xfrm>
              <a:off x="3358399" y="4193010"/>
              <a:ext cx="2363377" cy="139537"/>
              <a:chOff x="3294800" y="4134603"/>
              <a:chExt cx="2638876" cy="152400"/>
            </a:xfrm>
          </p:grpSpPr>
          <p:sp>
            <p:nvSpPr>
              <p:cNvPr id="9186" name="Google Shape;9186;p8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191" name="Google Shape;9191;p81"/>
          <p:cNvGraphicFramePr/>
          <p:nvPr/>
        </p:nvGraphicFramePr>
        <p:xfrm>
          <a:off x="711463" y="2153834"/>
          <a:ext cx="2369800" cy="889350"/>
        </p:xfrm>
        <a:graphic>
          <a:graphicData uri="http://schemas.openxmlformats.org/drawingml/2006/table">
            <a:tbl>
              <a:tblPr>
                <a:noFill/>
                <a:tableStyleId>{838B6C3C-9BD1-406F-8D9E-F0C06B4D51B8}</a:tableStyleId>
              </a:tblPr>
              <a:tblGrid>
                <a:gridCol w="592450"/>
                <a:gridCol w="592450"/>
                <a:gridCol w="592450"/>
                <a:gridCol w="592450"/>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r>
            </a:tbl>
          </a:graphicData>
        </a:graphic>
      </p:graphicFrame>
      <p:grpSp>
        <p:nvGrpSpPr>
          <p:cNvPr id="9192" name="Google Shape;9192;p81"/>
          <p:cNvGrpSpPr/>
          <p:nvPr/>
        </p:nvGrpSpPr>
        <p:grpSpPr>
          <a:xfrm>
            <a:off x="4161132" y="2557649"/>
            <a:ext cx="1302095" cy="60959"/>
            <a:chOff x="3558802" y="4011427"/>
            <a:chExt cx="1866000" cy="111300"/>
          </a:xfrm>
        </p:grpSpPr>
        <p:sp>
          <p:nvSpPr>
            <p:cNvPr id="9193" name="Google Shape;9193;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81"/>
          <p:cNvGrpSpPr/>
          <p:nvPr/>
        </p:nvGrpSpPr>
        <p:grpSpPr>
          <a:xfrm>
            <a:off x="4706620" y="2839808"/>
            <a:ext cx="914340" cy="60959"/>
            <a:chOff x="3558802" y="4011427"/>
            <a:chExt cx="1866000" cy="111300"/>
          </a:xfrm>
        </p:grpSpPr>
        <p:sp>
          <p:nvSpPr>
            <p:cNvPr id="9196" name="Google Shape;9196;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81"/>
          <p:cNvGrpSpPr/>
          <p:nvPr/>
        </p:nvGrpSpPr>
        <p:grpSpPr>
          <a:xfrm>
            <a:off x="5871419" y="3167606"/>
            <a:ext cx="2522867" cy="1001454"/>
            <a:chOff x="1904318" y="789980"/>
            <a:chExt cx="1489472" cy="606868"/>
          </a:xfrm>
        </p:grpSpPr>
        <p:cxnSp>
          <p:nvCxnSpPr>
            <p:cNvPr id="9199" name="Google Shape;9199;p8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200" name="Google Shape;9200;p8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201" name="Google Shape;9201;p8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202" name="Google Shape;9202;p8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203" name="Google Shape;9203;p8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204" name="Google Shape;9204;p8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205" name="Google Shape;9205;p8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206" name="Google Shape;9206;p8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213" name="Google Shape;9213;p8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214" name="Google Shape;9214;p8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215" name="Google Shape;9215;p8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81"/>
          <p:cNvGrpSpPr/>
          <p:nvPr/>
        </p:nvGrpSpPr>
        <p:grpSpPr>
          <a:xfrm>
            <a:off x="3355824" y="951642"/>
            <a:ext cx="2363393" cy="1005865"/>
            <a:chOff x="3292400" y="1193188"/>
            <a:chExt cx="2615240" cy="1131075"/>
          </a:xfrm>
        </p:grpSpPr>
        <p:sp>
          <p:nvSpPr>
            <p:cNvPr id="9217" name="Google Shape;9217;p8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18" name="Google Shape;9218;p8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19" name="Google Shape;9219;p8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220" name="Google Shape;9220;p8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221" name="Google Shape;9221;p8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222" name="Google Shape;9222;p8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223" name="Google Shape;9223;p8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224" name="Google Shape;9224;p8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225" name="Google Shape;9225;p8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226" name="Google Shape;9226;p8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227" name="Google Shape;9227;p8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228" name="Google Shape;9228;p8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229" name="Google Shape;9229;p8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230" name="Google Shape;9230;p8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231" name="Google Shape;9231;p81"/>
            <p:cNvGrpSpPr/>
            <p:nvPr/>
          </p:nvGrpSpPr>
          <p:grpSpPr>
            <a:xfrm>
              <a:off x="3748438" y="1378608"/>
              <a:ext cx="2159202" cy="903971"/>
              <a:chOff x="1683525" y="2179850"/>
              <a:chExt cx="4519050" cy="2134525"/>
            </a:xfrm>
          </p:grpSpPr>
          <p:sp>
            <p:nvSpPr>
              <p:cNvPr id="9232" name="Google Shape;9232;p8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33" name="Google Shape;9233;p8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34" name="Google Shape;9234;p8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35" name="Google Shape;9235;p8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36" name="Google Shape;9236;p8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37" name="Google Shape;9237;p8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38" name="Google Shape;9238;p8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39" name="Google Shape;9239;p8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40" name="Google Shape;9240;p8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41" name="Google Shape;9241;p8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42" name="Google Shape;9242;p8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43" name="Google Shape;9243;p8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247"/>
        <p:cNvGrpSpPr/>
        <p:nvPr/>
      </p:nvGrpSpPr>
      <p:grpSpPr>
        <a:xfrm>
          <a:off x="0" y="0"/>
          <a:ext cx="0" cy="0"/>
          <a:chOff x="0" y="0"/>
          <a:chExt cx="0" cy="0"/>
        </a:xfrm>
      </p:grpSpPr>
      <p:grpSp>
        <p:nvGrpSpPr>
          <p:cNvPr id="9248" name="Google Shape;9248;p82"/>
          <p:cNvGrpSpPr/>
          <p:nvPr/>
        </p:nvGrpSpPr>
        <p:grpSpPr>
          <a:xfrm>
            <a:off x="4796690" y="970936"/>
            <a:ext cx="745431" cy="718863"/>
            <a:chOff x="4249973" y="1201875"/>
            <a:chExt cx="1958568" cy="1888762"/>
          </a:xfrm>
        </p:grpSpPr>
        <p:sp>
          <p:nvSpPr>
            <p:cNvPr id="9249" name="Google Shape;9249;p8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0" name="Google Shape;9250;p82"/>
            <p:cNvGrpSpPr/>
            <p:nvPr/>
          </p:nvGrpSpPr>
          <p:grpSpPr>
            <a:xfrm>
              <a:off x="5853086" y="1789142"/>
              <a:ext cx="355454" cy="1048099"/>
              <a:chOff x="5576108" y="2016725"/>
              <a:chExt cx="565200" cy="1666560"/>
            </a:xfrm>
          </p:grpSpPr>
          <p:sp>
            <p:nvSpPr>
              <p:cNvPr id="9251" name="Google Shape;9251;p8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52" name="Google Shape;9252;p8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82"/>
            <p:cNvGrpSpPr/>
            <p:nvPr/>
          </p:nvGrpSpPr>
          <p:grpSpPr>
            <a:xfrm>
              <a:off x="4869455" y="2691676"/>
              <a:ext cx="1013897" cy="398961"/>
              <a:chOff x="4012057" y="3451825"/>
              <a:chExt cx="1612175" cy="634379"/>
            </a:xfrm>
          </p:grpSpPr>
          <p:sp>
            <p:nvSpPr>
              <p:cNvPr id="9254" name="Google Shape;9254;p8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55" name="Google Shape;9255;p8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82"/>
            <p:cNvGrpSpPr/>
            <p:nvPr/>
          </p:nvGrpSpPr>
          <p:grpSpPr>
            <a:xfrm>
              <a:off x="4276937" y="2155961"/>
              <a:ext cx="651965" cy="891358"/>
              <a:chOff x="3069908" y="2599997"/>
              <a:chExt cx="1036675" cy="1417328"/>
            </a:xfrm>
          </p:grpSpPr>
          <p:sp>
            <p:nvSpPr>
              <p:cNvPr id="9257" name="Google Shape;9257;p8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58" name="Google Shape;9258;p8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82"/>
            <p:cNvGrpSpPr/>
            <p:nvPr/>
          </p:nvGrpSpPr>
          <p:grpSpPr>
            <a:xfrm>
              <a:off x="5054918" y="1201875"/>
              <a:ext cx="999548" cy="602711"/>
              <a:chOff x="4306958" y="1082925"/>
              <a:chExt cx="1589359" cy="958358"/>
            </a:xfrm>
          </p:grpSpPr>
          <p:sp>
            <p:nvSpPr>
              <p:cNvPr id="9260" name="Google Shape;9260;p8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61" name="Google Shape;9261;p8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82"/>
            <p:cNvGrpSpPr/>
            <p:nvPr/>
          </p:nvGrpSpPr>
          <p:grpSpPr>
            <a:xfrm>
              <a:off x="4249973" y="1303451"/>
              <a:ext cx="799317" cy="841334"/>
              <a:chOff x="3027033" y="1244439"/>
              <a:chExt cx="1270977" cy="1337786"/>
            </a:xfrm>
          </p:grpSpPr>
          <p:sp>
            <p:nvSpPr>
              <p:cNvPr id="9263" name="Google Shape;9263;p8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64" name="Google Shape;9264;p8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5" name="Google Shape;9265;p82"/>
          <p:cNvGrpSpPr/>
          <p:nvPr/>
        </p:nvGrpSpPr>
        <p:grpSpPr>
          <a:xfrm>
            <a:off x="713063" y="1849386"/>
            <a:ext cx="761767" cy="729896"/>
            <a:chOff x="2657744" y="2337745"/>
            <a:chExt cx="832987" cy="798137"/>
          </a:xfrm>
        </p:grpSpPr>
        <p:sp>
          <p:nvSpPr>
            <p:cNvPr id="9266" name="Google Shape;9266;p8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2"/>
          <p:cNvGrpSpPr/>
          <p:nvPr/>
        </p:nvGrpSpPr>
        <p:grpSpPr>
          <a:xfrm>
            <a:off x="3224027" y="1852592"/>
            <a:ext cx="685569" cy="723586"/>
            <a:chOff x="3398134" y="2057755"/>
            <a:chExt cx="704087" cy="743130"/>
          </a:xfrm>
        </p:grpSpPr>
        <p:grpSp>
          <p:nvGrpSpPr>
            <p:cNvPr id="9273" name="Google Shape;9273;p82"/>
            <p:cNvGrpSpPr/>
            <p:nvPr/>
          </p:nvGrpSpPr>
          <p:grpSpPr>
            <a:xfrm>
              <a:off x="3398134" y="2290183"/>
              <a:ext cx="315300" cy="219900"/>
              <a:chOff x="3398134" y="2290183"/>
              <a:chExt cx="315300" cy="219900"/>
            </a:xfrm>
          </p:grpSpPr>
          <p:sp>
            <p:nvSpPr>
              <p:cNvPr id="9274" name="Google Shape;9274;p8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75" name="Google Shape;9275;p82"/>
              <p:cNvCxnSpPr>
                <a:stCxn id="9274"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276" name="Google Shape;9276;p82"/>
            <p:cNvGrpSpPr/>
            <p:nvPr/>
          </p:nvGrpSpPr>
          <p:grpSpPr>
            <a:xfrm>
              <a:off x="3547823" y="2467358"/>
              <a:ext cx="219900" cy="333527"/>
              <a:chOff x="3547823" y="2467358"/>
              <a:chExt cx="219900" cy="333527"/>
            </a:xfrm>
          </p:grpSpPr>
          <p:sp>
            <p:nvSpPr>
              <p:cNvPr id="9277" name="Google Shape;9277;p8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78" name="Google Shape;9278;p8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279" name="Google Shape;9279;p82"/>
            <p:cNvGrpSpPr/>
            <p:nvPr/>
          </p:nvGrpSpPr>
          <p:grpSpPr>
            <a:xfrm>
              <a:off x="3734138" y="2467358"/>
              <a:ext cx="219900" cy="333527"/>
              <a:chOff x="3734138" y="2467358"/>
              <a:chExt cx="219900" cy="333527"/>
            </a:xfrm>
          </p:grpSpPr>
          <p:sp>
            <p:nvSpPr>
              <p:cNvPr id="9280" name="Google Shape;9280;p8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81" name="Google Shape;9281;p8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282" name="Google Shape;9282;p82"/>
            <p:cNvGrpSpPr/>
            <p:nvPr/>
          </p:nvGrpSpPr>
          <p:grpSpPr>
            <a:xfrm>
              <a:off x="3787560" y="2288011"/>
              <a:ext cx="314661" cy="219900"/>
              <a:chOff x="3787560" y="2288011"/>
              <a:chExt cx="314661" cy="219900"/>
            </a:xfrm>
          </p:grpSpPr>
          <p:sp>
            <p:nvSpPr>
              <p:cNvPr id="9283" name="Google Shape;9283;p8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84" name="Google Shape;9284;p8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285" name="Google Shape;9285;p82"/>
            <p:cNvGrpSpPr/>
            <p:nvPr/>
          </p:nvGrpSpPr>
          <p:grpSpPr>
            <a:xfrm>
              <a:off x="3637290" y="2057755"/>
              <a:ext cx="219900" cy="335499"/>
              <a:chOff x="3637290" y="2057755"/>
              <a:chExt cx="219900" cy="335499"/>
            </a:xfrm>
          </p:grpSpPr>
          <p:sp>
            <p:nvSpPr>
              <p:cNvPr id="9286" name="Google Shape;9286;p8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287" name="Google Shape;9287;p8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288" name="Google Shape;9288;p82"/>
          <p:cNvGrpSpPr/>
          <p:nvPr/>
        </p:nvGrpSpPr>
        <p:grpSpPr>
          <a:xfrm>
            <a:off x="4899249" y="1859288"/>
            <a:ext cx="710153" cy="710153"/>
            <a:chOff x="5007123" y="2079403"/>
            <a:chExt cx="687600" cy="687600"/>
          </a:xfrm>
        </p:grpSpPr>
        <p:sp>
          <p:nvSpPr>
            <p:cNvPr id="9289" name="Google Shape;9289;p8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2"/>
          <p:cNvGrpSpPr/>
          <p:nvPr/>
        </p:nvGrpSpPr>
        <p:grpSpPr>
          <a:xfrm>
            <a:off x="5708687" y="1853794"/>
            <a:ext cx="720998" cy="721183"/>
            <a:chOff x="5797446" y="2063053"/>
            <a:chExt cx="698100" cy="698280"/>
          </a:xfrm>
        </p:grpSpPr>
        <p:sp>
          <p:nvSpPr>
            <p:cNvPr id="9294" name="Google Shape;9294;p8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82"/>
          <p:cNvGrpSpPr/>
          <p:nvPr/>
        </p:nvGrpSpPr>
        <p:grpSpPr>
          <a:xfrm>
            <a:off x="8153834" y="3499399"/>
            <a:ext cx="280585" cy="673164"/>
            <a:chOff x="8075075" y="3754290"/>
            <a:chExt cx="255612" cy="613194"/>
          </a:xfrm>
        </p:grpSpPr>
        <p:grpSp>
          <p:nvGrpSpPr>
            <p:cNvPr id="9299" name="Google Shape;9299;p82"/>
            <p:cNvGrpSpPr/>
            <p:nvPr/>
          </p:nvGrpSpPr>
          <p:grpSpPr>
            <a:xfrm>
              <a:off x="8075075" y="3754290"/>
              <a:ext cx="255612" cy="613194"/>
              <a:chOff x="8075075" y="3754290"/>
              <a:chExt cx="255612" cy="613194"/>
            </a:xfrm>
          </p:grpSpPr>
          <p:sp>
            <p:nvSpPr>
              <p:cNvPr id="9300" name="Google Shape;9300;p8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2" name="Google Shape;9302;p8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82"/>
          <p:cNvGrpSpPr/>
          <p:nvPr/>
        </p:nvGrpSpPr>
        <p:grpSpPr>
          <a:xfrm>
            <a:off x="5270892" y="3488196"/>
            <a:ext cx="470352" cy="683745"/>
            <a:chOff x="1697726" y="3244179"/>
            <a:chExt cx="788124" cy="1146069"/>
          </a:xfrm>
        </p:grpSpPr>
        <p:sp>
          <p:nvSpPr>
            <p:cNvPr id="9304" name="Google Shape;9304;p8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6" name="Google Shape;9306;p82"/>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7" name="Google Shape;9307;p82"/>
          <p:cNvGrpSpPr/>
          <p:nvPr/>
        </p:nvGrpSpPr>
        <p:grpSpPr>
          <a:xfrm>
            <a:off x="5892043" y="3499398"/>
            <a:ext cx="293891" cy="293845"/>
            <a:chOff x="6134814" y="3754290"/>
            <a:chExt cx="293891" cy="293845"/>
          </a:xfrm>
        </p:grpSpPr>
        <p:sp>
          <p:nvSpPr>
            <p:cNvPr id="9308" name="Google Shape;9308;p8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82"/>
          <p:cNvGrpSpPr/>
          <p:nvPr/>
        </p:nvGrpSpPr>
        <p:grpSpPr>
          <a:xfrm>
            <a:off x="5892043" y="3878069"/>
            <a:ext cx="293891" cy="293891"/>
            <a:chOff x="6134814" y="4086186"/>
            <a:chExt cx="293891" cy="293891"/>
          </a:xfrm>
        </p:grpSpPr>
        <p:sp>
          <p:nvSpPr>
            <p:cNvPr id="9311" name="Google Shape;9311;p8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3" name="Google Shape;9313;p82"/>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2"/>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5" name="Google Shape;9315;p82"/>
          <p:cNvGrpSpPr/>
          <p:nvPr/>
        </p:nvGrpSpPr>
        <p:grpSpPr>
          <a:xfrm>
            <a:off x="7817018" y="2706762"/>
            <a:ext cx="622883" cy="621944"/>
            <a:chOff x="1187048" y="238125"/>
            <a:chExt cx="5256397" cy="5248476"/>
          </a:xfrm>
        </p:grpSpPr>
        <p:sp>
          <p:nvSpPr>
            <p:cNvPr id="9316" name="Google Shape;9316;p8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82"/>
          <p:cNvGrpSpPr/>
          <p:nvPr/>
        </p:nvGrpSpPr>
        <p:grpSpPr>
          <a:xfrm>
            <a:off x="2274123" y="2716370"/>
            <a:ext cx="1310987" cy="612407"/>
            <a:chOff x="238125" y="1188750"/>
            <a:chExt cx="7140450" cy="3335550"/>
          </a:xfrm>
        </p:grpSpPr>
        <p:sp>
          <p:nvSpPr>
            <p:cNvPr id="9321" name="Google Shape;9321;p8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82"/>
          <p:cNvGrpSpPr/>
          <p:nvPr/>
        </p:nvGrpSpPr>
        <p:grpSpPr>
          <a:xfrm>
            <a:off x="6599995" y="2706925"/>
            <a:ext cx="1110299" cy="621702"/>
            <a:chOff x="238125" y="1335475"/>
            <a:chExt cx="5418735" cy="3034175"/>
          </a:xfrm>
        </p:grpSpPr>
        <p:sp>
          <p:nvSpPr>
            <p:cNvPr id="9327" name="Google Shape;9327;p8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82"/>
          <p:cNvGrpSpPr/>
          <p:nvPr/>
        </p:nvGrpSpPr>
        <p:grpSpPr>
          <a:xfrm>
            <a:off x="5417655" y="2703822"/>
            <a:ext cx="1074451" cy="627181"/>
            <a:chOff x="5359127" y="2910889"/>
            <a:chExt cx="1097723" cy="640831"/>
          </a:xfrm>
        </p:grpSpPr>
        <p:grpSp>
          <p:nvGrpSpPr>
            <p:cNvPr id="9331" name="Google Shape;9331;p82"/>
            <p:cNvGrpSpPr/>
            <p:nvPr/>
          </p:nvGrpSpPr>
          <p:grpSpPr>
            <a:xfrm>
              <a:off x="5929791" y="3263088"/>
              <a:ext cx="527060" cy="287097"/>
              <a:chOff x="5929791" y="3263088"/>
              <a:chExt cx="527060" cy="287097"/>
            </a:xfrm>
          </p:grpSpPr>
          <p:sp>
            <p:nvSpPr>
              <p:cNvPr id="9332" name="Google Shape;9332;p8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33" name="Google Shape;9333;p8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34" name="Google Shape;9334;p82"/>
            <p:cNvGrpSpPr/>
            <p:nvPr/>
          </p:nvGrpSpPr>
          <p:grpSpPr>
            <a:xfrm>
              <a:off x="5359127" y="3263089"/>
              <a:ext cx="526428" cy="288631"/>
              <a:chOff x="5359127" y="3263089"/>
              <a:chExt cx="526428" cy="288631"/>
            </a:xfrm>
          </p:grpSpPr>
          <p:sp>
            <p:nvSpPr>
              <p:cNvPr id="9335" name="Google Shape;9335;p8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36" name="Google Shape;9336;p8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37" name="Google Shape;9337;p82"/>
            <p:cNvGrpSpPr/>
            <p:nvPr/>
          </p:nvGrpSpPr>
          <p:grpSpPr>
            <a:xfrm>
              <a:off x="5551525" y="2910889"/>
              <a:ext cx="520901" cy="610283"/>
              <a:chOff x="5551525" y="2910889"/>
              <a:chExt cx="520901" cy="610283"/>
            </a:xfrm>
          </p:grpSpPr>
          <p:sp>
            <p:nvSpPr>
              <p:cNvPr id="9338" name="Google Shape;9338;p8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39" name="Google Shape;9339;p8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40" name="Google Shape;9340;p82"/>
            <p:cNvGrpSpPr/>
            <p:nvPr/>
          </p:nvGrpSpPr>
          <p:grpSpPr>
            <a:xfrm>
              <a:off x="5743962" y="2919100"/>
              <a:ext cx="623674" cy="284502"/>
              <a:chOff x="5743962" y="2919100"/>
              <a:chExt cx="623674" cy="284502"/>
            </a:xfrm>
          </p:grpSpPr>
          <p:sp>
            <p:nvSpPr>
              <p:cNvPr id="9341" name="Google Shape;9341;p8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42" name="Google Shape;9342;p8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343" name="Google Shape;9343;p82"/>
          <p:cNvGrpSpPr/>
          <p:nvPr/>
        </p:nvGrpSpPr>
        <p:grpSpPr>
          <a:xfrm>
            <a:off x="7568868" y="1854534"/>
            <a:ext cx="874976" cy="719600"/>
            <a:chOff x="7608988" y="2093194"/>
            <a:chExt cx="817276" cy="672147"/>
          </a:xfrm>
        </p:grpSpPr>
        <p:cxnSp>
          <p:nvCxnSpPr>
            <p:cNvPr id="9344" name="Google Shape;9344;p8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5" name="Google Shape;9345;p8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6" name="Google Shape;9346;p8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7" name="Google Shape;9347;p8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8" name="Google Shape;9348;p8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349" name="Google Shape;9349;p8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350" name="Google Shape;9350;p82"/>
            <p:cNvGrpSpPr/>
            <p:nvPr/>
          </p:nvGrpSpPr>
          <p:grpSpPr>
            <a:xfrm>
              <a:off x="7721175" y="2093194"/>
              <a:ext cx="599587" cy="623846"/>
              <a:chOff x="7721175" y="2093194"/>
              <a:chExt cx="599587" cy="623846"/>
            </a:xfrm>
          </p:grpSpPr>
          <p:grpSp>
            <p:nvGrpSpPr>
              <p:cNvPr id="9351" name="Google Shape;9351;p82"/>
              <p:cNvGrpSpPr/>
              <p:nvPr/>
            </p:nvGrpSpPr>
            <p:grpSpPr>
              <a:xfrm>
                <a:off x="7721175" y="2093194"/>
                <a:ext cx="291605" cy="623846"/>
                <a:chOff x="9405575" y="2061418"/>
                <a:chExt cx="291605" cy="623846"/>
              </a:xfrm>
            </p:grpSpPr>
            <p:sp>
              <p:nvSpPr>
                <p:cNvPr id="9352" name="Google Shape;9352;p8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2"/>
              <p:cNvGrpSpPr/>
              <p:nvPr/>
            </p:nvGrpSpPr>
            <p:grpSpPr>
              <a:xfrm flipH="1">
                <a:off x="8029157" y="2093194"/>
                <a:ext cx="291605" cy="623846"/>
                <a:chOff x="9405575" y="2061418"/>
                <a:chExt cx="291605" cy="623846"/>
              </a:xfrm>
            </p:grpSpPr>
            <p:sp>
              <p:nvSpPr>
                <p:cNvPr id="9360" name="Google Shape;9360;p8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67" name="Google Shape;9367;p82"/>
          <p:cNvGrpSpPr/>
          <p:nvPr/>
        </p:nvGrpSpPr>
        <p:grpSpPr>
          <a:xfrm>
            <a:off x="4013304" y="970936"/>
            <a:ext cx="712557" cy="785901"/>
            <a:chOff x="4206459" y="1191441"/>
            <a:chExt cx="712557" cy="785901"/>
          </a:xfrm>
        </p:grpSpPr>
        <p:sp>
          <p:nvSpPr>
            <p:cNvPr id="9368" name="Google Shape;9368;p8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2" name="Google Shape;9372;p82"/>
            <p:cNvGrpSpPr/>
            <p:nvPr/>
          </p:nvGrpSpPr>
          <p:grpSpPr>
            <a:xfrm>
              <a:off x="4644280" y="1290523"/>
              <a:ext cx="143716" cy="29463"/>
              <a:chOff x="4644280" y="1290523"/>
              <a:chExt cx="143716" cy="29463"/>
            </a:xfrm>
          </p:grpSpPr>
          <p:sp>
            <p:nvSpPr>
              <p:cNvPr id="9373" name="Google Shape;9373;p8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82"/>
            <p:cNvGrpSpPr/>
            <p:nvPr/>
          </p:nvGrpSpPr>
          <p:grpSpPr>
            <a:xfrm>
              <a:off x="4356567" y="1191441"/>
              <a:ext cx="143690" cy="29488"/>
              <a:chOff x="4356567" y="1191441"/>
              <a:chExt cx="143690" cy="29488"/>
            </a:xfrm>
          </p:grpSpPr>
          <p:sp>
            <p:nvSpPr>
              <p:cNvPr id="9378" name="Google Shape;9378;p8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82"/>
            <p:cNvGrpSpPr/>
            <p:nvPr/>
          </p:nvGrpSpPr>
          <p:grpSpPr>
            <a:xfrm>
              <a:off x="4339009" y="1863727"/>
              <a:ext cx="143703" cy="29476"/>
              <a:chOff x="4339009" y="1863727"/>
              <a:chExt cx="143703" cy="29476"/>
            </a:xfrm>
          </p:grpSpPr>
          <p:sp>
            <p:nvSpPr>
              <p:cNvPr id="9383" name="Google Shape;9383;p8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82"/>
            <p:cNvGrpSpPr/>
            <p:nvPr/>
          </p:nvGrpSpPr>
          <p:grpSpPr>
            <a:xfrm>
              <a:off x="4206459" y="1607315"/>
              <a:ext cx="29539" cy="142899"/>
              <a:chOff x="4206459" y="1607315"/>
              <a:chExt cx="29539" cy="142899"/>
            </a:xfrm>
          </p:grpSpPr>
          <p:sp>
            <p:nvSpPr>
              <p:cNvPr id="9388" name="Google Shape;9388;p8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2" name="Google Shape;9392;p8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6" name="Google Shape;9396;p82"/>
            <p:cNvGrpSpPr/>
            <p:nvPr/>
          </p:nvGrpSpPr>
          <p:grpSpPr>
            <a:xfrm>
              <a:off x="4889463" y="1423737"/>
              <a:ext cx="29552" cy="142899"/>
              <a:chOff x="4889463" y="1423737"/>
              <a:chExt cx="29552" cy="142899"/>
            </a:xfrm>
          </p:grpSpPr>
          <p:sp>
            <p:nvSpPr>
              <p:cNvPr id="9397" name="Google Shape;9397;p8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82"/>
            <p:cNvGrpSpPr/>
            <p:nvPr/>
          </p:nvGrpSpPr>
          <p:grpSpPr>
            <a:xfrm>
              <a:off x="4771663" y="1876896"/>
              <a:ext cx="108651" cy="100447"/>
              <a:chOff x="4771663" y="1876896"/>
              <a:chExt cx="108651" cy="100447"/>
            </a:xfrm>
          </p:grpSpPr>
          <p:sp>
            <p:nvSpPr>
              <p:cNvPr id="9402" name="Google Shape;9402;p8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6" name="Google Shape;9406;p82"/>
          <p:cNvGrpSpPr/>
          <p:nvPr/>
        </p:nvGrpSpPr>
        <p:grpSpPr>
          <a:xfrm>
            <a:off x="4008780" y="1854159"/>
            <a:ext cx="791287" cy="720350"/>
            <a:chOff x="267375" y="1071875"/>
            <a:chExt cx="470500" cy="428550"/>
          </a:xfrm>
        </p:grpSpPr>
        <p:sp>
          <p:nvSpPr>
            <p:cNvPr id="9407" name="Google Shape;9407;p8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82"/>
          <p:cNvGrpSpPr/>
          <p:nvPr/>
        </p:nvGrpSpPr>
        <p:grpSpPr>
          <a:xfrm>
            <a:off x="709275" y="3498789"/>
            <a:ext cx="1408444" cy="673166"/>
            <a:chOff x="712664" y="3693287"/>
            <a:chExt cx="1460738" cy="698160"/>
          </a:xfrm>
        </p:grpSpPr>
        <p:grpSp>
          <p:nvGrpSpPr>
            <p:cNvPr id="9416" name="Google Shape;9416;p82"/>
            <p:cNvGrpSpPr/>
            <p:nvPr/>
          </p:nvGrpSpPr>
          <p:grpSpPr>
            <a:xfrm>
              <a:off x="1380079" y="4133090"/>
              <a:ext cx="234048" cy="258099"/>
              <a:chOff x="1380079" y="4133090"/>
              <a:chExt cx="234048" cy="258099"/>
            </a:xfrm>
          </p:grpSpPr>
          <p:sp>
            <p:nvSpPr>
              <p:cNvPr id="9417" name="Google Shape;9417;p8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82"/>
            <p:cNvGrpSpPr/>
            <p:nvPr/>
          </p:nvGrpSpPr>
          <p:grpSpPr>
            <a:xfrm>
              <a:off x="884610" y="3864082"/>
              <a:ext cx="1118566" cy="527275"/>
              <a:chOff x="890961" y="3865463"/>
              <a:chExt cx="1115221" cy="525698"/>
            </a:xfrm>
          </p:grpSpPr>
          <p:sp>
            <p:nvSpPr>
              <p:cNvPr id="9421" name="Google Shape;9421;p8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82"/>
            <p:cNvGrpSpPr/>
            <p:nvPr/>
          </p:nvGrpSpPr>
          <p:grpSpPr>
            <a:xfrm>
              <a:off x="712664" y="3693287"/>
              <a:ext cx="1460738" cy="698160"/>
              <a:chOff x="712664" y="3693025"/>
              <a:chExt cx="1460738" cy="698160"/>
            </a:xfrm>
          </p:grpSpPr>
          <p:sp>
            <p:nvSpPr>
              <p:cNvPr id="9425" name="Google Shape;9425;p8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1" name="Google Shape;9431;p82"/>
          <p:cNvGrpSpPr/>
          <p:nvPr/>
        </p:nvGrpSpPr>
        <p:grpSpPr>
          <a:xfrm>
            <a:off x="3146990" y="970936"/>
            <a:ext cx="795485" cy="738831"/>
            <a:chOff x="3348603" y="1236445"/>
            <a:chExt cx="749256" cy="695894"/>
          </a:xfrm>
        </p:grpSpPr>
        <p:grpSp>
          <p:nvGrpSpPr>
            <p:cNvPr id="9432" name="Google Shape;9432;p82"/>
            <p:cNvGrpSpPr/>
            <p:nvPr/>
          </p:nvGrpSpPr>
          <p:grpSpPr>
            <a:xfrm>
              <a:off x="3583779" y="1236445"/>
              <a:ext cx="293795" cy="285811"/>
              <a:chOff x="3750225" y="1774000"/>
              <a:chExt cx="149575" cy="145525"/>
            </a:xfrm>
          </p:grpSpPr>
          <p:sp>
            <p:nvSpPr>
              <p:cNvPr id="9433" name="Google Shape;9433;p8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82"/>
            <p:cNvGrpSpPr/>
            <p:nvPr/>
          </p:nvGrpSpPr>
          <p:grpSpPr>
            <a:xfrm>
              <a:off x="3775534" y="1462599"/>
              <a:ext cx="322325" cy="285958"/>
              <a:chOff x="3847850" y="1889150"/>
              <a:chExt cx="164100" cy="145600"/>
            </a:xfrm>
          </p:grpSpPr>
          <p:sp>
            <p:nvSpPr>
              <p:cNvPr id="9436" name="Google Shape;9436;p8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82"/>
            <p:cNvGrpSpPr/>
            <p:nvPr/>
          </p:nvGrpSpPr>
          <p:grpSpPr>
            <a:xfrm>
              <a:off x="3545329" y="1646528"/>
              <a:ext cx="293746" cy="285811"/>
              <a:chOff x="3730650" y="1982800"/>
              <a:chExt cx="149550" cy="145525"/>
            </a:xfrm>
          </p:grpSpPr>
          <p:sp>
            <p:nvSpPr>
              <p:cNvPr id="9439" name="Google Shape;9439;p8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82"/>
            <p:cNvGrpSpPr/>
            <p:nvPr/>
          </p:nvGrpSpPr>
          <p:grpSpPr>
            <a:xfrm>
              <a:off x="3348603" y="1415046"/>
              <a:ext cx="294384" cy="284387"/>
              <a:chOff x="3630494" y="1864938"/>
              <a:chExt cx="149875" cy="144800"/>
            </a:xfrm>
          </p:grpSpPr>
          <p:sp>
            <p:nvSpPr>
              <p:cNvPr id="9442" name="Google Shape;9442;p8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44" name="Google Shape;9444;p82"/>
          <p:cNvGrpSpPr/>
          <p:nvPr/>
        </p:nvGrpSpPr>
        <p:grpSpPr>
          <a:xfrm>
            <a:off x="2268517" y="3493832"/>
            <a:ext cx="1324924" cy="678083"/>
            <a:chOff x="2413923" y="3711366"/>
            <a:chExt cx="1374117" cy="703260"/>
          </a:xfrm>
        </p:grpSpPr>
        <p:grpSp>
          <p:nvGrpSpPr>
            <p:cNvPr id="9445" name="Google Shape;9445;p82"/>
            <p:cNvGrpSpPr/>
            <p:nvPr/>
          </p:nvGrpSpPr>
          <p:grpSpPr>
            <a:xfrm>
              <a:off x="2413923" y="3711366"/>
              <a:ext cx="1374117" cy="703260"/>
              <a:chOff x="2413923" y="3711366"/>
              <a:chExt cx="1374117" cy="703260"/>
            </a:xfrm>
          </p:grpSpPr>
          <p:sp>
            <p:nvSpPr>
              <p:cNvPr id="9446" name="Google Shape;9446;p8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7" name="Google Shape;9447;p82"/>
              <p:cNvGrpSpPr/>
              <p:nvPr/>
            </p:nvGrpSpPr>
            <p:grpSpPr>
              <a:xfrm>
                <a:off x="2600284" y="3808654"/>
                <a:ext cx="234506" cy="138009"/>
                <a:chOff x="2600284" y="3808654"/>
                <a:chExt cx="234506" cy="138009"/>
              </a:xfrm>
            </p:grpSpPr>
            <p:sp>
              <p:nvSpPr>
                <p:cNvPr id="9448" name="Google Shape;9448;p8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49" name="Google Shape;9449;p8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50" name="Google Shape;9450;p82"/>
              <p:cNvGrpSpPr/>
              <p:nvPr/>
            </p:nvGrpSpPr>
            <p:grpSpPr>
              <a:xfrm>
                <a:off x="3359659" y="3805664"/>
                <a:ext cx="232294" cy="141000"/>
                <a:chOff x="3359659" y="3805664"/>
                <a:chExt cx="232294" cy="141000"/>
              </a:xfrm>
            </p:grpSpPr>
            <p:sp>
              <p:nvSpPr>
                <p:cNvPr id="9451" name="Google Shape;9451;p8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2" name="Google Shape;9452;p8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53" name="Google Shape;9453;p82"/>
              <p:cNvGrpSpPr/>
              <p:nvPr/>
            </p:nvGrpSpPr>
            <p:grpSpPr>
              <a:xfrm>
                <a:off x="3067316" y="3711366"/>
                <a:ext cx="66900" cy="166809"/>
                <a:chOff x="3067316" y="3711366"/>
                <a:chExt cx="66900" cy="166809"/>
              </a:xfrm>
            </p:grpSpPr>
            <p:sp>
              <p:nvSpPr>
                <p:cNvPr id="9454" name="Google Shape;9454;p8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5" name="Google Shape;9455;p8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56" name="Google Shape;9456;p82"/>
              <p:cNvGrpSpPr/>
              <p:nvPr/>
            </p:nvGrpSpPr>
            <p:grpSpPr>
              <a:xfrm>
                <a:off x="2413923" y="4058666"/>
                <a:ext cx="224119" cy="66900"/>
                <a:chOff x="2413923" y="4058666"/>
                <a:chExt cx="224119" cy="66900"/>
              </a:xfrm>
            </p:grpSpPr>
            <p:sp>
              <p:nvSpPr>
                <p:cNvPr id="9457" name="Google Shape;9457;p8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8" name="Google Shape;9458;p8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59" name="Google Shape;9459;p82"/>
              <p:cNvGrpSpPr/>
              <p:nvPr/>
            </p:nvGrpSpPr>
            <p:grpSpPr>
              <a:xfrm>
                <a:off x="3564643" y="4058666"/>
                <a:ext cx="223397" cy="66900"/>
                <a:chOff x="3564643" y="4058666"/>
                <a:chExt cx="223397" cy="66900"/>
              </a:xfrm>
            </p:grpSpPr>
            <p:sp>
              <p:nvSpPr>
                <p:cNvPr id="9460" name="Google Shape;9460;p8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61" name="Google Shape;9461;p8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462" name="Google Shape;9462;p82"/>
            <p:cNvGrpSpPr/>
            <p:nvPr/>
          </p:nvGrpSpPr>
          <p:grpSpPr>
            <a:xfrm>
              <a:off x="2633353" y="3965763"/>
              <a:ext cx="933975" cy="445687"/>
              <a:chOff x="2633353" y="3965763"/>
              <a:chExt cx="933975" cy="445687"/>
            </a:xfrm>
          </p:grpSpPr>
          <p:sp>
            <p:nvSpPr>
              <p:cNvPr id="9463" name="Google Shape;9463;p8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5" name="Google Shape;9465;p82"/>
          <p:cNvGrpSpPr/>
          <p:nvPr/>
        </p:nvGrpSpPr>
        <p:grpSpPr>
          <a:xfrm>
            <a:off x="6392789" y="1044380"/>
            <a:ext cx="1131087" cy="587383"/>
            <a:chOff x="238125" y="999450"/>
            <a:chExt cx="7140700" cy="3708225"/>
          </a:xfrm>
        </p:grpSpPr>
        <p:sp>
          <p:nvSpPr>
            <p:cNvPr id="9466" name="Google Shape;9466;p8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82"/>
          <p:cNvGrpSpPr/>
          <p:nvPr/>
        </p:nvGrpSpPr>
        <p:grpSpPr>
          <a:xfrm>
            <a:off x="3744240" y="3493874"/>
            <a:ext cx="1375854" cy="678131"/>
            <a:chOff x="3913765" y="3641905"/>
            <a:chExt cx="1522805" cy="750560"/>
          </a:xfrm>
        </p:grpSpPr>
        <p:grpSp>
          <p:nvGrpSpPr>
            <p:cNvPr id="9476" name="Google Shape;9476;p82"/>
            <p:cNvGrpSpPr/>
            <p:nvPr/>
          </p:nvGrpSpPr>
          <p:grpSpPr>
            <a:xfrm>
              <a:off x="3913765" y="3997002"/>
              <a:ext cx="1522805" cy="395463"/>
              <a:chOff x="3913765" y="3997002"/>
              <a:chExt cx="1522805" cy="395463"/>
            </a:xfrm>
          </p:grpSpPr>
          <p:grpSp>
            <p:nvGrpSpPr>
              <p:cNvPr id="9477" name="Google Shape;9477;p82"/>
              <p:cNvGrpSpPr/>
              <p:nvPr/>
            </p:nvGrpSpPr>
            <p:grpSpPr>
              <a:xfrm>
                <a:off x="3913765" y="4138659"/>
                <a:ext cx="507602" cy="253806"/>
                <a:chOff x="3913765" y="4138659"/>
                <a:chExt cx="507602" cy="253806"/>
              </a:xfrm>
            </p:grpSpPr>
            <p:sp>
              <p:nvSpPr>
                <p:cNvPr id="9478" name="Google Shape;9478;p8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480" name="Google Shape;9480;p82"/>
              <p:cNvGrpSpPr/>
              <p:nvPr/>
            </p:nvGrpSpPr>
            <p:grpSpPr>
              <a:xfrm>
                <a:off x="4421361" y="3997002"/>
                <a:ext cx="507618" cy="395463"/>
                <a:chOff x="4421361" y="3997002"/>
                <a:chExt cx="507618" cy="395463"/>
              </a:xfrm>
            </p:grpSpPr>
            <p:sp>
              <p:nvSpPr>
                <p:cNvPr id="9481" name="Google Shape;9481;p8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82"/>
              <p:cNvGrpSpPr/>
              <p:nvPr/>
            </p:nvGrpSpPr>
            <p:grpSpPr>
              <a:xfrm>
                <a:off x="4928973" y="4189418"/>
                <a:ext cx="507596" cy="203047"/>
                <a:chOff x="4928973" y="4189418"/>
                <a:chExt cx="507596" cy="203047"/>
              </a:xfrm>
            </p:grpSpPr>
            <p:sp>
              <p:nvSpPr>
                <p:cNvPr id="9484" name="Google Shape;9484;p8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6" name="Google Shape;9486;p82"/>
            <p:cNvGrpSpPr/>
            <p:nvPr/>
          </p:nvGrpSpPr>
          <p:grpSpPr>
            <a:xfrm>
              <a:off x="4482186" y="3641905"/>
              <a:ext cx="397605" cy="349784"/>
              <a:chOff x="2906375" y="1159725"/>
              <a:chExt cx="1860575" cy="1636800"/>
            </a:xfrm>
          </p:grpSpPr>
          <p:sp>
            <p:nvSpPr>
              <p:cNvPr id="9487" name="Google Shape;9487;p8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1" name="Google Shape;9491;p82"/>
          <p:cNvGrpSpPr/>
          <p:nvPr/>
        </p:nvGrpSpPr>
        <p:grpSpPr>
          <a:xfrm>
            <a:off x="6528949" y="1853801"/>
            <a:ext cx="940737" cy="721067"/>
            <a:chOff x="6599718" y="2068734"/>
            <a:chExt cx="940737" cy="721067"/>
          </a:xfrm>
        </p:grpSpPr>
        <p:sp>
          <p:nvSpPr>
            <p:cNvPr id="9492" name="Google Shape;9492;p8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8" name="Google Shape;9498;p82"/>
            <p:cNvGrpSpPr/>
            <p:nvPr/>
          </p:nvGrpSpPr>
          <p:grpSpPr>
            <a:xfrm>
              <a:off x="6836957" y="2068734"/>
              <a:ext cx="461892" cy="721067"/>
              <a:chOff x="6836957" y="2068734"/>
              <a:chExt cx="461892" cy="721067"/>
            </a:xfrm>
          </p:grpSpPr>
          <p:sp>
            <p:nvSpPr>
              <p:cNvPr id="9499" name="Google Shape;9499;p8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82"/>
              <p:cNvGrpSpPr/>
              <p:nvPr/>
            </p:nvGrpSpPr>
            <p:grpSpPr>
              <a:xfrm>
                <a:off x="6836957" y="2068734"/>
                <a:ext cx="461892" cy="721067"/>
                <a:chOff x="6836957" y="2068734"/>
                <a:chExt cx="461892" cy="721067"/>
              </a:xfrm>
            </p:grpSpPr>
            <p:sp>
              <p:nvSpPr>
                <p:cNvPr id="9506" name="Google Shape;9506;p8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13" name="Google Shape;9513;p82"/>
          <p:cNvGrpSpPr/>
          <p:nvPr/>
        </p:nvGrpSpPr>
        <p:grpSpPr>
          <a:xfrm>
            <a:off x="2412267" y="1858147"/>
            <a:ext cx="712577" cy="712374"/>
            <a:chOff x="2559249" y="2069323"/>
            <a:chExt cx="685566" cy="685634"/>
          </a:xfrm>
        </p:grpSpPr>
        <p:sp>
          <p:nvSpPr>
            <p:cNvPr id="9514" name="Google Shape;9514;p8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82"/>
          <p:cNvGrpSpPr/>
          <p:nvPr/>
        </p:nvGrpSpPr>
        <p:grpSpPr>
          <a:xfrm>
            <a:off x="7594705" y="970936"/>
            <a:ext cx="845645" cy="711911"/>
            <a:chOff x="951975" y="315800"/>
            <a:chExt cx="5860325" cy="4933550"/>
          </a:xfrm>
        </p:grpSpPr>
        <p:sp>
          <p:nvSpPr>
            <p:cNvPr id="9528" name="Google Shape;9528;p8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82"/>
          <p:cNvGrpSpPr/>
          <p:nvPr/>
        </p:nvGrpSpPr>
        <p:grpSpPr>
          <a:xfrm>
            <a:off x="3691834" y="2707045"/>
            <a:ext cx="1617932" cy="621724"/>
            <a:chOff x="3862800" y="3038525"/>
            <a:chExt cx="1329006" cy="510698"/>
          </a:xfrm>
        </p:grpSpPr>
        <p:sp>
          <p:nvSpPr>
            <p:cNvPr id="9537" name="Google Shape;9537;p8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9" name="Google Shape;9539;p82"/>
            <p:cNvGrpSpPr/>
            <p:nvPr/>
          </p:nvGrpSpPr>
          <p:grpSpPr>
            <a:xfrm>
              <a:off x="3967075" y="3040337"/>
              <a:ext cx="1019927" cy="402126"/>
              <a:chOff x="3967075" y="3040337"/>
              <a:chExt cx="1019927" cy="402126"/>
            </a:xfrm>
          </p:grpSpPr>
          <p:sp>
            <p:nvSpPr>
              <p:cNvPr id="9540" name="Google Shape;9540;p8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82"/>
            <p:cNvGrpSpPr/>
            <p:nvPr/>
          </p:nvGrpSpPr>
          <p:grpSpPr>
            <a:xfrm>
              <a:off x="4186700" y="3040337"/>
              <a:ext cx="390475" cy="183289"/>
              <a:chOff x="4186700" y="3040337"/>
              <a:chExt cx="390475" cy="183289"/>
            </a:xfrm>
          </p:grpSpPr>
          <p:sp>
            <p:nvSpPr>
              <p:cNvPr id="9543" name="Google Shape;9543;p8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82"/>
            <p:cNvGrpSpPr/>
            <p:nvPr/>
          </p:nvGrpSpPr>
          <p:grpSpPr>
            <a:xfrm>
              <a:off x="4073727" y="3040337"/>
              <a:ext cx="697794" cy="296263"/>
              <a:chOff x="4073727" y="3040337"/>
              <a:chExt cx="697794" cy="296263"/>
            </a:xfrm>
          </p:grpSpPr>
          <p:sp>
            <p:nvSpPr>
              <p:cNvPr id="9546" name="Google Shape;9546;p8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82"/>
            <p:cNvGrpSpPr/>
            <p:nvPr/>
          </p:nvGrpSpPr>
          <p:grpSpPr>
            <a:xfrm>
              <a:off x="3862800" y="3038525"/>
              <a:ext cx="1329006" cy="510698"/>
              <a:chOff x="3862800" y="3038525"/>
              <a:chExt cx="1329006" cy="510698"/>
            </a:xfrm>
          </p:grpSpPr>
          <p:sp>
            <p:nvSpPr>
              <p:cNvPr id="9549" name="Google Shape;9549;p8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1" name="Google Shape;9551;p82"/>
          <p:cNvGrpSpPr/>
          <p:nvPr/>
        </p:nvGrpSpPr>
        <p:grpSpPr>
          <a:xfrm>
            <a:off x="700156" y="970936"/>
            <a:ext cx="883205" cy="775176"/>
            <a:chOff x="649648" y="271400"/>
            <a:chExt cx="6215377" cy="5455143"/>
          </a:xfrm>
        </p:grpSpPr>
        <p:sp>
          <p:nvSpPr>
            <p:cNvPr id="9552" name="Google Shape;9552;p8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82"/>
          <p:cNvGrpSpPr/>
          <p:nvPr/>
        </p:nvGrpSpPr>
        <p:grpSpPr>
          <a:xfrm>
            <a:off x="2308457" y="970936"/>
            <a:ext cx="767704" cy="815489"/>
            <a:chOff x="2499700" y="1135950"/>
            <a:chExt cx="732402" cy="777990"/>
          </a:xfrm>
        </p:grpSpPr>
        <p:grpSp>
          <p:nvGrpSpPr>
            <p:cNvPr id="9565" name="Google Shape;9565;p82"/>
            <p:cNvGrpSpPr/>
            <p:nvPr/>
          </p:nvGrpSpPr>
          <p:grpSpPr>
            <a:xfrm>
              <a:off x="2499700" y="1135950"/>
              <a:ext cx="732402" cy="694705"/>
              <a:chOff x="2499700" y="1135950"/>
              <a:chExt cx="732402" cy="694705"/>
            </a:xfrm>
          </p:grpSpPr>
          <p:sp>
            <p:nvSpPr>
              <p:cNvPr id="9566" name="Google Shape;9566;p8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82"/>
            <p:cNvGrpSpPr/>
            <p:nvPr/>
          </p:nvGrpSpPr>
          <p:grpSpPr>
            <a:xfrm>
              <a:off x="2517909" y="1188726"/>
              <a:ext cx="702702" cy="725214"/>
              <a:chOff x="2517909" y="1188726"/>
              <a:chExt cx="702702" cy="725214"/>
            </a:xfrm>
          </p:grpSpPr>
          <p:sp>
            <p:nvSpPr>
              <p:cNvPr id="9594" name="Google Shape;9594;p8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9" name="Google Shape;9599;p82"/>
          <p:cNvGrpSpPr/>
          <p:nvPr/>
        </p:nvGrpSpPr>
        <p:grpSpPr>
          <a:xfrm>
            <a:off x="1654189" y="970936"/>
            <a:ext cx="583439" cy="870229"/>
            <a:chOff x="1716825" y="1121550"/>
            <a:chExt cx="622800" cy="928938"/>
          </a:xfrm>
        </p:grpSpPr>
        <p:grpSp>
          <p:nvGrpSpPr>
            <p:cNvPr id="9600" name="Google Shape;9600;p82"/>
            <p:cNvGrpSpPr/>
            <p:nvPr/>
          </p:nvGrpSpPr>
          <p:grpSpPr>
            <a:xfrm>
              <a:off x="1716825" y="1121550"/>
              <a:ext cx="622800" cy="928938"/>
              <a:chOff x="1716825" y="1121550"/>
              <a:chExt cx="622800" cy="928938"/>
            </a:xfrm>
          </p:grpSpPr>
          <p:cxnSp>
            <p:nvCxnSpPr>
              <p:cNvPr id="9601" name="Google Shape;9601;p8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602" name="Google Shape;9602;p8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82"/>
            <p:cNvGrpSpPr/>
            <p:nvPr/>
          </p:nvGrpSpPr>
          <p:grpSpPr>
            <a:xfrm>
              <a:off x="1768050" y="1172775"/>
              <a:ext cx="520200" cy="832000"/>
              <a:chOff x="1768050" y="1172775"/>
              <a:chExt cx="520200" cy="832000"/>
            </a:xfrm>
          </p:grpSpPr>
          <p:cxnSp>
            <p:nvCxnSpPr>
              <p:cNvPr id="9604" name="Google Shape;9604;p8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605" name="Google Shape;9605;p8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82"/>
            <p:cNvGrpSpPr/>
            <p:nvPr/>
          </p:nvGrpSpPr>
          <p:grpSpPr>
            <a:xfrm>
              <a:off x="1820100" y="1225475"/>
              <a:ext cx="416400" cy="729575"/>
              <a:chOff x="1820100" y="1225475"/>
              <a:chExt cx="416400" cy="729575"/>
            </a:xfrm>
          </p:grpSpPr>
          <p:cxnSp>
            <p:nvCxnSpPr>
              <p:cNvPr id="9607" name="Google Shape;9607;p8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608" name="Google Shape;9608;p8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82"/>
            <p:cNvGrpSpPr/>
            <p:nvPr/>
          </p:nvGrpSpPr>
          <p:grpSpPr>
            <a:xfrm>
              <a:off x="1874250" y="1278825"/>
              <a:ext cx="308100" cy="605275"/>
              <a:chOff x="1874250" y="1278825"/>
              <a:chExt cx="308100" cy="605275"/>
            </a:xfrm>
          </p:grpSpPr>
          <p:cxnSp>
            <p:nvCxnSpPr>
              <p:cNvPr id="9610" name="Google Shape;9610;p8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611" name="Google Shape;9611;p8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2" name="Google Shape;9612;p8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2"/>
          <p:cNvGrpSpPr/>
          <p:nvPr/>
        </p:nvGrpSpPr>
        <p:grpSpPr>
          <a:xfrm>
            <a:off x="1574012" y="1857258"/>
            <a:ext cx="739072" cy="714152"/>
            <a:chOff x="4334725" y="1355875"/>
            <a:chExt cx="3106650" cy="3001900"/>
          </a:xfrm>
        </p:grpSpPr>
        <p:grpSp>
          <p:nvGrpSpPr>
            <p:cNvPr id="9614" name="Google Shape;9614;p82"/>
            <p:cNvGrpSpPr/>
            <p:nvPr/>
          </p:nvGrpSpPr>
          <p:grpSpPr>
            <a:xfrm>
              <a:off x="4516050" y="1724875"/>
              <a:ext cx="2693725" cy="2632900"/>
              <a:chOff x="4516050" y="1724875"/>
              <a:chExt cx="2693725" cy="2632900"/>
            </a:xfrm>
          </p:grpSpPr>
          <p:sp>
            <p:nvSpPr>
              <p:cNvPr id="9615" name="Google Shape;9615;p8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82"/>
            <p:cNvGrpSpPr/>
            <p:nvPr/>
          </p:nvGrpSpPr>
          <p:grpSpPr>
            <a:xfrm>
              <a:off x="4334725" y="1355875"/>
              <a:ext cx="3106650" cy="2709650"/>
              <a:chOff x="4334725" y="1355875"/>
              <a:chExt cx="3106650" cy="2709650"/>
            </a:xfrm>
          </p:grpSpPr>
          <p:sp>
            <p:nvSpPr>
              <p:cNvPr id="9619" name="Google Shape;9619;p8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2" name="Google Shape;9622;p82"/>
          <p:cNvGrpSpPr/>
          <p:nvPr/>
        </p:nvGrpSpPr>
        <p:grpSpPr>
          <a:xfrm>
            <a:off x="7690961" y="3488029"/>
            <a:ext cx="312074" cy="684173"/>
            <a:chOff x="7645573" y="3754300"/>
            <a:chExt cx="293855" cy="644170"/>
          </a:xfrm>
        </p:grpSpPr>
        <p:sp>
          <p:nvSpPr>
            <p:cNvPr id="9623" name="Google Shape;9623;p8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82"/>
          <p:cNvGrpSpPr/>
          <p:nvPr/>
        </p:nvGrpSpPr>
        <p:grpSpPr>
          <a:xfrm>
            <a:off x="5612949" y="970936"/>
            <a:ext cx="709011" cy="739359"/>
            <a:chOff x="5830645" y="1256617"/>
            <a:chExt cx="530340" cy="553040"/>
          </a:xfrm>
        </p:grpSpPr>
        <p:grpSp>
          <p:nvGrpSpPr>
            <p:cNvPr id="9626" name="Google Shape;9626;p82"/>
            <p:cNvGrpSpPr/>
            <p:nvPr/>
          </p:nvGrpSpPr>
          <p:grpSpPr>
            <a:xfrm>
              <a:off x="5830645" y="1256617"/>
              <a:ext cx="259743" cy="269909"/>
              <a:chOff x="5830645" y="1256617"/>
              <a:chExt cx="259743" cy="269909"/>
            </a:xfrm>
          </p:grpSpPr>
          <p:sp>
            <p:nvSpPr>
              <p:cNvPr id="9627" name="Google Shape;9627;p8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82"/>
            <p:cNvGrpSpPr/>
            <p:nvPr/>
          </p:nvGrpSpPr>
          <p:grpSpPr>
            <a:xfrm>
              <a:off x="6101293" y="1256617"/>
              <a:ext cx="259692" cy="269909"/>
              <a:chOff x="6101293" y="1256617"/>
              <a:chExt cx="259692" cy="269909"/>
            </a:xfrm>
          </p:grpSpPr>
          <p:sp>
            <p:nvSpPr>
              <p:cNvPr id="9630" name="Google Shape;9630;p8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82"/>
            <p:cNvGrpSpPr/>
            <p:nvPr/>
          </p:nvGrpSpPr>
          <p:grpSpPr>
            <a:xfrm>
              <a:off x="5830645" y="1539749"/>
              <a:ext cx="259692" cy="269909"/>
              <a:chOff x="5830645" y="1539749"/>
              <a:chExt cx="259692" cy="269909"/>
            </a:xfrm>
          </p:grpSpPr>
          <p:sp>
            <p:nvSpPr>
              <p:cNvPr id="9633" name="Google Shape;9633;p8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82"/>
            <p:cNvGrpSpPr/>
            <p:nvPr/>
          </p:nvGrpSpPr>
          <p:grpSpPr>
            <a:xfrm>
              <a:off x="6101293" y="1539749"/>
              <a:ext cx="259692" cy="269909"/>
              <a:chOff x="6101293" y="1539749"/>
              <a:chExt cx="259692" cy="269909"/>
            </a:xfrm>
          </p:grpSpPr>
          <p:sp>
            <p:nvSpPr>
              <p:cNvPr id="9636" name="Google Shape;9636;p8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8" name="Google Shape;9638;p8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82"/>
          <p:cNvGrpSpPr/>
          <p:nvPr/>
        </p:nvGrpSpPr>
        <p:grpSpPr>
          <a:xfrm>
            <a:off x="714444" y="2707052"/>
            <a:ext cx="1452955" cy="621360"/>
            <a:chOff x="732422" y="2990152"/>
            <a:chExt cx="1337773" cy="572102"/>
          </a:xfrm>
        </p:grpSpPr>
        <p:sp>
          <p:nvSpPr>
            <p:cNvPr id="9640" name="Google Shape;9640;p8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649"/>
        <p:cNvGrpSpPr/>
        <p:nvPr/>
      </p:nvGrpSpPr>
      <p:grpSpPr>
        <a:xfrm>
          <a:off x="0" y="0"/>
          <a:ext cx="0" cy="0"/>
          <a:chOff x="0" y="0"/>
          <a:chExt cx="0" cy="0"/>
        </a:xfrm>
      </p:grpSpPr>
      <p:grpSp>
        <p:nvGrpSpPr>
          <p:cNvPr id="9650" name="Google Shape;9650;p83"/>
          <p:cNvGrpSpPr/>
          <p:nvPr/>
        </p:nvGrpSpPr>
        <p:grpSpPr>
          <a:xfrm>
            <a:off x="708579" y="965872"/>
            <a:ext cx="1636117" cy="1526144"/>
            <a:chOff x="729238" y="1179665"/>
            <a:chExt cx="1636117" cy="1526144"/>
          </a:xfrm>
        </p:grpSpPr>
        <p:grpSp>
          <p:nvGrpSpPr>
            <p:cNvPr id="9651" name="Google Shape;9651;p83"/>
            <p:cNvGrpSpPr/>
            <p:nvPr/>
          </p:nvGrpSpPr>
          <p:grpSpPr>
            <a:xfrm>
              <a:off x="729238" y="1179665"/>
              <a:ext cx="80700" cy="1526144"/>
              <a:chOff x="729238" y="1179665"/>
              <a:chExt cx="80700" cy="1526144"/>
            </a:xfrm>
          </p:grpSpPr>
          <p:sp>
            <p:nvSpPr>
              <p:cNvPr id="9652" name="Google Shape;9652;p8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83"/>
            <p:cNvGrpSpPr/>
            <p:nvPr/>
          </p:nvGrpSpPr>
          <p:grpSpPr>
            <a:xfrm>
              <a:off x="903098" y="1179665"/>
              <a:ext cx="80700" cy="1526144"/>
              <a:chOff x="903098" y="1179665"/>
              <a:chExt cx="80700" cy="1526144"/>
            </a:xfrm>
          </p:grpSpPr>
          <p:sp>
            <p:nvSpPr>
              <p:cNvPr id="9663" name="Google Shape;9663;p8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83"/>
            <p:cNvGrpSpPr/>
            <p:nvPr/>
          </p:nvGrpSpPr>
          <p:grpSpPr>
            <a:xfrm>
              <a:off x="1076958" y="1179665"/>
              <a:ext cx="80700" cy="1526144"/>
              <a:chOff x="1076958" y="1179665"/>
              <a:chExt cx="80700" cy="1526144"/>
            </a:xfrm>
          </p:grpSpPr>
          <p:sp>
            <p:nvSpPr>
              <p:cNvPr id="9674" name="Google Shape;9674;p8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83"/>
            <p:cNvGrpSpPr/>
            <p:nvPr/>
          </p:nvGrpSpPr>
          <p:grpSpPr>
            <a:xfrm>
              <a:off x="1247707" y="1179665"/>
              <a:ext cx="80700" cy="1526144"/>
              <a:chOff x="1247707" y="1179665"/>
              <a:chExt cx="80700" cy="1526144"/>
            </a:xfrm>
          </p:grpSpPr>
          <p:sp>
            <p:nvSpPr>
              <p:cNvPr id="9685" name="Google Shape;9685;p8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83"/>
            <p:cNvGrpSpPr/>
            <p:nvPr/>
          </p:nvGrpSpPr>
          <p:grpSpPr>
            <a:xfrm>
              <a:off x="1421567" y="1179665"/>
              <a:ext cx="80700" cy="1526144"/>
              <a:chOff x="1421567" y="1179665"/>
              <a:chExt cx="80700" cy="1526144"/>
            </a:xfrm>
          </p:grpSpPr>
          <p:sp>
            <p:nvSpPr>
              <p:cNvPr id="9696" name="Google Shape;9696;p8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83"/>
            <p:cNvGrpSpPr/>
            <p:nvPr/>
          </p:nvGrpSpPr>
          <p:grpSpPr>
            <a:xfrm>
              <a:off x="1592327" y="1179665"/>
              <a:ext cx="80700" cy="1526144"/>
              <a:chOff x="1592327" y="1179665"/>
              <a:chExt cx="80700" cy="1526144"/>
            </a:xfrm>
          </p:grpSpPr>
          <p:sp>
            <p:nvSpPr>
              <p:cNvPr id="9707" name="Google Shape;9707;p8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83"/>
            <p:cNvGrpSpPr/>
            <p:nvPr/>
          </p:nvGrpSpPr>
          <p:grpSpPr>
            <a:xfrm>
              <a:off x="1766187" y="1179665"/>
              <a:ext cx="80700" cy="1526144"/>
              <a:chOff x="1766187" y="1179665"/>
              <a:chExt cx="80700" cy="1526144"/>
            </a:xfrm>
          </p:grpSpPr>
          <p:sp>
            <p:nvSpPr>
              <p:cNvPr id="9718" name="Google Shape;9718;p8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8" name="Google Shape;9728;p83"/>
            <p:cNvGrpSpPr/>
            <p:nvPr/>
          </p:nvGrpSpPr>
          <p:grpSpPr>
            <a:xfrm>
              <a:off x="1936935" y="1179665"/>
              <a:ext cx="80700" cy="1526144"/>
              <a:chOff x="1936935" y="1179665"/>
              <a:chExt cx="80700" cy="1526144"/>
            </a:xfrm>
          </p:grpSpPr>
          <p:sp>
            <p:nvSpPr>
              <p:cNvPr id="9729" name="Google Shape;9729;p8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83"/>
            <p:cNvGrpSpPr/>
            <p:nvPr/>
          </p:nvGrpSpPr>
          <p:grpSpPr>
            <a:xfrm>
              <a:off x="2110795" y="1179665"/>
              <a:ext cx="80700" cy="1526144"/>
              <a:chOff x="2110795" y="1179665"/>
              <a:chExt cx="80700" cy="1526144"/>
            </a:xfrm>
          </p:grpSpPr>
          <p:sp>
            <p:nvSpPr>
              <p:cNvPr id="9740" name="Google Shape;9740;p8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83"/>
            <p:cNvGrpSpPr/>
            <p:nvPr/>
          </p:nvGrpSpPr>
          <p:grpSpPr>
            <a:xfrm>
              <a:off x="2284655" y="1179665"/>
              <a:ext cx="80700" cy="1526144"/>
              <a:chOff x="2284655" y="1179665"/>
              <a:chExt cx="80700" cy="1526144"/>
            </a:xfrm>
          </p:grpSpPr>
          <p:sp>
            <p:nvSpPr>
              <p:cNvPr id="9751" name="Google Shape;9751;p8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61" name="Google Shape;9761;p83"/>
          <p:cNvGrpSpPr/>
          <p:nvPr/>
        </p:nvGrpSpPr>
        <p:grpSpPr>
          <a:xfrm>
            <a:off x="2603245" y="985011"/>
            <a:ext cx="1364248" cy="1102133"/>
            <a:chOff x="2623904" y="1198803"/>
            <a:chExt cx="1364248" cy="1102133"/>
          </a:xfrm>
        </p:grpSpPr>
        <p:grpSp>
          <p:nvGrpSpPr>
            <p:cNvPr id="9762" name="Google Shape;9762;p83"/>
            <p:cNvGrpSpPr/>
            <p:nvPr/>
          </p:nvGrpSpPr>
          <p:grpSpPr>
            <a:xfrm>
              <a:off x="2623907" y="1198803"/>
              <a:ext cx="1364245" cy="273000"/>
              <a:chOff x="2623907" y="1198803"/>
              <a:chExt cx="1364245" cy="273000"/>
            </a:xfrm>
          </p:grpSpPr>
          <p:sp>
            <p:nvSpPr>
              <p:cNvPr id="9763" name="Google Shape;9763;p8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83"/>
            <p:cNvGrpSpPr/>
            <p:nvPr/>
          </p:nvGrpSpPr>
          <p:grpSpPr>
            <a:xfrm>
              <a:off x="2623904" y="1476964"/>
              <a:ext cx="1364245" cy="273000"/>
              <a:chOff x="2623904" y="1476964"/>
              <a:chExt cx="1364245" cy="273000"/>
            </a:xfrm>
          </p:grpSpPr>
          <p:sp>
            <p:nvSpPr>
              <p:cNvPr id="9769" name="Google Shape;9769;p8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3"/>
            <p:cNvGrpSpPr/>
            <p:nvPr/>
          </p:nvGrpSpPr>
          <p:grpSpPr>
            <a:xfrm>
              <a:off x="2623907" y="1749775"/>
              <a:ext cx="1364245" cy="273000"/>
              <a:chOff x="2623907" y="1749775"/>
              <a:chExt cx="1364245" cy="273000"/>
            </a:xfrm>
          </p:grpSpPr>
          <p:sp>
            <p:nvSpPr>
              <p:cNvPr id="9775" name="Google Shape;9775;p8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83"/>
            <p:cNvGrpSpPr/>
            <p:nvPr/>
          </p:nvGrpSpPr>
          <p:grpSpPr>
            <a:xfrm>
              <a:off x="2623904" y="2027936"/>
              <a:ext cx="1364245" cy="273000"/>
              <a:chOff x="2623904" y="2027936"/>
              <a:chExt cx="1364245" cy="273000"/>
            </a:xfrm>
          </p:grpSpPr>
          <p:sp>
            <p:nvSpPr>
              <p:cNvPr id="9781" name="Google Shape;9781;p8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86" name="Google Shape;9786;p83"/>
          <p:cNvGrpSpPr/>
          <p:nvPr/>
        </p:nvGrpSpPr>
        <p:grpSpPr>
          <a:xfrm>
            <a:off x="2592706" y="2444193"/>
            <a:ext cx="1387541" cy="159124"/>
            <a:chOff x="3200660" y="2180272"/>
            <a:chExt cx="2563824" cy="378237"/>
          </a:xfrm>
        </p:grpSpPr>
        <p:sp>
          <p:nvSpPr>
            <p:cNvPr id="9787" name="Google Shape;9787;p8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83"/>
          <p:cNvGrpSpPr/>
          <p:nvPr/>
        </p:nvGrpSpPr>
        <p:grpSpPr>
          <a:xfrm>
            <a:off x="2589231" y="2722018"/>
            <a:ext cx="1390502" cy="159625"/>
            <a:chOff x="3530150" y="2790075"/>
            <a:chExt cx="1962600" cy="225300"/>
          </a:xfrm>
        </p:grpSpPr>
        <p:sp>
          <p:nvSpPr>
            <p:cNvPr id="9806" name="Google Shape;9806;p8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83"/>
          <p:cNvGrpSpPr/>
          <p:nvPr/>
        </p:nvGrpSpPr>
        <p:grpSpPr>
          <a:xfrm>
            <a:off x="2589884" y="3000344"/>
            <a:ext cx="1411629" cy="153761"/>
            <a:chOff x="3558802" y="4011427"/>
            <a:chExt cx="1866000" cy="111300"/>
          </a:xfrm>
        </p:grpSpPr>
        <p:sp>
          <p:nvSpPr>
            <p:cNvPr id="9809" name="Google Shape;9809;p8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83"/>
          <p:cNvGrpSpPr/>
          <p:nvPr/>
        </p:nvGrpSpPr>
        <p:grpSpPr>
          <a:xfrm>
            <a:off x="2589576" y="2205744"/>
            <a:ext cx="1383503" cy="119749"/>
            <a:chOff x="3465975" y="2270276"/>
            <a:chExt cx="1986364" cy="171929"/>
          </a:xfrm>
        </p:grpSpPr>
        <p:sp>
          <p:nvSpPr>
            <p:cNvPr id="9812" name="Google Shape;9812;p8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83"/>
          <p:cNvGrpSpPr/>
          <p:nvPr/>
        </p:nvGrpSpPr>
        <p:grpSpPr>
          <a:xfrm>
            <a:off x="2600584" y="3569394"/>
            <a:ext cx="1369531" cy="195460"/>
            <a:chOff x="723300" y="4253549"/>
            <a:chExt cx="2276482" cy="324900"/>
          </a:xfrm>
        </p:grpSpPr>
        <p:sp>
          <p:nvSpPr>
            <p:cNvPr id="9821" name="Google Shape;9821;p8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83"/>
          <p:cNvGrpSpPr/>
          <p:nvPr/>
        </p:nvGrpSpPr>
        <p:grpSpPr>
          <a:xfrm>
            <a:off x="2590145" y="3270574"/>
            <a:ext cx="1389066" cy="180119"/>
            <a:chOff x="705948" y="3788465"/>
            <a:chExt cx="2308953" cy="299400"/>
          </a:xfrm>
        </p:grpSpPr>
        <p:sp>
          <p:nvSpPr>
            <p:cNvPr id="9827" name="Google Shape;9827;p8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83"/>
          <p:cNvGrpSpPr/>
          <p:nvPr/>
        </p:nvGrpSpPr>
        <p:grpSpPr>
          <a:xfrm>
            <a:off x="2638082" y="3883554"/>
            <a:ext cx="1304609" cy="294074"/>
            <a:chOff x="2658741" y="4097347"/>
            <a:chExt cx="1304609" cy="294074"/>
          </a:xfrm>
        </p:grpSpPr>
        <p:grpSp>
          <p:nvGrpSpPr>
            <p:cNvPr id="9833" name="Google Shape;9833;p83"/>
            <p:cNvGrpSpPr/>
            <p:nvPr/>
          </p:nvGrpSpPr>
          <p:grpSpPr>
            <a:xfrm>
              <a:off x="2658741" y="4097347"/>
              <a:ext cx="118572" cy="294074"/>
              <a:chOff x="3343310" y="4475555"/>
              <a:chExt cx="127717" cy="316753"/>
            </a:xfrm>
          </p:grpSpPr>
          <p:sp>
            <p:nvSpPr>
              <p:cNvPr id="9834" name="Google Shape;9834;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83"/>
            <p:cNvGrpSpPr/>
            <p:nvPr/>
          </p:nvGrpSpPr>
          <p:grpSpPr>
            <a:xfrm>
              <a:off x="3815519" y="4098388"/>
              <a:ext cx="147831" cy="291991"/>
              <a:chOff x="3527539" y="4476677"/>
              <a:chExt cx="159232" cy="314510"/>
            </a:xfrm>
          </p:grpSpPr>
          <p:sp>
            <p:nvSpPr>
              <p:cNvPr id="9837" name="Google Shape;9837;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83"/>
            <p:cNvGrpSpPr/>
            <p:nvPr/>
          </p:nvGrpSpPr>
          <p:grpSpPr>
            <a:xfrm>
              <a:off x="3511696" y="4098388"/>
              <a:ext cx="147831" cy="291991"/>
              <a:chOff x="3527539" y="4476677"/>
              <a:chExt cx="159232" cy="314510"/>
            </a:xfrm>
          </p:grpSpPr>
          <p:sp>
            <p:nvSpPr>
              <p:cNvPr id="9840" name="Google Shape;9840;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83"/>
            <p:cNvGrpSpPr/>
            <p:nvPr/>
          </p:nvGrpSpPr>
          <p:grpSpPr>
            <a:xfrm>
              <a:off x="3207874" y="4098388"/>
              <a:ext cx="147831" cy="291991"/>
              <a:chOff x="3527539" y="4476677"/>
              <a:chExt cx="159232" cy="314510"/>
            </a:xfrm>
          </p:grpSpPr>
          <p:sp>
            <p:nvSpPr>
              <p:cNvPr id="9843" name="Google Shape;9843;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83"/>
            <p:cNvGrpSpPr/>
            <p:nvPr/>
          </p:nvGrpSpPr>
          <p:grpSpPr>
            <a:xfrm>
              <a:off x="2933305" y="4097347"/>
              <a:ext cx="118572" cy="294074"/>
              <a:chOff x="3343310" y="4475555"/>
              <a:chExt cx="127717" cy="316753"/>
            </a:xfrm>
          </p:grpSpPr>
          <p:sp>
            <p:nvSpPr>
              <p:cNvPr id="9846" name="Google Shape;9846;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48" name="Google Shape;9848;p83"/>
          <p:cNvGrpSpPr/>
          <p:nvPr/>
        </p:nvGrpSpPr>
        <p:grpSpPr>
          <a:xfrm>
            <a:off x="4256912" y="1866676"/>
            <a:ext cx="1433821" cy="191501"/>
            <a:chOff x="4273350" y="2080469"/>
            <a:chExt cx="1433821" cy="191501"/>
          </a:xfrm>
        </p:grpSpPr>
        <p:grpSp>
          <p:nvGrpSpPr>
            <p:cNvPr id="9849" name="Google Shape;9849;p83"/>
            <p:cNvGrpSpPr/>
            <p:nvPr/>
          </p:nvGrpSpPr>
          <p:grpSpPr>
            <a:xfrm>
              <a:off x="4273350" y="2080469"/>
              <a:ext cx="1433821" cy="0"/>
              <a:chOff x="5224975" y="2962250"/>
              <a:chExt cx="1544400" cy="0"/>
            </a:xfrm>
          </p:grpSpPr>
          <p:cxnSp>
            <p:nvCxnSpPr>
              <p:cNvPr id="9850" name="Google Shape;9850;p8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851" name="Google Shape;9851;p8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852" name="Google Shape;9852;p83"/>
            <p:cNvGrpSpPr/>
            <p:nvPr/>
          </p:nvGrpSpPr>
          <p:grpSpPr>
            <a:xfrm>
              <a:off x="4273350" y="2271969"/>
              <a:ext cx="1433821" cy="0"/>
              <a:chOff x="5224975" y="2962250"/>
              <a:chExt cx="1544400" cy="0"/>
            </a:xfrm>
          </p:grpSpPr>
          <p:cxnSp>
            <p:nvCxnSpPr>
              <p:cNvPr id="9853" name="Google Shape;9853;p8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854" name="Google Shape;9854;p8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855" name="Google Shape;9855;p83"/>
          <p:cNvGrpSpPr/>
          <p:nvPr/>
        </p:nvGrpSpPr>
        <p:grpSpPr>
          <a:xfrm>
            <a:off x="4258467" y="969244"/>
            <a:ext cx="1430711" cy="743389"/>
            <a:chOff x="5159450" y="1919950"/>
            <a:chExt cx="1541050" cy="862500"/>
          </a:xfrm>
        </p:grpSpPr>
        <p:sp>
          <p:nvSpPr>
            <p:cNvPr id="9856" name="Google Shape;9856;p8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857" name="Google Shape;9857;p83"/>
            <p:cNvGrpSpPr/>
            <p:nvPr/>
          </p:nvGrpSpPr>
          <p:grpSpPr>
            <a:xfrm>
              <a:off x="5159450" y="1919950"/>
              <a:ext cx="1541050" cy="862500"/>
              <a:chOff x="5159450" y="1919950"/>
              <a:chExt cx="1541050" cy="862500"/>
            </a:xfrm>
          </p:grpSpPr>
          <p:cxnSp>
            <p:nvCxnSpPr>
              <p:cNvPr id="9858" name="Google Shape;9858;p8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859" name="Google Shape;9859;p8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860" name="Google Shape;9860;p83"/>
          <p:cNvGrpSpPr/>
          <p:nvPr/>
        </p:nvGrpSpPr>
        <p:grpSpPr>
          <a:xfrm>
            <a:off x="4248581" y="2192571"/>
            <a:ext cx="1450484" cy="1052087"/>
            <a:chOff x="5230575" y="1554475"/>
            <a:chExt cx="2137150" cy="1550150"/>
          </a:xfrm>
        </p:grpSpPr>
        <p:sp>
          <p:nvSpPr>
            <p:cNvPr id="9861" name="Google Shape;9861;p8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83"/>
          <p:cNvGrpSpPr/>
          <p:nvPr/>
        </p:nvGrpSpPr>
        <p:grpSpPr>
          <a:xfrm rot="10800000">
            <a:off x="4265131" y="3284761"/>
            <a:ext cx="1417383" cy="887946"/>
            <a:chOff x="5645403" y="2920021"/>
            <a:chExt cx="2650800" cy="2180614"/>
          </a:xfrm>
        </p:grpSpPr>
        <p:sp>
          <p:nvSpPr>
            <p:cNvPr id="9875" name="Google Shape;9875;p8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6" name="Google Shape;9876;p83"/>
            <p:cNvCxnSpPr>
              <a:stCxn id="9875"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877" name="Google Shape;9877;p8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8" name="Google Shape;9878;p83"/>
            <p:cNvCxnSpPr>
              <a:endCxn id="9877"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879" name="Google Shape;9879;p8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80" name="Google Shape;9880;p83"/>
            <p:cNvCxnSpPr>
              <a:stCxn id="9879"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881" name="Google Shape;9881;p8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82" name="Google Shape;9882;p83"/>
            <p:cNvCxnSpPr>
              <a:endCxn id="9881"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883" name="Google Shape;9883;p83"/>
          <p:cNvGrpSpPr/>
          <p:nvPr/>
        </p:nvGrpSpPr>
        <p:grpSpPr>
          <a:xfrm>
            <a:off x="7365491" y="2188116"/>
            <a:ext cx="1071743" cy="1021579"/>
            <a:chOff x="7189833" y="2022667"/>
            <a:chExt cx="1251159" cy="1192597"/>
          </a:xfrm>
        </p:grpSpPr>
        <p:sp>
          <p:nvSpPr>
            <p:cNvPr id="9884" name="Google Shape;9884;p8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83"/>
          <p:cNvGrpSpPr/>
          <p:nvPr/>
        </p:nvGrpSpPr>
        <p:grpSpPr>
          <a:xfrm>
            <a:off x="706762" y="2614523"/>
            <a:ext cx="1695374" cy="1560837"/>
            <a:chOff x="727421" y="2828315"/>
            <a:chExt cx="1695374" cy="1560837"/>
          </a:xfrm>
        </p:grpSpPr>
        <p:grpSp>
          <p:nvGrpSpPr>
            <p:cNvPr id="9889" name="Google Shape;9889;p83"/>
            <p:cNvGrpSpPr/>
            <p:nvPr/>
          </p:nvGrpSpPr>
          <p:grpSpPr>
            <a:xfrm>
              <a:off x="819108" y="2882501"/>
              <a:ext cx="103104" cy="1426186"/>
              <a:chOff x="4674013" y="3100904"/>
              <a:chExt cx="122758" cy="1698043"/>
            </a:xfrm>
          </p:grpSpPr>
          <p:sp>
            <p:nvSpPr>
              <p:cNvPr id="9890" name="Google Shape;9890;p8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83"/>
            <p:cNvGrpSpPr/>
            <p:nvPr/>
          </p:nvGrpSpPr>
          <p:grpSpPr>
            <a:xfrm>
              <a:off x="1062475" y="2882501"/>
              <a:ext cx="103104" cy="1426186"/>
              <a:chOff x="4940438" y="3100904"/>
              <a:chExt cx="122758" cy="1698043"/>
            </a:xfrm>
          </p:grpSpPr>
          <p:sp>
            <p:nvSpPr>
              <p:cNvPr id="9898" name="Google Shape;9898;p8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83"/>
            <p:cNvGrpSpPr/>
            <p:nvPr/>
          </p:nvGrpSpPr>
          <p:grpSpPr>
            <a:xfrm>
              <a:off x="1299324" y="2882501"/>
              <a:ext cx="103104" cy="1426186"/>
              <a:chOff x="5206863" y="3100904"/>
              <a:chExt cx="122758" cy="1698043"/>
            </a:xfrm>
          </p:grpSpPr>
          <p:sp>
            <p:nvSpPr>
              <p:cNvPr id="9906" name="Google Shape;9906;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83"/>
            <p:cNvGrpSpPr/>
            <p:nvPr/>
          </p:nvGrpSpPr>
          <p:grpSpPr>
            <a:xfrm>
              <a:off x="1786057" y="2882501"/>
              <a:ext cx="103104" cy="1426186"/>
              <a:chOff x="6006138" y="3143629"/>
              <a:chExt cx="122758" cy="1698043"/>
            </a:xfrm>
          </p:grpSpPr>
          <p:sp>
            <p:nvSpPr>
              <p:cNvPr id="9914" name="Google Shape;9914;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83"/>
            <p:cNvGrpSpPr/>
            <p:nvPr/>
          </p:nvGrpSpPr>
          <p:grpSpPr>
            <a:xfrm>
              <a:off x="2029422" y="2882501"/>
              <a:ext cx="103104" cy="1426186"/>
              <a:chOff x="6805413" y="3100904"/>
              <a:chExt cx="122758" cy="1698043"/>
            </a:xfrm>
          </p:grpSpPr>
          <p:sp>
            <p:nvSpPr>
              <p:cNvPr id="9922" name="Google Shape;9922;p8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83"/>
            <p:cNvGrpSpPr/>
            <p:nvPr/>
          </p:nvGrpSpPr>
          <p:grpSpPr>
            <a:xfrm>
              <a:off x="727421" y="2828315"/>
              <a:ext cx="1695374" cy="1560837"/>
              <a:chOff x="734799" y="2782450"/>
              <a:chExt cx="1571100" cy="1577400"/>
            </a:xfrm>
          </p:grpSpPr>
          <p:cxnSp>
            <p:nvCxnSpPr>
              <p:cNvPr id="9930" name="Google Shape;9930;p8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931" name="Google Shape;9931;p8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932" name="Google Shape;9932;p83"/>
            <p:cNvGrpSpPr/>
            <p:nvPr/>
          </p:nvGrpSpPr>
          <p:grpSpPr>
            <a:xfrm>
              <a:off x="2272795" y="2882501"/>
              <a:ext cx="103104" cy="1426186"/>
              <a:chOff x="5206863" y="3100904"/>
              <a:chExt cx="122758" cy="1698043"/>
            </a:xfrm>
          </p:grpSpPr>
          <p:sp>
            <p:nvSpPr>
              <p:cNvPr id="9933" name="Google Shape;9933;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83"/>
            <p:cNvGrpSpPr/>
            <p:nvPr/>
          </p:nvGrpSpPr>
          <p:grpSpPr>
            <a:xfrm>
              <a:off x="1542694" y="2882501"/>
              <a:ext cx="103104" cy="1426186"/>
              <a:chOff x="6006138" y="3143629"/>
              <a:chExt cx="122758" cy="1698043"/>
            </a:xfrm>
          </p:grpSpPr>
          <p:sp>
            <p:nvSpPr>
              <p:cNvPr id="9941" name="Google Shape;9941;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8" name="Google Shape;9948;p83"/>
          <p:cNvGrpSpPr/>
          <p:nvPr/>
        </p:nvGrpSpPr>
        <p:grpSpPr>
          <a:xfrm>
            <a:off x="5915341" y="2192094"/>
            <a:ext cx="1248543" cy="1025319"/>
            <a:chOff x="5183758" y="1210600"/>
            <a:chExt cx="3605380" cy="2960783"/>
          </a:xfrm>
        </p:grpSpPr>
        <p:sp>
          <p:nvSpPr>
            <p:cNvPr id="9949" name="Google Shape;9949;p8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53" name="Google Shape;9953;p8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954" name="Google Shape;9954;p8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955" name="Google Shape;9955;p8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956" name="Google Shape;9956;p8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957" name="Google Shape;9957;p8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83"/>
          <p:cNvGrpSpPr/>
          <p:nvPr/>
        </p:nvGrpSpPr>
        <p:grpSpPr>
          <a:xfrm>
            <a:off x="5772403" y="3330411"/>
            <a:ext cx="2664831" cy="843440"/>
            <a:chOff x="5916567" y="1099697"/>
            <a:chExt cx="2556683" cy="809211"/>
          </a:xfrm>
        </p:grpSpPr>
        <p:sp>
          <p:nvSpPr>
            <p:cNvPr id="9959" name="Google Shape;9959;p8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83"/>
          <p:cNvGrpSpPr/>
          <p:nvPr/>
        </p:nvGrpSpPr>
        <p:grpSpPr>
          <a:xfrm>
            <a:off x="5879943" y="979270"/>
            <a:ext cx="1299851" cy="1023338"/>
            <a:chOff x="5900602" y="1193063"/>
            <a:chExt cx="1299851" cy="1023338"/>
          </a:xfrm>
        </p:grpSpPr>
        <p:grpSp>
          <p:nvGrpSpPr>
            <p:cNvPr id="9968" name="Google Shape;9968;p83"/>
            <p:cNvGrpSpPr/>
            <p:nvPr/>
          </p:nvGrpSpPr>
          <p:grpSpPr>
            <a:xfrm>
              <a:off x="6743564" y="1193063"/>
              <a:ext cx="456889" cy="700379"/>
              <a:chOff x="6743564" y="1193063"/>
              <a:chExt cx="456889" cy="700379"/>
            </a:xfrm>
          </p:grpSpPr>
          <p:grpSp>
            <p:nvGrpSpPr>
              <p:cNvPr id="9969" name="Google Shape;9969;p83"/>
              <p:cNvGrpSpPr/>
              <p:nvPr/>
            </p:nvGrpSpPr>
            <p:grpSpPr>
              <a:xfrm>
                <a:off x="6743564" y="1690731"/>
                <a:ext cx="214402" cy="202710"/>
                <a:chOff x="6743564" y="1690731"/>
                <a:chExt cx="214402" cy="202710"/>
              </a:xfrm>
            </p:grpSpPr>
            <p:sp>
              <p:nvSpPr>
                <p:cNvPr id="9970" name="Google Shape;9970;p8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83"/>
              <p:cNvGrpSpPr/>
              <p:nvPr/>
            </p:nvGrpSpPr>
            <p:grpSpPr>
              <a:xfrm>
                <a:off x="6915505" y="1193063"/>
                <a:ext cx="284947" cy="589637"/>
                <a:chOff x="6915505" y="1193063"/>
                <a:chExt cx="284947" cy="589637"/>
              </a:xfrm>
            </p:grpSpPr>
            <p:sp>
              <p:nvSpPr>
                <p:cNvPr id="9973" name="Google Shape;9973;p8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4" name="Google Shape;9974;p8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975" name="Google Shape;9975;p83"/>
            <p:cNvGrpSpPr/>
            <p:nvPr/>
          </p:nvGrpSpPr>
          <p:grpSpPr>
            <a:xfrm>
              <a:off x="6520337" y="1193063"/>
              <a:ext cx="341815" cy="801589"/>
              <a:chOff x="6520337" y="1193063"/>
              <a:chExt cx="341815" cy="801589"/>
            </a:xfrm>
          </p:grpSpPr>
          <p:grpSp>
            <p:nvGrpSpPr>
              <p:cNvPr id="9976" name="Google Shape;9976;p83"/>
              <p:cNvGrpSpPr/>
              <p:nvPr/>
            </p:nvGrpSpPr>
            <p:grpSpPr>
              <a:xfrm>
                <a:off x="6520337" y="1589527"/>
                <a:ext cx="213950" cy="405125"/>
                <a:chOff x="6520337" y="1589527"/>
                <a:chExt cx="213950" cy="405125"/>
              </a:xfrm>
            </p:grpSpPr>
            <p:sp>
              <p:nvSpPr>
                <p:cNvPr id="9977" name="Google Shape;9977;p8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83"/>
              <p:cNvGrpSpPr/>
              <p:nvPr/>
            </p:nvGrpSpPr>
            <p:grpSpPr>
              <a:xfrm>
                <a:off x="6577204" y="1193063"/>
                <a:ext cx="284947" cy="453562"/>
                <a:chOff x="6577204" y="1193063"/>
                <a:chExt cx="284947" cy="453562"/>
              </a:xfrm>
            </p:grpSpPr>
            <p:sp>
              <p:nvSpPr>
                <p:cNvPr id="9980" name="Google Shape;9980;p8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81" name="Google Shape;9981;p8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982" name="Google Shape;9982;p83"/>
            <p:cNvGrpSpPr/>
            <p:nvPr/>
          </p:nvGrpSpPr>
          <p:grpSpPr>
            <a:xfrm>
              <a:off x="6238903" y="1193063"/>
              <a:ext cx="300475" cy="901782"/>
              <a:chOff x="6238903" y="1193063"/>
              <a:chExt cx="300475" cy="901782"/>
            </a:xfrm>
          </p:grpSpPr>
          <p:grpSp>
            <p:nvGrpSpPr>
              <p:cNvPr id="9983" name="Google Shape;9983;p83"/>
              <p:cNvGrpSpPr/>
              <p:nvPr/>
            </p:nvGrpSpPr>
            <p:grpSpPr>
              <a:xfrm>
                <a:off x="6290865" y="1489315"/>
                <a:ext cx="248514" cy="605530"/>
                <a:chOff x="6290865" y="1489315"/>
                <a:chExt cx="248514" cy="605530"/>
              </a:xfrm>
            </p:grpSpPr>
            <p:sp>
              <p:nvSpPr>
                <p:cNvPr id="9984" name="Google Shape;9984;p8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83"/>
              <p:cNvGrpSpPr/>
              <p:nvPr/>
            </p:nvGrpSpPr>
            <p:grpSpPr>
              <a:xfrm>
                <a:off x="6238903" y="1193063"/>
                <a:ext cx="284947" cy="327512"/>
                <a:chOff x="6238903" y="1193063"/>
                <a:chExt cx="284947" cy="327512"/>
              </a:xfrm>
            </p:grpSpPr>
            <p:sp>
              <p:nvSpPr>
                <p:cNvPr id="9987" name="Google Shape;9987;p8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88" name="Google Shape;9988;p8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989" name="Google Shape;9989;p83"/>
            <p:cNvGrpSpPr/>
            <p:nvPr/>
          </p:nvGrpSpPr>
          <p:grpSpPr>
            <a:xfrm>
              <a:off x="5900602" y="1193063"/>
              <a:ext cx="444345" cy="1023338"/>
              <a:chOff x="5900602" y="1193063"/>
              <a:chExt cx="444345" cy="1023338"/>
            </a:xfrm>
          </p:grpSpPr>
          <p:grpSp>
            <p:nvGrpSpPr>
              <p:cNvPr id="9990" name="Google Shape;9990;p83"/>
              <p:cNvGrpSpPr/>
              <p:nvPr/>
            </p:nvGrpSpPr>
            <p:grpSpPr>
              <a:xfrm>
                <a:off x="6046501" y="1367785"/>
                <a:ext cx="298446" cy="848616"/>
                <a:chOff x="6046501" y="1367785"/>
                <a:chExt cx="298446" cy="848616"/>
              </a:xfrm>
            </p:grpSpPr>
            <p:sp>
              <p:nvSpPr>
                <p:cNvPr id="9991" name="Google Shape;9991;p8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3"/>
              <p:cNvGrpSpPr/>
              <p:nvPr/>
            </p:nvGrpSpPr>
            <p:grpSpPr>
              <a:xfrm>
                <a:off x="5900602" y="1193063"/>
                <a:ext cx="284947" cy="182312"/>
                <a:chOff x="5900602" y="1193063"/>
                <a:chExt cx="284947" cy="182312"/>
              </a:xfrm>
            </p:grpSpPr>
            <p:sp>
              <p:nvSpPr>
                <p:cNvPr id="9994" name="Google Shape;9994;p8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95" name="Google Shape;9995;p8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996" name="Google Shape;9996;p83"/>
          <p:cNvGrpSpPr/>
          <p:nvPr/>
        </p:nvGrpSpPr>
        <p:grpSpPr>
          <a:xfrm>
            <a:off x="7217825" y="979415"/>
            <a:ext cx="1219413" cy="1051365"/>
            <a:chOff x="7287122" y="1165658"/>
            <a:chExt cx="1219413" cy="1051365"/>
          </a:xfrm>
        </p:grpSpPr>
        <p:grpSp>
          <p:nvGrpSpPr>
            <p:cNvPr id="9997" name="Google Shape;9997;p83"/>
            <p:cNvGrpSpPr/>
            <p:nvPr/>
          </p:nvGrpSpPr>
          <p:grpSpPr>
            <a:xfrm>
              <a:off x="7287122" y="1969723"/>
              <a:ext cx="1219413" cy="247300"/>
              <a:chOff x="7287122" y="1969723"/>
              <a:chExt cx="1219413" cy="247300"/>
            </a:xfrm>
          </p:grpSpPr>
          <p:sp>
            <p:nvSpPr>
              <p:cNvPr id="9998" name="Google Shape;9998;p8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9" name="Google Shape;9999;p83"/>
              <p:cNvGrpSpPr/>
              <p:nvPr/>
            </p:nvGrpSpPr>
            <p:grpSpPr>
              <a:xfrm>
                <a:off x="7287122" y="2063892"/>
                <a:ext cx="1151753" cy="73428"/>
                <a:chOff x="7287122" y="2063892"/>
                <a:chExt cx="1151753" cy="73428"/>
              </a:xfrm>
            </p:grpSpPr>
            <p:sp>
              <p:nvSpPr>
                <p:cNvPr id="10000" name="Google Shape;10000;p8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1" name="Google Shape;10001;p8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002" name="Google Shape;10002;p83"/>
            <p:cNvGrpSpPr/>
            <p:nvPr/>
          </p:nvGrpSpPr>
          <p:grpSpPr>
            <a:xfrm>
              <a:off x="7287122" y="1712201"/>
              <a:ext cx="1219403" cy="246767"/>
              <a:chOff x="7287122" y="1712201"/>
              <a:chExt cx="1219403" cy="246767"/>
            </a:xfrm>
          </p:grpSpPr>
          <p:sp>
            <p:nvSpPr>
              <p:cNvPr id="10003" name="Google Shape;10003;p8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83"/>
              <p:cNvGrpSpPr/>
              <p:nvPr/>
            </p:nvGrpSpPr>
            <p:grpSpPr>
              <a:xfrm>
                <a:off x="7287122" y="1842861"/>
                <a:ext cx="1005303" cy="73419"/>
                <a:chOff x="7287122" y="1842861"/>
                <a:chExt cx="1005303" cy="73419"/>
              </a:xfrm>
            </p:grpSpPr>
            <p:sp>
              <p:nvSpPr>
                <p:cNvPr id="10005" name="Google Shape;10005;p8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6" name="Google Shape;10006;p8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007" name="Google Shape;10007;p83"/>
            <p:cNvGrpSpPr/>
            <p:nvPr/>
          </p:nvGrpSpPr>
          <p:grpSpPr>
            <a:xfrm>
              <a:off x="7287122" y="1447520"/>
              <a:ext cx="1219403" cy="286667"/>
              <a:chOff x="7287122" y="1447520"/>
              <a:chExt cx="1219403" cy="286667"/>
            </a:xfrm>
          </p:grpSpPr>
          <p:sp>
            <p:nvSpPr>
              <p:cNvPr id="10008" name="Google Shape;10008;p8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83"/>
              <p:cNvGrpSpPr/>
              <p:nvPr/>
            </p:nvGrpSpPr>
            <p:grpSpPr>
              <a:xfrm>
                <a:off x="7287122" y="1581977"/>
                <a:ext cx="852803" cy="73428"/>
                <a:chOff x="7287122" y="1581977"/>
                <a:chExt cx="852803" cy="73428"/>
              </a:xfrm>
            </p:grpSpPr>
            <p:sp>
              <p:nvSpPr>
                <p:cNvPr id="10010" name="Google Shape;10010;p8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11" name="Google Shape;10011;p8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012" name="Google Shape;10012;p83"/>
            <p:cNvGrpSpPr/>
            <p:nvPr/>
          </p:nvGrpSpPr>
          <p:grpSpPr>
            <a:xfrm>
              <a:off x="7287122" y="1165658"/>
              <a:ext cx="1219403" cy="344253"/>
              <a:chOff x="7287122" y="1165658"/>
              <a:chExt cx="1219403" cy="344253"/>
            </a:xfrm>
          </p:grpSpPr>
          <p:sp>
            <p:nvSpPr>
              <p:cNvPr id="10013" name="Google Shape;10013;p8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4" name="Google Shape;10014;p83"/>
              <p:cNvGrpSpPr/>
              <p:nvPr/>
            </p:nvGrpSpPr>
            <p:grpSpPr>
              <a:xfrm>
                <a:off x="7287122" y="1341025"/>
                <a:ext cx="695703" cy="73419"/>
                <a:chOff x="7287122" y="1341025"/>
                <a:chExt cx="695703" cy="73419"/>
              </a:xfrm>
            </p:grpSpPr>
            <p:sp>
              <p:nvSpPr>
                <p:cNvPr id="10015" name="Google Shape;10015;p8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16" name="Google Shape;10016;p8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20"/>
        <p:cNvGrpSpPr/>
        <p:nvPr/>
      </p:nvGrpSpPr>
      <p:grpSpPr>
        <a:xfrm>
          <a:off x="0" y="0"/>
          <a:ext cx="0" cy="0"/>
          <a:chOff x="0" y="0"/>
          <a:chExt cx="0" cy="0"/>
        </a:xfrm>
      </p:grpSpPr>
      <p:grpSp>
        <p:nvGrpSpPr>
          <p:cNvPr id="10021" name="Google Shape;10021;p84"/>
          <p:cNvGrpSpPr/>
          <p:nvPr/>
        </p:nvGrpSpPr>
        <p:grpSpPr>
          <a:xfrm>
            <a:off x="846551" y="2273217"/>
            <a:ext cx="415546" cy="355053"/>
            <a:chOff x="866243" y="2291587"/>
            <a:chExt cx="415546" cy="355053"/>
          </a:xfrm>
        </p:grpSpPr>
        <p:sp>
          <p:nvSpPr>
            <p:cNvPr id="10022" name="Google Shape;10022;p8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7" name="Google Shape;10027;p84"/>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8" name="Google Shape;10028;p84"/>
          <p:cNvGrpSpPr/>
          <p:nvPr/>
        </p:nvGrpSpPr>
        <p:grpSpPr>
          <a:xfrm>
            <a:off x="1938828" y="2284205"/>
            <a:ext cx="359213" cy="327807"/>
            <a:chOff x="1958520" y="2302574"/>
            <a:chExt cx="359213" cy="327807"/>
          </a:xfrm>
        </p:grpSpPr>
        <p:sp>
          <p:nvSpPr>
            <p:cNvPr id="10029" name="Google Shape;10029;p8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84"/>
          <p:cNvGrpSpPr/>
          <p:nvPr/>
        </p:nvGrpSpPr>
        <p:grpSpPr>
          <a:xfrm>
            <a:off x="2560190" y="2269057"/>
            <a:ext cx="207582" cy="359594"/>
            <a:chOff x="2656082" y="2287427"/>
            <a:chExt cx="207582" cy="359594"/>
          </a:xfrm>
        </p:grpSpPr>
        <p:sp>
          <p:nvSpPr>
            <p:cNvPr id="10033" name="Google Shape;10033;p8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84"/>
          <p:cNvGrpSpPr/>
          <p:nvPr/>
        </p:nvGrpSpPr>
        <p:grpSpPr>
          <a:xfrm>
            <a:off x="3029961" y="2303099"/>
            <a:ext cx="362991" cy="290018"/>
            <a:chOff x="3049653" y="2321468"/>
            <a:chExt cx="362991" cy="290018"/>
          </a:xfrm>
        </p:grpSpPr>
        <p:sp>
          <p:nvSpPr>
            <p:cNvPr id="10038" name="Google Shape;10038;p8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84"/>
          <p:cNvGrpSpPr/>
          <p:nvPr/>
        </p:nvGrpSpPr>
        <p:grpSpPr>
          <a:xfrm>
            <a:off x="3544551" y="2271534"/>
            <a:ext cx="422342" cy="355243"/>
            <a:chOff x="3564243" y="2289904"/>
            <a:chExt cx="422342" cy="355243"/>
          </a:xfrm>
        </p:grpSpPr>
        <p:sp>
          <p:nvSpPr>
            <p:cNvPr id="10043" name="Google Shape;10043;p8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8" name="Google Shape;10048;p84"/>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9" name="Google Shape;10049;p84"/>
          <p:cNvGrpSpPr/>
          <p:nvPr/>
        </p:nvGrpSpPr>
        <p:grpSpPr>
          <a:xfrm>
            <a:off x="4668202" y="2271344"/>
            <a:ext cx="359594" cy="353909"/>
            <a:chOff x="4687894" y="2289713"/>
            <a:chExt cx="359594" cy="353909"/>
          </a:xfrm>
        </p:grpSpPr>
        <p:sp>
          <p:nvSpPr>
            <p:cNvPr id="10050" name="Google Shape;10050;p8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3" name="Google Shape;10053;p84"/>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4" name="Google Shape;10054;p84"/>
          <p:cNvGrpSpPr/>
          <p:nvPr/>
        </p:nvGrpSpPr>
        <p:grpSpPr>
          <a:xfrm>
            <a:off x="6352932" y="2289857"/>
            <a:ext cx="263567" cy="317614"/>
            <a:chOff x="6421399" y="2308227"/>
            <a:chExt cx="263567" cy="317614"/>
          </a:xfrm>
        </p:grpSpPr>
        <p:sp>
          <p:nvSpPr>
            <p:cNvPr id="10055" name="Google Shape;10055;p8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84"/>
          <p:cNvGrpSpPr/>
          <p:nvPr/>
        </p:nvGrpSpPr>
        <p:grpSpPr>
          <a:xfrm>
            <a:off x="6850501" y="2277250"/>
            <a:ext cx="360356" cy="343462"/>
            <a:chOff x="6870193" y="2295620"/>
            <a:chExt cx="360356" cy="343462"/>
          </a:xfrm>
        </p:grpSpPr>
        <p:sp>
          <p:nvSpPr>
            <p:cNvPr id="10060" name="Google Shape;10060;p8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84"/>
          <p:cNvGrpSpPr/>
          <p:nvPr/>
        </p:nvGrpSpPr>
        <p:grpSpPr>
          <a:xfrm>
            <a:off x="7421773" y="2284490"/>
            <a:ext cx="342192" cy="327140"/>
            <a:chOff x="7441465" y="2302860"/>
            <a:chExt cx="342192" cy="327140"/>
          </a:xfrm>
        </p:grpSpPr>
        <p:sp>
          <p:nvSpPr>
            <p:cNvPr id="10063" name="Google Shape;10063;p8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84"/>
          <p:cNvGrpSpPr/>
          <p:nvPr/>
        </p:nvGrpSpPr>
        <p:grpSpPr>
          <a:xfrm>
            <a:off x="7969991" y="2331837"/>
            <a:ext cx="332761" cy="234066"/>
            <a:chOff x="7989683" y="2350207"/>
            <a:chExt cx="332761" cy="234066"/>
          </a:xfrm>
        </p:grpSpPr>
        <p:sp>
          <p:nvSpPr>
            <p:cNvPr id="10066" name="Google Shape;10066;p8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84"/>
          <p:cNvGrpSpPr/>
          <p:nvPr/>
        </p:nvGrpSpPr>
        <p:grpSpPr>
          <a:xfrm>
            <a:off x="5803602" y="2291381"/>
            <a:ext cx="315327" cy="314978"/>
            <a:chOff x="5823294" y="2309751"/>
            <a:chExt cx="315327" cy="314978"/>
          </a:xfrm>
        </p:grpSpPr>
        <p:sp>
          <p:nvSpPr>
            <p:cNvPr id="10073" name="Google Shape;10073;p8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84"/>
          <p:cNvGrpSpPr/>
          <p:nvPr/>
        </p:nvGrpSpPr>
        <p:grpSpPr>
          <a:xfrm>
            <a:off x="2477583" y="2725790"/>
            <a:ext cx="370930" cy="370549"/>
            <a:chOff x="2497275" y="2744159"/>
            <a:chExt cx="370930" cy="370549"/>
          </a:xfrm>
        </p:grpSpPr>
        <p:sp>
          <p:nvSpPr>
            <p:cNvPr id="10091" name="Google Shape;10091;p8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84"/>
          <p:cNvGrpSpPr/>
          <p:nvPr/>
        </p:nvGrpSpPr>
        <p:grpSpPr>
          <a:xfrm>
            <a:off x="841248" y="2728108"/>
            <a:ext cx="371883" cy="365691"/>
            <a:chOff x="860940" y="2746477"/>
            <a:chExt cx="371883" cy="365691"/>
          </a:xfrm>
        </p:grpSpPr>
        <p:sp>
          <p:nvSpPr>
            <p:cNvPr id="10098" name="Google Shape;10098;p8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84"/>
          <p:cNvGrpSpPr/>
          <p:nvPr/>
        </p:nvGrpSpPr>
        <p:grpSpPr>
          <a:xfrm>
            <a:off x="1431144" y="2747889"/>
            <a:ext cx="283985" cy="341080"/>
            <a:chOff x="1493849" y="2775533"/>
            <a:chExt cx="283985" cy="341080"/>
          </a:xfrm>
        </p:grpSpPr>
        <p:sp>
          <p:nvSpPr>
            <p:cNvPr id="10104" name="Google Shape;10104;p8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84"/>
          <p:cNvGrpSpPr/>
          <p:nvPr/>
        </p:nvGrpSpPr>
        <p:grpSpPr>
          <a:xfrm>
            <a:off x="1933144" y="2756052"/>
            <a:ext cx="372835" cy="342573"/>
            <a:chOff x="1952836" y="2774422"/>
            <a:chExt cx="372835" cy="342573"/>
          </a:xfrm>
        </p:grpSpPr>
        <p:sp>
          <p:nvSpPr>
            <p:cNvPr id="10107" name="Google Shape;10107;p8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4"/>
          <p:cNvGrpSpPr/>
          <p:nvPr/>
        </p:nvGrpSpPr>
        <p:grpSpPr>
          <a:xfrm>
            <a:off x="3060224" y="2726107"/>
            <a:ext cx="332729" cy="372518"/>
            <a:chOff x="3079916" y="2744477"/>
            <a:chExt cx="332729" cy="372518"/>
          </a:xfrm>
        </p:grpSpPr>
        <p:sp>
          <p:nvSpPr>
            <p:cNvPr id="10111" name="Google Shape;10111;p8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84"/>
          <p:cNvGrpSpPr/>
          <p:nvPr/>
        </p:nvGrpSpPr>
        <p:grpSpPr>
          <a:xfrm>
            <a:off x="3600884" y="2727155"/>
            <a:ext cx="336889" cy="355592"/>
            <a:chOff x="3620576" y="2745525"/>
            <a:chExt cx="336889" cy="355592"/>
          </a:xfrm>
        </p:grpSpPr>
        <p:sp>
          <p:nvSpPr>
            <p:cNvPr id="10115" name="Google Shape;10115;p8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84"/>
          <p:cNvGrpSpPr/>
          <p:nvPr/>
        </p:nvGrpSpPr>
        <p:grpSpPr>
          <a:xfrm>
            <a:off x="4107123" y="2742334"/>
            <a:ext cx="380393" cy="363118"/>
            <a:chOff x="4126815" y="2760704"/>
            <a:chExt cx="380393" cy="363118"/>
          </a:xfrm>
        </p:grpSpPr>
        <p:sp>
          <p:nvSpPr>
            <p:cNvPr id="10118" name="Google Shape;10118;p8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4"/>
          <p:cNvGrpSpPr/>
          <p:nvPr/>
        </p:nvGrpSpPr>
        <p:grpSpPr>
          <a:xfrm>
            <a:off x="4656294" y="2727314"/>
            <a:ext cx="381346" cy="368644"/>
            <a:chOff x="4675986" y="2745684"/>
            <a:chExt cx="381346" cy="368644"/>
          </a:xfrm>
        </p:grpSpPr>
        <p:sp>
          <p:nvSpPr>
            <p:cNvPr id="10123" name="Google Shape;10123;p8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84"/>
          <p:cNvGrpSpPr/>
          <p:nvPr/>
        </p:nvGrpSpPr>
        <p:grpSpPr>
          <a:xfrm>
            <a:off x="5200924" y="2772692"/>
            <a:ext cx="373185" cy="302466"/>
            <a:chOff x="5220616" y="2791061"/>
            <a:chExt cx="373185" cy="302466"/>
          </a:xfrm>
        </p:grpSpPr>
        <p:sp>
          <p:nvSpPr>
            <p:cNvPr id="10126" name="Google Shape;10126;p8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84"/>
          <p:cNvGrpSpPr/>
          <p:nvPr/>
        </p:nvGrpSpPr>
        <p:grpSpPr>
          <a:xfrm>
            <a:off x="5768969" y="2754147"/>
            <a:ext cx="284366" cy="344097"/>
            <a:chOff x="5864861" y="2772517"/>
            <a:chExt cx="284366" cy="344097"/>
          </a:xfrm>
        </p:grpSpPr>
        <p:sp>
          <p:nvSpPr>
            <p:cNvPr id="10145" name="Google Shape;10145;p8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1" name="Google Shape;10151;p84"/>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2" name="Google Shape;10152;p84"/>
          <p:cNvGrpSpPr/>
          <p:nvPr/>
        </p:nvGrpSpPr>
        <p:grpSpPr>
          <a:xfrm>
            <a:off x="6954467" y="2771168"/>
            <a:ext cx="255247" cy="327458"/>
            <a:chOff x="6974158" y="2789537"/>
            <a:chExt cx="255247" cy="327458"/>
          </a:xfrm>
        </p:grpSpPr>
        <p:sp>
          <p:nvSpPr>
            <p:cNvPr id="10153" name="Google Shape;10153;p8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84"/>
          <p:cNvGrpSpPr/>
          <p:nvPr/>
        </p:nvGrpSpPr>
        <p:grpSpPr>
          <a:xfrm>
            <a:off x="7511005" y="2771930"/>
            <a:ext cx="244291" cy="326314"/>
            <a:chOff x="7530697" y="2790299"/>
            <a:chExt cx="244291" cy="326314"/>
          </a:xfrm>
        </p:grpSpPr>
        <p:sp>
          <p:nvSpPr>
            <p:cNvPr id="10160" name="Google Shape;10160;p8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84"/>
          <p:cNvGrpSpPr/>
          <p:nvPr/>
        </p:nvGrpSpPr>
        <p:grpSpPr>
          <a:xfrm>
            <a:off x="7968499" y="2813878"/>
            <a:ext cx="332348" cy="283985"/>
            <a:chOff x="7988191" y="2832248"/>
            <a:chExt cx="332348" cy="283985"/>
          </a:xfrm>
        </p:grpSpPr>
        <p:sp>
          <p:nvSpPr>
            <p:cNvPr id="10167" name="Google Shape;10167;p8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0" name="Google Shape;10170;p84"/>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1" name="Google Shape;10171;p84"/>
          <p:cNvGrpSpPr/>
          <p:nvPr/>
        </p:nvGrpSpPr>
        <p:grpSpPr>
          <a:xfrm>
            <a:off x="3568748" y="3239998"/>
            <a:ext cx="364484" cy="262423"/>
            <a:chOff x="3588440" y="3258368"/>
            <a:chExt cx="364484" cy="262423"/>
          </a:xfrm>
        </p:grpSpPr>
        <p:sp>
          <p:nvSpPr>
            <p:cNvPr id="10172" name="Google Shape;10172;p8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8" name="Google Shape;10178;p84"/>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9" name="Google Shape;10179;p84"/>
          <p:cNvGrpSpPr/>
          <p:nvPr/>
        </p:nvGrpSpPr>
        <p:grpSpPr>
          <a:xfrm>
            <a:off x="5746125" y="3209355"/>
            <a:ext cx="364865" cy="324822"/>
            <a:chOff x="5765817" y="3227724"/>
            <a:chExt cx="364865" cy="324822"/>
          </a:xfrm>
        </p:grpSpPr>
        <p:sp>
          <p:nvSpPr>
            <p:cNvPr id="10180" name="Google Shape;10180;p8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84"/>
          <p:cNvGrpSpPr/>
          <p:nvPr/>
        </p:nvGrpSpPr>
        <p:grpSpPr>
          <a:xfrm>
            <a:off x="6208891" y="3219294"/>
            <a:ext cx="446539" cy="303895"/>
            <a:chOff x="6228583" y="3237664"/>
            <a:chExt cx="446539" cy="303895"/>
          </a:xfrm>
        </p:grpSpPr>
        <p:sp>
          <p:nvSpPr>
            <p:cNvPr id="10184" name="Google Shape;10184;p8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84"/>
          <p:cNvGrpSpPr/>
          <p:nvPr/>
        </p:nvGrpSpPr>
        <p:grpSpPr>
          <a:xfrm>
            <a:off x="846170" y="3188936"/>
            <a:ext cx="364484" cy="364897"/>
            <a:chOff x="865862" y="3207306"/>
            <a:chExt cx="364484" cy="364897"/>
          </a:xfrm>
        </p:grpSpPr>
        <p:sp>
          <p:nvSpPr>
            <p:cNvPr id="10202" name="Google Shape;10202;p8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84"/>
          <p:cNvGrpSpPr/>
          <p:nvPr/>
        </p:nvGrpSpPr>
        <p:grpSpPr>
          <a:xfrm>
            <a:off x="1384925" y="3208593"/>
            <a:ext cx="370168" cy="325965"/>
            <a:chOff x="1404617" y="3226962"/>
            <a:chExt cx="370168" cy="325965"/>
          </a:xfrm>
        </p:grpSpPr>
        <p:sp>
          <p:nvSpPr>
            <p:cNvPr id="10217" name="Google Shape;10217;p8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84"/>
          <p:cNvGrpSpPr/>
          <p:nvPr/>
        </p:nvGrpSpPr>
        <p:grpSpPr>
          <a:xfrm>
            <a:off x="1933711" y="3197724"/>
            <a:ext cx="366389" cy="354481"/>
            <a:chOff x="1954741" y="3212419"/>
            <a:chExt cx="366389" cy="354481"/>
          </a:xfrm>
        </p:grpSpPr>
        <p:sp>
          <p:nvSpPr>
            <p:cNvPr id="10227" name="Google Shape;10227;p8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84"/>
          <p:cNvGrpSpPr/>
          <p:nvPr/>
        </p:nvGrpSpPr>
        <p:grpSpPr>
          <a:xfrm>
            <a:off x="3023547" y="3197256"/>
            <a:ext cx="366008" cy="348670"/>
            <a:chOff x="3043239" y="3215626"/>
            <a:chExt cx="366008" cy="348670"/>
          </a:xfrm>
        </p:grpSpPr>
        <p:sp>
          <p:nvSpPr>
            <p:cNvPr id="10235" name="Google Shape;10235;p8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84"/>
          <p:cNvGrpSpPr/>
          <p:nvPr/>
        </p:nvGrpSpPr>
        <p:grpSpPr>
          <a:xfrm>
            <a:off x="4198641" y="3166613"/>
            <a:ext cx="209107" cy="383442"/>
            <a:chOff x="4218333" y="3184982"/>
            <a:chExt cx="209107" cy="383442"/>
          </a:xfrm>
        </p:grpSpPr>
        <p:sp>
          <p:nvSpPr>
            <p:cNvPr id="10238" name="Google Shape;10238;p8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0" name="Google Shape;10240;p84"/>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84"/>
          <p:cNvGrpSpPr/>
          <p:nvPr/>
        </p:nvGrpSpPr>
        <p:grpSpPr>
          <a:xfrm>
            <a:off x="6876953" y="3197637"/>
            <a:ext cx="322917" cy="347876"/>
            <a:chOff x="6896644" y="3216007"/>
            <a:chExt cx="322917" cy="347876"/>
          </a:xfrm>
        </p:grpSpPr>
        <p:sp>
          <p:nvSpPr>
            <p:cNvPr id="10242" name="Google Shape;10242;p8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84"/>
          <p:cNvGrpSpPr/>
          <p:nvPr/>
        </p:nvGrpSpPr>
        <p:grpSpPr>
          <a:xfrm>
            <a:off x="7409674" y="3204814"/>
            <a:ext cx="334634" cy="333904"/>
            <a:chOff x="7429366" y="3223183"/>
            <a:chExt cx="334634" cy="333904"/>
          </a:xfrm>
        </p:grpSpPr>
        <p:sp>
          <p:nvSpPr>
            <p:cNvPr id="10250" name="Google Shape;10250;p8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2" name="Google Shape;10252;p84"/>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3" name="Google Shape;10253;p84"/>
          <p:cNvGrpSpPr/>
          <p:nvPr/>
        </p:nvGrpSpPr>
        <p:grpSpPr>
          <a:xfrm>
            <a:off x="5196764" y="3707114"/>
            <a:ext cx="356196" cy="265631"/>
            <a:chOff x="5216456" y="3725484"/>
            <a:chExt cx="356196" cy="265631"/>
          </a:xfrm>
        </p:grpSpPr>
        <p:sp>
          <p:nvSpPr>
            <p:cNvPr id="10254" name="Google Shape;10254;p8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84"/>
          <p:cNvGrpSpPr/>
          <p:nvPr/>
        </p:nvGrpSpPr>
        <p:grpSpPr>
          <a:xfrm>
            <a:off x="6829701" y="3715625"/>
            <a:ext cx="355053" cy="248038"/>
            <a:chOff x="6849393" y="3733994"/>
            <a:chExt cx="355053" cy="248038"/>
          </a:xfrm>
        </p:grpSpPr>
        <p:sp>
          <p:nvSpPr>
            <p:cNvPr id="10257" name="Google Shape;10257;p8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84"/>
          <p:cNvGrpSpPr/>
          <p:nvPr/>
        </p:nvGrpSpPr>
        <p:grpSpPr>
          <a:xfrm>
            <a:off x="7899305" y="3696318"/>
            <a:ext cx="392111" cy="280206"/>
            <a:chOff x="7918997" y="3714687"/>
            <a:chExt cx="392111" cy="280206"/>
          </a:xfrm>
        </p:grpSpPr>
        <p:sp>
          <p:nvSpPr>
            <p:cNvPr id="10263" name="Google Shape;10263;p8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8" name="Google Shape;10268;p84"/>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84"/>
          <p:cNvGrpSpPr/>
          <p:nvPr/>
        </p:nvGrpSpPr>
        <p:grpSpPr>
          <a:xfrm>
            <a:off x="1389085" y="3662594"/>
            <a:ext cx="357720" cy="355148"/>
            <a:chOff x="1408777" y="3680964"/>
            <a:chExt cx="357720" cy="355148"/>
          </a:xfrm>
        </p:grpSpPr>
        <p:sp>
          <p:nvSpPr>
            <p:cNvPr id="10270" name="Google Shape;10270;p8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84"/>
          <p:cNvGrpSpPr/>
          <p:nvPr/>
        </p:nvGrpSpPr>
        <p:grpSpPr>
          <a:xfrm>
            <a:off x="1933144" y="3662594"/>
            <a:ext cx="357720" cy="355148"/>
            <a:chOff x="1952836" y="3680964"/>
            <a:chExt cx="357720" cy="355148"/>
          </a:xfrm>
        </p:grpSpPr>
        <p:sp>
          <p:nvSpPr>
            <p:cNvPr id="10276" name="Google Shape;10276;p8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84"/>
          <p:cNvGrpSpPr/>
          <p:nvPr/>
        </p:nvGrpSpPr>
        <p:grpSpPr>
          <a:xfrm>
            <a:off x="2477202" y="3662594"/>
            <a:ext cx="357720" cy="355148"/>
            <a:chOff x="2496894" y="3680964"/>
            <a:chExt cx="357720" cy="355148"/>
          </a:xfrm>
        </p:grpSpPr>
        <p:sp>
          <p:nvSpPr>
            <p:cNvPr id="10282" name="Google Shape;10282;p8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84"/>
          <p:cNvGrpSpPr/>
          <p:nvPr/>
        </p:nvGrpSpPr>
        <p:grpSpPr>
          <a:xfrm>
            <a:off x="3021292" y="3662689"/>
            <a:ext cx="356164" cy="355815"/>
            <a:chOff x="3040984" y="3681059"/>
            <a:chExt cx="356164" cy="355815"/>
          </a:xfrm>
        </p:grpSpPr>
        <p:sp>
          <p:nvSpPr>
            <p:cNvPr id="10288" name="Google Shape;10288;p8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84"/>
          <p:cNvGrpSpPr/>
          <p:nvPr/>
        </p:nvGrpSpPr>
        <p:grpSpPr>
          <a:xfrm>
            <a:off x="3564589" y="3680821"/>
            <a:ext cx="358069" cy="317995"/>
            <a:chOff x="3584280" y="3699191"/>
            <a:chExt cx="358069" cy="317995"/>
          </a:xfrm>
        </p:grpSpPr>
        <p:sp>
          <p:nvSpPr>
            <p:cNvPr id="10292" name="Google Shape;10292;p8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84"/>
          <p:cNvGrpSpPr/>
          <p:nvPr/>
        </p:nvGrpSpPr>
        <p:grpSpPr>
          <a:xfrm>
            <a:off x="4109790" y="3662689"/>
            <a:ext cx="355402" cy="354291"/>
            <a:chOff x="4129482" y="3681059"/>
            <a:chExt cx="355402" cy="354291"/>
          </a:xfrm>
        </p:grpSpPr>
        <p:sp>
          <p:nvSpPr>
            <p:cNvPr id="10297" name="Google Shape;10297;p8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84"/>
          <p:cNvGrpSpPr/>
          <p:nvPr/>
        </p:nvGrpSpPr>
        <p:grpSpPr>
          <a:xfrm>
            <a:off x="4653849" y="3661927"/>
            <a:ext cx="355434" cy="355815"/>
            <a:chOff x="4673540" y="3680297"/>
            <a:chExt cx="355434" cy="355815"/>
          </a:xfrm>
        </p:grpSpPr>
        <p:sp>
          <p:nvSpPr>
            <p:cNvPr id="10302" name="Google Shape;10302;p8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84"/>
          <p:cNvGrpSpPr/>
          <p:nvPr/>
        </p:nvGrpSpPr>
        <p:grpSpPr>
          <a:xfrm>
            <a:off x="5759716" y="3680821"/>
            <a:ext cx="317645" cy="318757"/>
            <a:chOff x="5779408" y="3699191"/>
            <a:chExt cx="317645" cy="318757"/>
          </a:xfrm>
        </p:grpSpPr>
        <p:sp>
          <p:nvSpPr>
            <p:cNvPr id="10306" name="Google Shape;10306;p8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8" name="Google Shape;10308;p84"/>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9" name="Google Shape;10309;p84"/>
          <p:cNvGrpSpPr/>
          <p:nvPr/>
        </p:nvGrpSpPr>
        <p:grpSpPr>
          <a:xfrm>
            <a:off x="7370743" y="3662499"/>
            <a:ext cx="372073" cy="355243"/>
            <a:chOff x="7390435" y="3680868"/>
            <a:chExt cx="372073" cy="355243"/>
          </a:xfrm>
        </p:grpSpPr>
        <p:sp>
          <p:nvSpPr>
            <p:cNvPr id="10310" name="Google Shape;10310;p8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84"/>
          <p:cNvGrpSpPr/>
          <p:nvPr/>
        </p:nvGrpSpPr>
        <p:grpSpPr>
          <a:xfrm>
            <a:off x="1392301" y="4119346"/>
            <a:ext cx="374709" cy="374010"/>
            <a:chOff x="1421638" y="4125629"/>
            <a:chExt cx="374709" cy="374010"/>
          </a:xfrm>
        </p:grpSpPr>
        <p:sp>
          <p:nvSpPr>
            <p:cNvPr id="10317" name="Google Shape;10317;p8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84"/>
          <p:cNvGrpSpPr/>
          <p:nvPr/>
        </p:nvGrpSpPr>
        <p:grpSpPr>
          <a:xfrm>
            <a:off x="1943917" y="4135255"/>
            <a:ext cx="357720" cy="342192"/>
            <a:chOff x="1973254" y="4156304"/>
            <a:chExt cx="357720" cy="342192"/>
          </a:xfrm>
        </p:grpSpPr>
        <p:sp>
          <p:nvSpPr>
            <p:cNvPr id="10320" name="Google Shape;10320;p8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84"/>
          <p:cNvGrpSpPr/>
          <p:nvPr/>
        </p:nvGrpSpPr>
        <p:grpSpPr>
          <a:xfrm>
            <a:off x="2494422" y="4136192"/>
            <a:ext cx="341049" cy="340318"/>
            <a:chOff x="2523759" y="4135505"/>
            <a:chExt cx="341049" cy="340318"/>
          </a:xfrm>
        </p:grpSpPr>
        <p:sp>
          <p:nvSpPr>
            <p:cNvPr id="10327" name="Google Shape;10327;p8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84"/>
          <p:cNvGrpSpPr/>
          <p:nvPr/>
        </p:nvGrpSpPr>
        <p:grpSpPr>
          <a:xfrm>
            <a:off x="3011266" y="4131175"/>
            <a:ext cx="392079" cy="350353"/>
            <a:chOff x="3040603" y="4130360"/>
            <a:chExt cx="392079" cy="350353"/>
          </a:xfrm>
        </p:grpSpPr>
        <p:sp>
          <p:nvSpPr>
            <p:cNvPr id="10330" name="Google Shape;10330;p8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84"/>
          <p:cNvGrpSpPr/>
          <p:nvPr/>
        </p:nvGrpSpPr>
        <p:grpSpPr>
          <a:xfrm>
            <a:off x="3632807" y="4136192"/>
            <a:ext cx="232955" cy="340318"/>
            <a:chOff x="3662144" y="4135505"/>
            <a:chExt cx="232955" cy="340318"/>
          </a:xfrm>
        </p:grpSpPr>
        <p:sp>
          <p:nvSpPr>
            <p:cNvPr id="10341" name="Google Shape;10341;p8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84"/>
          <p:cNvGrpSpPr/>
          <p:nvPr/>
        </p:nvGrpSpPr>
        <p:grpSpPr>
          <a:xfrm>
            <a:off x="4119801" y="4122029"/>
            <a:ext cx="344065" cy="368644"/>
            <a:chOff x="4149138" y="4121151"/>
            <a:chExt cx="344065" cy="368644"/>
          </a:xfrm>
        </p:grpSpPr>
        <p:sp>
          <p:nvSpPr>
            <p:cNvPr id="10346" name="Google Shape;10346;p8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8" name="Google Shape;10358;p84"/>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9" name="Google Shape;10359;p84"/>
          <p:cNvGrpSpPr/>
          <p:nvPr/>
        </p:nvGrpSpPr>
        <p:grpSpPr>
          <a:xfrm>
            <a:off x="5176925" y="4174949"/>
            <a:ext cx="397763" cy="262804"/>
            <a:chOff x="5206262" y="4174817"/>
            <a:chExt cx="397763" cy="262804"/>
          </a:xfrm>
        </p:grpSpPr>
        <p:sp>
          <p:nvSpPr>
            <p:cNvPr id="10360" name="Google Shape;10360;p8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4"/>
          <p:cNvGrpSpPr/>
          <p:nvPr/>
        </p:nvGrpSpPr>
        <p:grpSpPr>
          <a:xfrm>
            <a:off x="5698279" y="4161342"/>
            <a:ext cx="440505" cy="290018"/>
            <a:chOff x="5727616" y="4204699"/>
            <a:chExt cx="440505" cy="290018"/>
          </a:xfrm>
        </p:grpSpPr>
        <p:sp>
          <p:nvSpPr>
            <p:cNvPr id="10368" name="Google Shape;10368;p8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84"/>
          <p:cNvGrpSpPr/>
          <p:nvPr/>
        </p:nvGrpSpPr>
        <p:grpSpPr>
          <a:xfrm>
            <a:off x="6380726" y="4124093"/>
            <a:ext cx="159950" cy="364516"/>
            <a:chOff x="6410063" y="4135124"/>
            <a:chExt cx="159950" cy="364516"/>
          </a:xfrm>
        </p:grpSpPr>
        <p:sp>
          <p:nvSpPr>
            <p:cNvPr id="10377" name="Google Shape;10377;p8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84"/>
          <p:cNvGrpSpPr/>
          <p:nvPr/>
        </p:nvGrpSpPr>
        <p:grpSpPr>
          <a:xfrm>
            <a:off x="6641065" y="4124284"/>
            <a:ext cx="214378" cy="364135"/>
            <a:chOff x="6924652" y="4135505"/>
            <a:chExt cx="214378" cy="364135"/>
          </a:xfrm>
        </p:grpSpPr>
        <p:sp>
          <p:nvSpPr>
            <p:cNvPr id="10382" name="Google Shape;10382;p8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6" name="Google Shape;10386;p84"/>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r>
              <a:rPr lang="en" sz="1100">
                <a:solidFill>
                  <a:srgbClr val="435D74"/>
                </a:solidFill>
              </a:rPr>
              <a:t/>
            </a:r>
            <a:br>
              <a:rPr lang="en" sz="1100">
                <a:solidFill>
                  <a:srgbClr val="435D74"/>
                </a:solidFill>
              </a:rPr>
            </a:br>
            <a:endParaRPr sz="1100">
              <a:solidFill>
                <a:srgbClr val="435D74"/>
              </a:solidFill>
            </a:endParaRPr>
          </a:p>
        </p:txBody>
      </p:sp>
      <p:sp>
        <p:nvSpPr>
          <p:cNvPr id="10387" name="Google Shape;10387;p8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0388" name="Google Shape;10388;p84"/>
          <p:cNvGrpSpPr/>
          <p:nvPr/>
        </p:nvGrpSpPr>
        <p:grpSpPr>
          <a:xfrm>
            <a:off x="841240" y="4119220"/>
            <a:ext cx="374177" cy="374263"/>
            <a:chOff x="775325" y="4143525"/>
            <a:chExt cx="468776" cy="468884"/>
          </a:xfrm>
        </p:grpSpPr>
        <p:sp>
          <p:nvSpPr>
            <p:cNvPr id="10389" name="Google Shape;10389;p84"/>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4"/>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4"/>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4"/>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84"/>
          <p:cNvGrpSpPr/>
          <p:nvPr/>
        </p:nvGrpSpPr>
        <p:grpSpPr>
          <a:xfrm>
            <a:off x="7015917" y="4114633"/>
            <a:ext cx="219464" cy="383437"/>
            <a:chOff x="1426400" y="1814750"/>
            <a:chExt cx="407850" cy="712575"/>
          </a:xfrm>
        </p:grpSpPr>
        <p:sp>
          <p:nvSpPr>
            <p:cNvPr id="10394" name="Google Shape;10394;p8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4"/>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4"/>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84"/>
          <p:cNvGrpSpPr/>
          <p:nvPr/>
        </p:nvGrpSpPr>
        <p:grpSpPr>
          <a:xfrm>
            <a:off x="7407802" y="4191912"/>
            <a:ext cx="313833" cy="313887"/>
            <a:chOff x="1910075" y="2021700"/>
            <a:chExt cx="583225" cy="583325"/>
          </a:xfrm>
        </p:grpSpPr>
        <p:sp>
          <p:nvSpPr>
            <p:cNvPr id="10398" name="Google Shape;10398;p8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84"/>
          <p:cNvGrpSpPr/>
          <p:nvPr/>
        </p:nvGrpSpPr>
        <p:grpSpPr>
          <a:xfrm>
            <a:off x="7861486" y="4189187"/>
            <a:ext cx="441255" cy="234329"/>
            <a:chOff x="2749275" y="2099575"/>
            <a:chExt cx="820025" cy="435475"/>
          </a:xfrm>
        </p:grpSpPr>
        <p:sp>
          <p:nvSpPr>
            <p:cNvPr id="10402" name="Google Shape;10402;p84"/>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4"/>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409"/>
        <p:cNvGrpSpPr/>
        <p:nvPr/>
      </p:nvGrpSpPr>
      <p:grpSpPr>
        <a:xfrm>
          <a:off x="0" y="0"/>
          <a:ext cx="0" cy="0"/>
          <a:chOff x="0" y="0"/>
          <a:chExt cx="0" cy="0"/>
        </a:xfrm>
      </p:grpSpPr>
      <p:grpSp>
        <p:nvGrpSpPr>
          <p:cNvPr id="10410" name="Google Shape;10410;p85"/>
          <p:cNvGrpSpPr/>
          <p:nvPr/>
        </p:nvGrpSpPr>
        <p:grpSpPr>
          <a:xfrm>
            <a:off x="1989449" y="4101269"/>
            <a:ext cx="374774" cy="346073"/>
            <a:chOff x="1989449" y="4282269"/>
            <a:chExt cx="374774" cy="346073"/>
          </a:xfrm>
        </p:grpSpPr>
        <p:sp>
          <p:nvSpPr>
            <p:cNvPr id="10411" name="Google Shape;10411;p8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85"/>
          <p:cNvGrpSpPr/>
          <p:nvPr/>
        </p:nvGrpSpPr>
        <p:grpSpPr>
          <a:xfrm>
            <a:off x="2487439" y="4099740"/>
            <a:ext cx="198775" cy="348972"/>
            <a:chOff x="2487439" y="4280740"/>
            <a:chExt cx="198775" cy="348972"/>
          </a:xfrm>
        </p:grpSpPr>
        <p:sp>
          <p:nvSpPr>
            <p:cNvPr id="10417" name="Google Shape;10417;p8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85"/>
          <p:cNvGrpSpPr/>
          <p:nvPr/>
        </p:nvGrpSpPr>
        <p:grpSpPr>
          <a:xfrm>
            <a:off x="2810958" y="4092923"/>
            <a:ext cx="353145" cy="361873"/>
            <a:chOff x="2810958" y="4273923"/>
            <a:chExt cx="353145" cy="361873"/>
          </a:xfrm>
        </p:grpSpPr>
        <p:sp>
          <p:nvSpPr>
            <p:cNvPr id="10422" name="Google Shape;10422;p8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85"/>
          <p:cNvGrpSpPr/>
          <p:nvPr/>
        </p:nvGrpSpPr>
        <p:grpSpPr>
          <a:xfrm>
            <a:off x="6275635" y="4101651"/>
            <a:ext cx="209383" cy="366778"/>
            <a:chOff x="6275635" y="4282651"/>
            <a:chExt cx="209383" cy="366778"/>
          </a:xfrm>
        </p:grpSpPr>
        <p:sp>
          <p:nvSpPr>
            <p:cNvPr id="10430" name="Google Shape;10430;p8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85"/>
          <p:cNvGrpSpPr/>
          <p:nvPr/>
        </p:nvGrpSpPr>
        <p:grpSpPr>
          <a:xfrm>
            <a:off x="6701186" y="4102033"/>
            <a:ext cx="280292" cy="366396"/>
            <a:chOff x="6701186" y="4283033"/>
            <a:chExt cx="280292" cy="366396"/>
          </a:xfrm>
        </p:grpSpPr>
        <p:sp>
          <p:nvSpPr>
            <p:cNvPr id="10433" name="Google Shape;10433;p8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85"/>
          <p:cNvGrpSpPr/>
          <p:nvPr/>
        </p:nvGrpSpPr>
        <p:grpSpPr>
          <a:xfrm>
            <a:off x="2609571" y="3643958"/>
            <a:ext cx="373627" cy="347347"/>
            <a:chOff x="2609571" y="3824958"/>
            <a:chExt cx="373627" cy="347347"/>
          </a:xfrm>
        </p:grpSpPr>
        <p:sp>
          <p:nvSpPr>
            <p:cNvPr id="10436" name="Google Shape;10436;p8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8" name="Google Shape;10438;p8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9" name="Google Shape;10439;p85"/>
          <p:cNvGrpSpPr/>
          <p:nvPr/>
        </p:nvGrpSpPr>
        <p:grpSpPr>
          <a:xfrm>
            <a:off x="916127" y="3626056"/>
            <a:ext cx="221902" cy="380795"/>
            <a:chOff x="916127" y="3807056"/>
            <a:chExt cx="221902" cy="380795"/>
          </a:xfrm>
        </p:grpSpPr>
        <p:sp>
          <p:nvSpPr>
            <p:cNvPr id="10440" name="Google Shape;10440;p8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4" name="Google Shape;10444;p8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6" name="Google Shape;10446;p85"/>
          <p:cNvGrpSpPr/>
          <p:nvPr/>
        </p:nvGrpSpPr>
        <p:grpSpPr>
          <a:xfrm>
            <a:off x="3513010" y="3635134"/>
            <a:ext cx="362223" cy="361108"/>
            <a:chOff x="3513010" y="3816134"/>
            <a:chExt cx="362223" cy="361108"/>
          </a:xfrm>
        </p:grpSpPr>
        <p:sp>
          <p:nvSpPr>
            <p:cNvPr id="10447" name="Google Shape;10447;p8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85"/>
          <p:cNvGrpSpPr/>
          <p:nvPr/>
        </p:nvGrpSpPr>
        <p:grpSpPr>
          <a:xfrm>
            <a:off x="3950316" y="3639307"/>
            <a:ext cx="369805" cy="353782"/>
            <a:chOff x="3950316" y="3820307"/>
            <a:chExt cx="369805" cy="353782"/>
          </a:xfrm>
        </p:grpSpPr>
        <p:sp>
          <p:nvSpPr>
            <p:cNvPr id="10452" name="Google Shape;10452;p8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5"/>
          <p:cNvGrpSpPr/>
          <p:nvPr/>
        </p:nvGrpSpPr>
        <p:grpSpPr>
          <a:xfrm>
            <a:off x="1761909" y="3630961"/>
            <a:ext cx="307974" cy="371716"/>
            <a:chOff x="1761909" y="3811961"/>
            <a:chExt cx="307974" cy="371716"/>
          </a:xfrm>
        </p:grpSpPr>
        <p:sp>
          <p:nvSpPr>
            <p:cNvPr id="10457" name="Google Shape;10457;p8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85"/>
          <p:cNvGrpSpPr/>
          <p:nvPr/>
        </p:nvGrpSpPr>
        <p:grpSpPr>
          <a:xfrm>
            <a:off x="5373342" y="3627935"/>
            <a:ext cx="231395" cy="353145"/>
            <a:chOff x="5373342" y="3808935"/>
            <a:chExt cx="231395" cy="353145"/>
          </a:xfrm>
        </p:grpSpPr>
        <p:sp>
          <p:nvSpPr>
            <p:cNvPr id="10468" name="Google Shape;10468;p8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8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85"/>
          <p:cNvGrpSpPr/>
          <p:nvPr/>
        </p:nvGrpSpPr>
        <p:grpSpPr>
          <a:xfrm>
            <a:off x="5833775" y="3628445"/>
            <a:ext cx="235185" cy="352253"/>
            <a:chOff x="5833775" y="3809445"/>
            <a:chExt cx="235185" cy="352253"/>
          </a:xfrm>
        </p:grpSpPr>
        <p:sp>
          <p:nvSpPr>
            <p:cNvPr id="10479" name="Google Shape;10479;p8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85"/>
          <p:cNvGrpSpPr/>
          <p:nvPr/>
        </p:nvGrpSpPr>
        <p:grpSpPr>
          <a:xfrm>
            <a:off x="4942472" y="3628318"/>
            <a:ext cx="238976" cy="352762"/>
            <a:chOff x="4942472" y="3809318"/>
            <a:chExt cx="238976" cy="352762"/>
          </a:xfrm>
        </p:grpSpPr>
        <p:sp>
          <p:nvSpPr>
            <p:cNvPr id="10483" name="Google Shape;10483;p8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85"/>
          <p:cNvGrpSpPr/>
          <p:nvPr/>
        </p:nvGrpSpPr>
        <p:grpSpPr>
          <a:xfrm>
            <a:off x="6266525" y="3626788"/>
            <a:ext cx="260223" cy="353527"/>
            <a:chOff x="6266525" y="3807788"/>
            <a:chExt cx="260223" cy="353527"/>
          </a:xfrm>
        </p:grpSpPr>
        <p:sp>
          <p:nvSpPr>
            <p:cNvPr id="10491" name="Google Shape;10491;p8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5" name="Google Shape;10495;p8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6" name="Google Shape;10496;p85"/>
          <p:cNvGrpSpPr/>
          <p:nvPr/>
        </p:nvGrpSpPr>
        <p:grpSpPr>
          <a:xfrm>
            <a:off x="7184363" y="3628604"/>
            <a:ext cx="202184" cy="352762"/>
            <a:chOff x="7184363" y="3809604"/>
            <a:chExt cx="202184" cy="352762"/>
          </a:xfrm>
        </p:grpSpPr>
        <p:sp>
          <p:nvSpPr>
            <p:cNvPr id="10497" name="Google Shape;10497;p8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85"/>
          <p:cNvGrpSpPr/>
          <p:nvPr/>
        </p:nvGrpSpPr>
        <p:grpSpPr>
          <a:xfrm>
            <a:off x="7571624" y="3627935"/>
            <a:ext cx="292047" cy="352762"/>
            <a:chOff x="7571624" y="3808935"/>
            <a:chExt cx="292047" cy="352762"/>
          </a:xfrm>
        </p:grpSpPr>
        <p:sp>
          <p:nvSpPr>
            <p:cNvPr id="10500" name="Google Shape;10500;p8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85"/>
          <p:cNvGrpSpPr/>
          <p:nvPr/>
        </p:nvGrpSpPr>
        <p:grpSpPr>
          <a:xfrm>
            <a:off x="2174559" y="3175116"/>
            <a:ext cx="364135" cy="359930"/>
            <a:chOff x="2174559" y="3356116"/>
            <a:chExt cx="364135" cy="359930"/>
          </a:xfrm>
        </p:grpSpPr>
        <p:sp>
          <p:nvSpPr>
            <p:cNvPr id="10507" name="Google Shape;10507;p8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85"/>
          <p:cNvGrpSpPr/>
          <p:nvPr/>
        </p:nvGrpSpPr>
        <p:grpSpPr>
          <a:xfrm>
            <a:off x="1731934" y="3174639"/>
            <a:ext cx="368371" cy="361554"/>
            <a:chOff x="1731934" y="3355639"/>
            <a:chExt cx="368371" cy="361554"/>
          </a:xfrm>
        </p:grpSpPr>
        <p:sp>
          <p:nvSpPr>
            <p:cNvPr id="10510" name="Google Shape;10510;p8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85"/>
          <p:cNvGrpSpPr/>
          <p:nvPr/>
        </p:nvGrpSpPr>
        <p:grpSpPr>
          <a:xfrm>
            <a:off x="3990517" y="3173173"/>
            <a:ext cx="279559" cy="363402"/>
            <a:chOff x="3990517" y="3354173"/>
            <a:chExt cx="279559" cy="363402"/>
          </a:xfrm>
        </p:grpSpPr>
        <p:sp>
          <p:nvSpPr>
            <p:cNvPr id="10513" name="Google Shape;10513;p8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85"/>
          <p:cNvGrpSpPr/>
          <p:nvPr/>
        </p:nvGrpSpPr>
        <p:grpSpPr>
          <a:xfrm>
            <a:off x="3497847" y="3236374"/>
            <a:ext cx="379680" cy="237606"/>
            <a:chOff x="3497847" y="3417374"/>
            <a:chExt cx="379680" cy="237606"/>
          </a:xfrm>
        </p:grpSpPr>
        <p:sp>
          <p:nvSpPr>
            <p:cNvPr id="10517" name="Google Shape;10517;p8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85"/>
          <p:cNvGrpSpPr/>
          <p:nvPr/>
        </p:nvGrpSpPr>
        <p:grpSpPr>
          <a:xfrm>
            <a:off x="2612597" y="3186075"/>
            <a:ext cx="376271" cy="337982"/>
            <a:chOff x="2612597" y="3367075"/>
            <a:chExt cx="376271" cy="337982"/>
          </a:xfrm>
        </p:grpSpPr>
        <p:sp>
          <p:nvSpPr>
            <p:cNvPr id="10522" name="Google Shape;10522;p8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85"/>
          <p:cNvGrpSpPr/>
          <p:nvPr/>
        </p:nvGrpSpPr>
        <p:grpSpPr>
          <a:xfrm>
            <a:off x="3071914" y="3183431"/>
            <a:ext cx="343652" cy="342505"/>
            <a:chOff x="3071914" y="3364431"/>
            <a:chExt cx="343652" cy="342505"/>
          </a:xfrm>
        </p:grpSpPr>
        <p:sp>
          <p:nvSpPr>
            <p:cNvPr id="10525" name="Google Shape;10525;p8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85"/>
          <p:cNvGrpSpPr/>
          <p:nvPr/>
        </p:nvGrpSpPr>
        <p:grpSpPr>
          <a:xfrm>
            <a:off x="897141" y="3178875"/>
            <a:ext cx="257962" cy="352762"/>
            <a:chOff x="897141" y="3359875"/>
            <a:chExt cx="257962" cy="352762"/>
          </a:xfrm>
        </p:grpSpPr>
        <p:sp>
          <p:nvSpPr>
            <p:cNvPr id="10531" name="Google Shape;10531;p8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85"/>
          <p:cNvGrpSpPr/>
          <p:nvPr/>
        </p:nvGrpSpPr>
        <p:grpSpPr>
          <a:xfrm>
            <a:off x="1333682" y="3163330"/>
            <a:ext cx="271213" cy="383088"/>
            <a:chOff x="1333682" y="3344330"/>
            <a:chExt cx="271213" cy="383088"/>
          </a:xfrm>
        </p:grpSpPr>
        <p:sp>
          <p:nvSpPr>
            <p:cNvPr id="10540" name="Google Shape;10540;p8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5"/>
          <p:cNvGrpSpPr/>
          <p:nvPr/>
        </p:nvGrpSpPr>
        <p:grpSpPr>
          <a:xfrm>
            <a:off x="6664394" y="3165974"/>
            <a:ext cx="353113" cy="351998"/>
            <a:chOff x="6664394" y="3346974"/>
            <a:chExt cx="353113" cy="351998"/>
          </a:xfrm>
        </p:grpSpPr>
        <p:sp>
          <p:nvSpPr>
            <p:cNvPr id="10552" name="Google Shape;10552;p8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85"/>
          <p:cNvGrpSpPr/>
          <p:nvPr/>
        </p:nvGrpSpPr>
        <p:grpSpPr>
          <a:xfrm>
            <a:off x="849741" y="1778307"/>
            <a:ext cx="399398" cy="375443"/>
            <a:chOff x="849741" y="1959307"/>
            <a:chExt cx="399398" cy="375443"/>
          </a:xfrm>
        </p:grpSpPr>
        <p:sp>
          <p:nvSpPr>
            <p:cNvPr id="10558" name="Google Shape;10558;p8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85"/>
          <p:cNvGrpSpPr/>
          <p:nvPr/>
        </p:nvGrpSpPr>
        <p:grpSpPr>
          <a:xfrm>
            <a:off x="1284212" y="1782766"/>
            <a:ext cx="379489" cy="366046"/>
            <a:chOff x="1284212" y="1963766"/>
            <a:chExt cx="379489" cy="366046"/>
          </a:xfrm>
        </p:grpSpPr>
        <p:sp>
          <p:nvSpPr>
            <p:cNvPr id="10561" name="Google Shape;10561;p8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85"/>
          <p:cNvGrpSpPr/>
          <p:nvPr/>
        </p:nvGrpSpPr>
        <p:grpSpPr>
          <a:xfrm>
            <a:off x="3037766" y="1788564"/>
            <a:ext cx="370219" cy="354928"/>
            <a:chOff x="3037766" y="1969564"/>
            <a:chExt cx="370219" cy="354928"/>
          </a:xfrm>
        </p:grpSpPr>
        <p:sp>
          <p:nvSpPr>
            <p:cNvPr id="10564" name="Google Shape;10564;p8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85"/>
          <p:cNvGrpSpPr/>
          <p:nvPr/>
        </p:nvGrpSpPr>
        <p:grpSpPr>
          <a:xfrm>
            <a:off x="3982553" y="1790730"/>
            <a:ext cx="304566" cy="350501"/>
            <a:chOff x="3982553" y="1971730"/>
            <a:chExt cx="304566" cy="350501"/>
          </a:xfrm>
        </p:grpSpPr>
        <p:sp>
          <p:nvSpPr>
            <p:cNvPr id="10569" name="Google Shape;10569;p8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85"/>
          <p:cNvGrpSpPr/>
          <p:nvPr/>
        </p:nvGrpSpPr>
        <p:grpSpPr>
          <a:xfrm>
            <a:off x="2567841" y="1813124"/>
            <a:ext cx="399812" cy="306477"/>
            <a:chOff x="2567841" y="1994124"/>
            <a:chExt cx="399812" cy="306477"/>
          </a:xfrm>
        </p:grpSpPr>
        <p:sp>
          <p:nvSpPr>
            <p:cNvPr id="10572" name="Google Shape;10572;p8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85"/>
          <p:cNvGrpSpPr/>
          <p:nvPr/>
        </p:nvGrpSpPr>
        <p:grpSpPr>
          <a:xfrm>
            <a:off x="2212084" y="1779358"/>
            <a:ext cx="324698" cy="372863"/>
            <a:chOff x="2212084" y="1960358"/>
            <a:chExt cx="324698" cy="372863"/>
          </a:xfrm>
        </p:grpSpPr>
        <p:sp>
          <p:nvSpPr>
            <p:cNvPr id="10576" name="Google Shape;10576;p8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85"/>
          <p:cNvGrpSpPr/>
          <p:nvPr/>
        </p:nvGrpSpPr>
        <p:grpSpPr>
          <a:xfrm>
            <a:off x="1805901" y="1779358"/>
            <a:ext cx="284847" cy="373627"/>
            <a:chOff x="1805901" y="1960358"/>
            <a:chExt cx="284847" cy="373627"/>
          </a:xfrm>
        </p:grpSpPr>
        <p:sp>
          <p:nvSpPr>
            <p:cNvPr id="10580" name="Google Shape;10580;p8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8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5" name="Google Shape;10585;p85"/>
          <p:cNvGrpSpPr/>
          <p:nvPr/>
        </p:nvGrpSpPr>
        <p:grpSpPr>
          <a:xfrm>
            <a:off x="6656812" y="1848388"/>
            <a:ext cx="368690" cy="245793"/>
            <a:chOff x="6656812" y="2029388"/>
            <a:chExt cx="368690" cy="245793"/>
          </a:xfrm>
        </p:grpSpPr>
        <p:sp>
          <p:nvSpPr>
            <p:cNvPr id="10586" name="Google Shape;10586;p8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5"/>
          <p:cNvGrpSpPr/>
          <p:nvPr/>
        </p:nvGrpSpPr>
        <p:grpSpPr>
          <a:xfrm>
            <a:off x="4869651" y="1831218"/>
            <a:ext cx="376654" cy="281566"/>
            <a:chOff x="4869651" y="2012218"/>
            <a:chExt cx="376654" cy="281566"/>
          </a:xfrm>
        </p:grpSpPr>
        <p:sp>
          <p:nvSpPr>
            <p:cNvPr id="10597" name="Google Shape;10597;p8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85"/>
          <p:cNvGrpSpPr/>
          <p:nvPr/>
        </p:nvGrpSpPr>
        <p:grpSpPr>
          <a:xfrm>
            <a:off x="5306224" y="1831313"/>
            <a:ext cx="367925" cy="281694"/>
            <a:chOff x="5306224" y="2012313"/>
            <a:chExt cx="367925" cy="281694"/>
          </a:xfrm>
        </p:grpSpPr>
        <p:sp>
          <p:nvSpPr>
            <p:cNvPr id="10602" name="Google Shape;10602;p8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4" name="Google Shape;10604;p8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5" name="Google Shape;10605;p85"/>
          <p:cNvGrpSpPr/>
          <p:nvPr/>
        </p:nvGrpSpPr>
        <p:grpSpPr>
          <a:xfrm>
            <a:off x="6195998" y="1802102"/>
            <a:ext cx="368308" cy="338746"/>
            <a:chOff x="6195998" y="1983102"/>
            <a:chExt cx="368308" cy="338746"/>
          </a:xfrm>
        </p:grpSpPr>
        <p:sp>
          <p:nvSpPr>
            <p:cNvPr id="10606" name="Google Shape;10606;p8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85"/>
          <p:cNvGrpSpPr/>
          <p:nvPr/>
        </p:nvGrpSpPr>
        <p:grpSpPr>
          <a:xfrm>
            <a:off x="7542031" y="1830835"/>
            <a:ext cx="369072" cy="280037"/>
            <a:chOff x="7542031" y="2011835"/>
            <a:chExt cx="369072" cy="280037"/>
          </a:xfrm>
        </p:grpSpPr>
        <p:sp>
          <p:nvSpPr>
            <p:cNvPr id="10610" name="Google Shape;10610;p8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85"/>
          <p:cNvGrpSpPr/>
          <p:nvPr/>
        </p:nvGrpSpPr>
        <p:grpSpPr>
          <a:xfrm>
            <a:off x="8010427" y="3167503"/>
            <a:ext cx="278795" cy="351615"/>
            <a:chOff x="8010427" y="3348503"/>
            <a:chExt cx="278795" cy="351615"/>
          </a:xfrm>
        </p:grpSpPr>
        <p:sp>
          <p:nvSpPr>
            <p:cNvPr id="10620" name="Google Shape;10620;p8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4" name="Google Shape;10624;p8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5" name="Google Shape;10625;p85"/>
          <p:cNvGrpSpPr/>
          <p:nvPr/>
        </p:nvGrpSpPr>
        <p:grpSpPr>
          <a:xfrm>
            <a:off x="7141900" y="3168204"/>
            <a:ext cx="281057" cy="351010"/>
            <a:chOff x="7141900" y="3349204"/>
            <a:chExt cx="281057" cy="351010"/>
          </a:xfrm>
        </p:grpSpPr>
        <p:sp>
          <p:nvSpPr>
            <p:cNvPr id="10626" name="Google Shape;10626;p8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85"/>
          <p:cNvGrpSpPr/>
          <p:nvPr/>
        </p:nvGrpSpPr>
        <p:grpSpPr>
          <a:xfrm>
            <a:off x="5314188" y="3169032"/>
            <a:ext cx="363752" cy="353113"/>
            <a:chOff x="5314188" y="3350032"/>
            <a:chExt cx="363752" cy="353113"/>
          </a:xfrm>
        </p:grpSpPr>
        <p:sp>
          <p:nvSpPr>
            <p:cNvPr id="10630" name="Google Shape;10630;p8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85"/>
          <p:cNvGrpSpPr/>
          <p:nvPr/>
        </p:nvGrpSpPr>
        <p:grpSpPr>
          <a:xfrm>
            <a:off x="5829984" y="3169032"/>
            <a:ext cx="220755" cy="352348"/>
            <a:chOff x="5829984" y="3350032"/>
            <a:chExt cx="220755" cy="352348"/>
          </a:xfrm>
        </p:grpSpPr>
        <p:sp>
          <p:nvSpPr>
            <p:cNvPr id="10633" name="Google Shape;10633;p8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85"/>
          <p:cNvGrpSpPr/>
          <p:nvPr/>
        </p:nvGrpSpPr>
        <p:grpSpPr>
          <a:xfrm>
            <a:off x="4882170" y="3168841"/>
            <a:ext cx="358464" cy="352316"/>
            <a:chOff x="4882170" y="3349841"/>
            <a:chExt cx="358464" cy="352316"/>
          </a:xfrm>
        </p:grpSpPr>
        <p:sp>
          <p:nvSpPr>
            <p:cNvPr id="10638" name="Google Shape;10638;p8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0" name="Google Shape;10640;p8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2" name="Google Shape;10642;p85"/>
          <p:cNvGrpSpPr/>
          <p:nvPr/>
        </p:nvGrpSpPr>
        <p:grpSpPr>
          <a:xfrm>
            <a:off x="3044965" y="2254220"/>
            <a:ext cx="400194" cy="324316"/>
            <a:chOff x="3044965" y="2435220"/>
            <a:chExt cx="400194" cy="324316"/>
          </a:xfrm>
        </p:grpSpPr>
        <p:sp>
          <p:nvSpPr>
            <p:cNvPr id="10643" name="Google Shape;10643;p8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85"/>
          <p:cNvGrpSpPr/>
          <p:nvPr/>
        </p:nvGrpSpPr>
        <p:grpSpPr>
          <a:xfrm>
            <a:off x="6203579" y="3167981"/>
            <a:ext cx="351615" cy="350373"/>
            <a:chOff x="6203579" y="3348981"/>
            <a:chExt cx="351615" cy="350373"/>
          </a:xfrm>
        </p:grpSpPr>
        <p:sp>
          <p:nvSpPr>
            <p:cNvPr id="10647" name="Google Shape;10647;p8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5"/>
          <p:cNvGrpSpPr/>
          <p:nvPr/>
        </p:nvGrpSpPr>
        <p:grpSpPr>
          <a:xfrm>
            <a:off x="4878379" y="2292892"/>
            <a:ext cx="367161" cy="287523"/>
            <a:chOff x="4878379" y="2473892"/>
            <a:chExt cx="367161" cy="287523"/>
          </a:xfrm>
        </p:grpSpPr>
        <p:sp>
          <p:nvSpPr>
            <p:cNvPr id="10653" name="Google Shape;10653;p8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85"/>
          <p:cNvGrpSpPr/>
          <p:nvPr/>
        </p:nvGrpSpPr>
        <p:grpSpPr>
          <a:xfrm>
            <a:off x="1325719" y="2706689"/>
            <a:ext cx="290581" cy="372481"/>
            <a:chOff x="1325719" y="2887689"/>
            <a:chExt cx="290581" cy="372481"/>
          </a:xfrm>
        </p:grpSpPr>
        <p:sp>
          <p:nvSpPr>
            <p:cNvPr id="10659" name="Google Shape;10659;p8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1" name="Google Shape;10661;p8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2" name="Google Shape;10662;p85"/>
          <p:cNvGrpSpPr/>
          <p:nvPr/>
        </p:nvGrpSpPr>
        <p:grpSpPr>
          <a:xfrm>
            <a:off x="3510335" y="2711499"/>
            <a:ext cx="360726" cy="361204"/>
            <a:chOff x="3510335" y="2892499"/>
            <a:chExt cx="360726" cy="361204"/>
          </a:xfrm>
        </p:grpSpPr>
        <p:sp>
          <p:nvSpPr>
            <p:cNvPr id="10663" name="Google Shape;10663;p8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85"/>
          <p:cNvGrpSpPr/>
          <p:nvPr/>
        </p:nvGrpSpPr>
        <p:grpSpPr>
          <a:xfrm>
            <a:off x="3086313" y="2696049"/>
            <a:ext cx="320143" cy="392581"/>
            <a:chOff x="3086313" y="2877049"/>
            <a:chExt cx="320143" cy="392581"/>
          </a:xfrm>
        </p:grpSpPr>
        <p:sp>
          <p:nvSpPr>
            <p:cNvPr id="10669" name="Google Shape;10669;p8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1" name="Google Shape;10681;p8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85"/>
          <p:cNvGrpSpPr/>
          <p:nvPr/>
        </p:nvGrpSpPr>
        <p:grpSpPr>
          <a:xfrm>
            <a:off x="861113" y="2704746"/>
            <a:ext cx="333809" cy="373277"/>
            <a:chOff x="861113" y="2885746"/>
            <a:chExt cx="333809" cy="373277"/>
          </a:xfrm>
        </p:grpSpPr>
        <p:sp>
          <p:nvSpPr>
            <p:cNvPr id="10683" name="Google Shape;10683;p8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6" name="Google Shape;10686;p8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8" name="Google Shape;10688;p85"/>
          <p:cNvGrpSpPr/>
          <p:nvPr/>
        </p:nvGrpSpPr>
        <p:grpSpPr>
          <a:xfrm>
            <a:off x="1297654" y="1323481"/>
            <a:ext cx="349354" cy="362223"/>
            <a:chOff x="1297654" y="1504481"/>
            <a:chExt cx="349354" cy="362223"/>
          </a:xfrm>
        </p:grpSpPr>
        <p:sp>
          <p:nvSpPr>
            <p:cNvPr id="10689" name="Google Shape;10689;p8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2" name="Google Shape;10692;p8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85"/>
          <p:cNvGrpSpPr/>
          <p:nvPr/>
        </p:nvGrpSpPr>
        <p:grpSpPr>
          <a:xfrm>
            <a:off x="852385" y="1329916"/>
            <a:ext cx="353145" cy="351998"/>
            <a:chOff x="852385" y="1510916"/>
            <a:chExt cx="353145" cy="351998"/>
          </a:xfrm>
        </p:grpSpPr>
        <p:sp>
          <p:nvSpPr>
            <p:cNvPr id="10694" name="Google Shape;10694;p8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85"/>
          <p:cNvGrpSpPr/>
          <p:nvPr/>
        </p:nvGrpSpPr>
        <p:grpSpPr>
          <a:xfrm>
            <a:off x="1745217" y="1334471"/>
            <a:ext cx="343269" cy="342505"/>
            <a:chOff x="1745217" y="1515471"/>
            <a:chExt cx="343269" cy="342505"/>
          </a:xfrm>
        </p:grpSpPr>
        <p:sp>
          <p:nvSpPr>
            <p:cNvPr id="10698" name="Google Shape;10698;p8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2" name="Google Shape;10702;p8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3" name="Google Shape;10703;p85"/>
          <p:cNvGrpSpPr/>
          <p:nvPr/>
        </p:nvGrpSpPr>
        <p:grpSpPr>
          <a:xfrm>
            <a:off x="3042703" y="1348137"/>
            <a:ext cx="411535" cy="315587"/>
            <a:chOff x="3042703" y="1529137"/>
            <a:chExt cx="411535" cy="315587"/>
          </a:xfrm>
        </p:grpSpPr>
        <p:sp>
          <p:nvSpPr>
            <p:cNvPr id="10704" name="Google Shape;10704;p8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85"/>
          <p:cNvGrpSpPr/>
          <p:nvPr/>
        </p:nvGrpSpPr>
        <p:grpSpPr>
          <a:xfrm>
            <a:off x="2629289" y="1363682"/>
            <a:ext cx="350501" cy="284497"/>
            <a:chOff x="2629289" y="1544682"/>
            <a:chExt cx="350501" cy="284497"/>
          </a:xfrm>
        </p:grpSpPr>
        <p:sp>
          <p:nvSpPr>
            <p:cNvPr id="10715" name="Google Shape;10715;p8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85"/>
          <p:cNvGrpSpPr/>
          <p:nvPr/>
        </p:nvGrpSpPr>
        <p:grpSpPr>
          <a:xfrm>
            <a:off x="5305077" y="1321633"/>
            <a:ext cx="367893" cy="365218"/>
            <a:chOff x="5305077" y="1502633"/>
            <a:chExt cx="367893" cy="365218"/>
          </a:xfrm>
        </p:grpSpPr>
        <p:sp>
          <p:nvSpPr>
            <p:cNvPr id="10721" name="Google Shape;10721;p8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85"/>
          <p:cNvGrpSpPr/>
          <p:nvPr/>
        </p:nvGrpSpPr>
        <p:grpSpPr>
          <a:xfrm>
            <a:off x="7100170" y="1319117"/>
            <a:ext cx="368308" cy="367033"/>
            <a:chOff x="7100170" y="1500117"/>
            <a:chExt cx="368308" cy="367033"/>
          </a:xfrm>
        </p:grpSpPr>
        <p:sp>
          <p:nvSpPr>
            <p:cNvPr id="10724" name="Google Shape;10724;p8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7" name="Google Shape;10737;p8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8" name="Google Shape;10738;p85"/>
          <p:cNvGrpSpPr/>
          <p:nvPr/>
        </p:nvGrpSpPr>
        <p:grpSpPr>
          <a:xfrm>
            <a:off x="6649231" y="1319021"/>
            <a:ext cx="390287" cy="367065"/>
            <a:chOff x="6649231" y="1500021"/>
            <a:chExt cx="390287" cy="367065"/>
          </a:xfrm>
        </p:grpSpPr>
        <p:sp>
          <p:nvSpPr>
            <p:cNvPr id="10739" name="Google Shape;10739;p8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85"/>
          <p:cNvGrpSpPr/>
          <p:nvPr/>
        </p:nvGrpSpPr>
        <p:grpSpPr>
          <a:xfrm>
            <a:off x="5746938" y="1362503"/>
            <a:ext cx="387261" cy="280356"/>
            <a:chOff x="5746938" y="1543503"/>
            <a:chExt cx="387261" cy="280356"/>
          </a:xfrm>
        </p:grpSpPr>
        <p:sp>
          <p:nvSpPr>
            <p:cNvPr id="10752" name="Google Shape;10752;p8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85"/>
          <p:cNvGrpSpPr/>
          <p:nvPr/>
        </p:nvGrpSpPr>
        <p:grpSpPr>
          <a:xfrm>
            <a:off x="6196730" y="1344346"/>
            <a:ext cx="369072" cy="317467"/>
            <a:chOff x="6196730" y="1525346"/>
            <a:chExt cx="369072" cy="317467"/>
          </a:xfrm>
        </p:grpSpPr>
        <p:sp>
          <p:nvSpPr>
            <p:cNvPr id="10755" name="Google Shape;10755;p8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5"/>
          <p:cNvGrpSpPr/>
          <p:nvPr/>
        </p:nvGrpSpPr>
        <p:grpSpPr>
          <a:xfrm>
            <a:off x="4940592" y="1319690"/>
            <a:ext cx="246558" cy="367161"/>
            <a:chOff x="4940592" y="1500690"/>
            <a:chExt cx="246558" cy="367161"/>
          </a:xfrm>
        </p:grpSpPr>
        <p:sp>
          <p:nvSpPr>
            <p:cNvPr id="10759" name="Google Shape;10759;p8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85"/>
          <p:cNvGrpSpPr/>
          <p:nvPr/>
        </p:nvGrpSpPr>
        <p:grpSpPr>
          <a:xfrm>
            <a:off x="7964906" y="1318894"/>
            <a:ext cx="380858" cy="367575"/>
            <a:chOff x="7964906" y="1499894"/>
            <a:chExt cx="380858" cy="367575"/>
          </a:xfrm>
        </p:grpSpPr>
        <p:sp>
          <p:nvSpPr>
            <p:cNvPr id="10764" name="Google Shape;10764;p8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7" name="Google Shape;10767;p8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8" name="Google Shape;10768;p85"/>
          <p:cNvGrpSpPr/>
          <p:nvPr/>
        </p:nvGrpSpPr>
        <p:grpSpPr>
          <a:xfrm>
            <a:off x="8007400" y="2721278"/>
            <a:ext cx="285230" cy="355597"/>
            <a:chOff x="8007400" y="2902278"/>
            <a:chExt cx="285230" cy="355597"/>
          </a:xfrm>
        </p:grpSpPr>
        <p:sp>
          <p:nvSpPr>
            <p:cNvPr id="10769" name="Google Shape;10769;p8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85"/>
          <p:cNvGrpSpPr/>
          <p:nvPr/>
        </p:nvGrpSpPr>
        <p:grpSpPr>
          <a:xfrm>
            <a:off x="6219124" y="2721788"/>
            <a:ext cx="318231" cy="355470"/>
            <a:chOff x="6219124" y="2902788"/>
            <a:chExt cx="318231" cy="355470"/>
          </a:xfrm>
        </p:grpSpPr>
        <p:sp>
          <p:nvSpPr>
            <p:cNvPr id="10772" name="Google Shape;10772;p8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5" name="Google Shape;10775;p85"/>
          <p:cNvGrpSpPr/>
          <p:nvPr/>
        </p:nvGrpSpPr>
        <p:grpSpPr>
          <a:xfrm>
            <a:off x="4969421" y="2721852"/>
            <a:ext cx="185109" cy="355406"/>
            <a:chOff x="4969421" y="2902852"/>
            <a:chExt cx="185109" cy="355406"/>
          </a:xfrm>
        </p:grpSpPr>
        <p:sp>
          <p:nvSpPr>
            <p:cNvPr id="10776" name="Google Shape;10776;p8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2" name="Google Shape;10782;p8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4" name="Google Shape;10784;p85"/>
          <p:cNvGrpSpPr/>
          <p:nvPr/>
        </p:nvGrpSpPr>
        <p:grpSpPr>
          <a:xfrm>
            <a:off x="6685259" y="2721852"/>
            <a:ext cx="311414" cy="355406"/>
            <a:chOff x="6685259" y="2902852"/>
            <a:chExt cx="311414" cy="355406"/>
          </a:xfrm>
        </p:grpSpPr>
        <p:sp>
          <p:nvSpPr>
            <p:cNvPr id="10785" name="Google Shape;10785;p8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85"/>
          <p:cNvGrpSpPr/>
          <p:nvPr/>
        </p:nvGrpSpPr>
        <p:grpSpPr>
          <a:xfrm>
            <a:off x="5309250" y="2722170"/>
            <a:ext cx="359579" cy="355852"/>
            <a:chOff x="5309250" y="2903170"/>
            <a:chExt cx="359579" cy="355852"/>
          </a:xfrm>
        </p:grpSpPr>
        <p:sp>
          <p:nvSpPr>
            <p:cNvPr id="10789" name="Google Shape;10789;p8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85"/>
          <p:cNvGrpSpPr/>
          <p:nvPr/>
        </p:nvGrpSpPr>
        <p:grpSpPr>
          <a:xfrm>
            <a:off x="2199565" y="2240172"/>
            <a:ext cx="312179" cy="353431"/>
            <a:chOff x="2199565" y="2421172"/>
            <a:chExt cx="312179" cy="353431"/>
          </a:xfrm>
        </p:grpSpPr>
        <p:sp>
          <p:nvSpPr>
            <p:cNvPr id="10793" name="Google Shape;10793;p8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85"/>
          <p:cNvGrpSpPr/>
          <p:nvPr/>
        </p:nvGrpSpPr>
        <p:grpSpPr>
          <a:xfrm>
            <a:off x="1750887" y="2244727"/>
            <a:ext cx="320143" cy="343269"/>
            <a:chOff x="1750887" y="2425727"/>
            <a:chExt cx="320143" cy="343269"/>
          </a:xfrm>
        </p:grpSpPr>
        <p:sp>
          <p:nvSpPr>
            <p:cNvPr id="10796" name="Google Shape;10796;p8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85"/>
          <p:cNvGrpSpPr/>
          <p:nvPr/>
        </p:nvGrpSpPr>
        <p:grpSpPr>
          <a:xfrm>
            <a:off x="1298037" y="2244727"/>
            <a:ext cx="338364" cy="342887"/>
            <a:chOff x="1298037" y="2425727"/>
            <a:chExt cx="338364" cy="342887"/>
          </a:xfrm>
        </p:grpSpPr>
        <p:sp>
          <p:nvSpPr>
            <p:cNvPr id="10799" name="Google Shape;10799;p8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3" name="Google Shape;10803;p8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4" name="Google Shape;10804;p85"/>
          <p:cNvGrpSpPr/>
          <p:nvPr/>
        </p:nvGrpSpPr>
        <p:grpSpPr>
          <a:xfrm>
            <a:off x="3974207" y="2248009"/>
            <a:ext cx="320143" cy="338491"/>
            <a:chOff x="3974207" y="2429009"/>
            <a:chExt cx="320143" cy="338491"/>
          </a:xfrm>
        </p:grpSpPr>
        <p:sp>
          <p:nvSpPr>
            <p:cNvPr id="10805" name="Google Shape;10805;p8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85"/>
          <p:cNvGrpSpPr/>
          <p:nvPr/>
        </p:nvGrpSpPr>
        <p:grpSpPr>
          <a:xfrm>
            <a:off x="2623237" y="2250047"/>
            <a:ext cx="355024" cy="332630"/>
            <a:chOff x="2623237" y="2431047"/>
            <a:chExt cx="355024" cy="332630"/>
          </a:xfrm>
        </p:grpSpPr>
        <p:sp>
          <p:nvSpPr>
            <p:cNvPr id="10808" name="Google Shape;10808;p8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85"/>
          <p:cNvGrpSpPr/>
          <p:nvPr/>
        </p:nvGrpSpPr>
        <p:grpSpPr>
          <a:xfrm>
            <a:off x="6657194" y="2253073"/>
            <a:ext cx="375507" cy="367925"/>
            <a:chOff x="6657194" y="2434073"/>
            <a:chExt cx="375507" cy="367925"/>
          </a:xfrm>
        </p:grpSpPr>
        <p:sp>
          <p:nvSpPr>
            <p:cNvPr id="10813" name="Google Shape;10813;p8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85"/>
          <p:cNvGrpSpPr/>
          <p:nvPr/>
        </p:nvGrpSpPr>
        <p:grpSpPr>
          <a:xfrm>
            <a:off x="7101317" y="2260655"/>
            <a:ext cx="367925" cy="352380"/>
            <a:chOff x="7101317" y="2441655"/>
            <a:chExt cx="367925" cy="352380"/>
          </a:xfrm>
        </p:grpSpPr>
        <p:sp>
          <p:nvSpPr>
            <p:cNvPr id="10817" name="Google Shape;10817;p8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85"/>
          <p:cNvGrpSpPr/>
          <p:nvPr/>
        </p:nvGrpSpPr>
        <p:grpSpPr>
          <a:xfrm>
            <a:off x="5756399" y="2253456"/>
            <a:ext cx="367925" cy="367161"/>
            <a:chOff x="5756399" y="2434456"/>
            <a:chExt cx="367925" cy="367161"/>
          </a:xfrm>
        </p:grpSpPr>
        <p:sp>
          <p:nvSpPr>
            <p:cNvPr id="10820" name="Google Shape;10820;p8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7" name="Google Shape;10827;p8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9" name="Google Shape;10829;p85"/>
          <p:cNvGrpSpPr/>
          <p:nvPr/>
        </p:nvGrpSpPr>
        <p:grpSpPr>
          <a:xfrm>
            <a:off x="7964906" y="2253073"/>
            <a:ext cx="373627" cy="367925"/>
            <a:chOff x="7964906" y="2434073"/>
            <a:chExt cx="373627" cy="367925"/>
          </a:xfrm>
        </p:grpSpPr>
        <p:sp>
          <p:nvSpPr>
            <p:cNvPr id="10830" name="Google Shape;10830;p8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85"/>
          <p:cNvGrpSpPr/>
          <p:nvPr/>
        </p:nvGrpSpPr>
        <p:grpSpPr>
          <a:xfrm>
            <a:off x="6194086" y="2256737"/>
            <a:ext cx="369837" cy="360471"/>
            <a:chOff x="6194086" y="2437737"/>
            <a:chExt cx="369837" cy="360471"/>
          </a:xfrm>
        </p:grpSpPr>
        <p:sp>
          <p:nvSpPr>
            <p:cNvPr id="10833" name="Google Shape;10833;p8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5" name="Google Shape;10835;p85"/>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836" name="Google Shape;10836;p85"/>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40"/>
        <p:cNvGrpSpPr/>
        <p:nvPr/>
      </p:nvGrpSpPr>
      <p:grpSpPr>
        <a:xfrm>
          <a:off x="0" y="0"/>
          <a:ext cx="0" cy="0"/>
          <a:chOff x="0" y="0"/>
          <a:chExt cx="0" cy="0"/>
        </a:xfrm>
      </p:grpSpPr>
      <p:grpSp>
        <p:nvGrpSpPr>
          <p:cNvPr id="10841" name="Google Shape;10841;p86"/>
          <p:cNvGrpSpPr/>
          <p:nvPr/>
        </p:nvGrpSpPr>
        <p:grpSpPr>
          <a:xfrm>
            <a:off x="3122257" y="1334344"/>
            <a:ext cx="294850" cy="349434"/>
            <a:chOff x="3122257" y="1508594"/>
            <a:chExt cx="294850" cy="349434"/>
          </a:xfrm>
        </p:grpSpPr>
        <p:sp>
          <p:nvSpPr>
            <p:cNvPr id="10842" name="Google Shape;10842;p8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86"/>
          <p:cNvGrpSpPr/>
          <p:nvPr/>
        </p:nvGrpSpPr>
        <p:grpSpPr>
          <a:xfrm>
            <a:off x="910723" y="1333962"/>
            <a:ext cx="251660" cy="350166"/>
            <a:chOff x="910723" y="1508212"/>
            <a:chExt cx="251660" cy="350166"/>
          </a:xfrm>
        </p:grpSpPr>
        <p:sp>
          <p:nvSpPr>
            <p:cNvPr id="10848" name="Google Shape;10848;p8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86"/>
          <p:cNvGrpSpPr/>
          <p:nvPr/>
        </p:nvGrpSpPr>
        <p:grpSpPr>
          <a:xfrm>
            <a:off x="1308631" y="1333580"/>
            <a:ext cx="350166" cy="350198"/>
            <a:chOff x="1308631" y="1507830"/>
            <a:chExt cx="350166" cy="350198"/>
          </a:xfrm>
        </p:grpSpPr>
        <p:sp>
          <p:nvSpPr>
            <p:cNvPr id="10866" name="Google Shape;10866;p8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6"/>
          <p:cNvGrpSpPr/>
          <p:nvPr/>
        </p:nvGrpSpPr>
        <p:grpSpPr>
          <a:xfrm>
            <a:off x="1756921" y="1335489"/>
            <a:ext cx="345997" cy="345997"/>
            <a:chOff x="1756921" y="1509739"/>
            <a:chExt cx="345997" cy="345997"/>
          </a:xfrm>
        </p:grpSpPr>
        <p:sp>
          <p:nvSpPr>
            <p:cNvPr id="10871" name="Google Shape;10871;p8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86"/>
          <p:cNvGrpSpPr/>
          <p:nvPr/>
        </p:nvGrpSpPr>
        <p:grpSpPr>
          <a:xfrm>
            <a:off x="2216956" y="1336253"/>
            <a:ext cx="318721" cy="345615"/>
            <a:chOff x="2216956" y="1510503"/>
            <a:chExt cx="318721" cy="345615"/>
          </a:xfrm>
        </p:grpSpPr>
        <p:sp>
          <p:nvSpPr>
            <p:cNvPr id="10889" name="Google Shape;10889;p8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86"/>
          <p:cNvGrpSpPr/>
          <p:nvPr/>
        </p:nvGrpSpPr>
        <p:grpSpPr>
          <a:xfrm>
            <a:off x="3988156" y="1394211"/>
            <a:ext cx="349052" cy="230049"/>
            <a:chOff x="3988156" y="1568461"/>
            <a:chExt cx="349052" cy="230049"/>
          </a:xfrm>
        </p:grpSpPr>
        <p:sp>
          <p:nvSpPr>
            <p:cNvPr id="10895" name="Google Shape;10895;p8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86"/>
          <p:cNvGrpSpPr/>
          <p:nvPr/>
        </p:nvGrpSpPr>
        <p:grpSpPr>
          <a:xfrm>
            <a:off x="2633037" y="1325623"/>
            <a:ext cx="379002" cy="366112"/>
            <a:chOff x="2633037" y="1499873"/>
            <a:chExt cx="379002" cy="366112"/>
          </a:xfrm>
        </p:grpSpPr>
        <p:sp>
          <p:nvSpPr>
            <p:cNvPr id="10903" name="Google Shape;10903;p8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86"/>
          <p:cNvGrpSpPr/>
          <p:nvPr/>
        </p:nvGrpSpPr>
        <p:grpSpPr>
          <a:xfrm>
            <a:off x="6675256" y="1341919"/>
            <a:ext cx="327823" cy="357009"/>
            <a:chOff x="6675256" y="1516169"/>
            <a:chExt cx="327823" cy="357009"/>
          </a:xfrm>
        </p:grpSpPr>
        <p:sp>
          <p:nvSpPr>
            <p:cNvPr id="10910" name="Google Shape;10910;p8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86"/>
          <p:cNvGrpSpPr/>
          <p:nvPr/>
        </p:nvGrpSpPr>
        <p:grpSpPr>
          <a:xfrm>
            <a:off x="8020159" y="1342301"/>
            <a:ext cx="300897" cy="356627"/>
            <a:chOff x="8020159" y="1516551"/>
            <a:chExt cx="300897" cy="356627"/>
          </a:xfrm>
        </p:grpSpPr>
        <p:sp>
          <p:nvSpPr>
            <p:cNvPr id="10920" name="Google Shape;10920;p8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86"/>
          <p:cNvGrpSpPr/>
          <p:nvPr/>
        </p:nvGrpSpPr>
        <p:grpSpPr>
          <a:xfrm>
            <a:off x="5377363" y="1341919"/>
            <a:ext cx="257357" cy="356627"/>
            <a:chOff x="5377363" y="1516169"/>
            <a:chExt cx="257357" cy="356627"/>
          </a:xfrm>
        </p:grpSpPr>
        <p:sp>
          <p:nvSpPr>
            <p:cNvPr id="10926" name="Google Shape;10926;p8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86"/>
          <p:cNvGrpSpPr/>
          <p:nvPr/>
        </p:nvGrpSpPr>
        <p:grpSpPr>
          <a:xfrm>
            <a:off x="4880567" y="1361620"/>
            <a:ext cx="356245" cy="317607"/>
            <a:chOff x="4880567" y="1535870"/>
            <a:chExt cx="356245" cy="317607"/>
          </a:xfrm>
        </p:grpSpPr>
        <p:sp>
          <p:nvSpPr>
            <p:cNvPr id="10944" name="Google Shape;10944;p8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6"/>
          <p:cNvGrpSpPr/>
          <p:nvPr/>
        </p:nvGrpSpPr>
        <p:grpSpPr>
          <a:xfrm>
            <a:off x="5771483" y="1341537"/>
            <a:ext cx="357359" cy="357391"/>
            <a:chOff x="5771483" y="1515787"/>
            <a:chExt cx="357359" cy="357391"/>
          </a:xfrm>
        </p:grpSpPr>
        <p:sp>
          <p:nvSpPr>
            <p:cNvPr id="10950" name="Google Shape;10950;p8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86"/>
          <p:cNvGrpSpPr/>
          <p:nvPr/>
        </p:nvGrpSpPr>
        <p:grpSpPr>
          <a:xfrm>
            <a:off x="7121669" y="1359360"/>
            <a:ext cx="321362" cy="321362"/>
            <a:chOff x="7121669" y="1533610"/>
            <a:chExt cx="321362" cy="321362"/>
          </a:xfrm>
        </p:grpSpPr>
        <p:sp>
          <p:nvSpPr>
            <p:cNvPr id="10955" name="Google Shape;10955;p8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9" name="Google Shape;10959;p86"/>
          <p:cNvGrpSpPr/>
          <p:nvPr/>
        </p:nvGrpSpPr>
        <p:grpSpPr>
          <a:xfrm>
            <a:off x="7562766" y="1340614"/>
            <a:ext cx="327059" cy="360192"/>
            <a:chOff x="7562766" y="1514864"/>
            <a:chExt cx="327059" cy="360192"/>
          </a:xfrm>
        </p:grpSpPr>
        <p:sp>
          <p:nvSpPr>
            <p:cNvPr id="10960" name="Google Shape;10960;p8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86"/>
          <p:cNvGrpSpPr/>
          <p:nvPr/>
        </p:nvGrpSpPr>
        <p:grpSpPr>
          <a:xfrm>
            <a:off x="6221229" y="1324423"/>
            <a:ext cx="361636" cy="362183"/>
            <a:chOff x="6259175" y="1559008"/>
            <a:chExt cx="271743" cy="272093"/>
          </a:xfrm>
        </p:grpSpPr>
        <p:sp>
          <p:nvSpPr>
            <p:cNvPr id="10965" name="Google Shape;10965;p8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86"/>
          <p:cNvGrpSpPr/>
          <p:nvPr/>
        </p:nvGrpSpPr>
        <p:grpSpPr>
          <a:xfrm>
            <a:off x="6671087" y="1835054"/>
            <a:ext cx="332757" cy="281833"/>
            <a:chOff x="6671087" y="2009304"/>
            <a:chExt cx="332757" cy="281833"/>
          </a:xfrm>
        </p:grpSpPr>
        <p:sp>
          <p:nvSpPr>
            <p:cNvPr id="10983" name="Google Shape;10983;p8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5" name="Google Shape;10985;p8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6" name="Google Shape;10986;p86"/>
          <p:cNvGrpSpPr/>
          <p:nvPr/>
        </p:nvGrpSpPr>
        <p:grpSpPr>
          <a:xfrm>
            <a:off x="2201806" y="1802335"/>
            <a:ext cx="349784" cy="349434"/>
            <a:chOff x="2201806" y="1976585"/>
            <a:chExt cx="349784" cy="349434"/>
          </a:xfrm>
        </p:grpSpPr>
        <p:sp>
          <p:nvSpPr>
            <p:cNvPr id="10987" name="Google Shape;10987;p8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6"/>
          <p:cNvGrpSpPr/>
          <p:nvPr/>
        </p:nvGrpSpPr>
        <p:grpSpPr>
          <a:xfrm>
            <a:off x="3094217" y="1802335"/>
            <a:ext cx="350198" cy="350548"/>
            <a:chOff x="3094217" y="1976585"/>
            <a:chExt cx="350198" cy="350548"/>
          </a:xfrm>
        </p:grpSpPr>
        <p:sp>
          <p:nvSpPr>
            <p:cNvPr id="10992" name="Google Shape;10992;p8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5" name="Google Shape;11005;p8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6" name="Google Shape;11006;p86"/>
          <p:cNvGrpSpPr/>
          <p:nvPr/>
        </p:nvGrpSpPr>
        <p:grpSpPr>
          <a:xfrm>
            <a:off x="3979435" y="1802335"/>
            <a:ext cx="345265" cy="349848"/>
            <a:chOff x="3979435" y="1976585"/>
            <a:chExt cx="345265" cy="349848"/>
          </a:xfrm>
        </p:grpSpPr>
        <p:sp>
          <p:nvSpPr>
            <p:cNvPr id="11007" name="Google Shape;11007;p8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86"/>
          <p:cNvGrpSpPr/>
          <p:nvPr/>
        </p:nvGrpSpPr>
        <p:grpSpPr>
          <a:xfrm>
            <a:off x="3541011" y="1334344"/>
            <a:ext cx="350166" cy="349434"/>
            <a:chOff x="3541011" y="1508594"/>
            <a:chExt cx="350166" cy="349434"/>
          </a:xfrm>
        </p:grpSpPr>
        <p:sp>
          <p:nvSpPr>
            <p:cNvPr id="11025" name="Google Shape;11025;p8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86"/>
          <p:cNvGrpSpPr/>
          <p:nvPr/>
        </p:nvGrpSpPr>
        <p:grpSpPr>
          <a:xfrm>
            <a:off x="3576626" y="1801571"/>
            <a:ext cx="284251" cy="351694"/>
            <a:chOff x="3576626" y="1975821"/>
            <a:chExt cx="284251" cy="351694"/>
          </a:xfrm>
        </p:grpSpPr>
        <p:sp>
          <p:nvSpPr>
            <p:cNvPr id="11039" name="Google Shape;11039;p8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6"/>
          <p:cNvGrpSpPr/>
          <p:nvPr/>
        </p:nvGrpSpPr>
        <p:grpSpPr>
          <a:xfrm>
            <a:off x="2722090" y="2715912"/>
            <a:ext cx="238770" cy="371841"/>
            <a:chOff x="2722090" y="2890162"/>
            <a:chExt cx="238770" cy="371841"/>
          </a:xfrm>
        </p:grpSpPr>
        <p:sp>
          <p:nvSpPr>
            <p:cNvPr id="11043" name="Google Shape;11043;p8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6" name="Google Shape;11046;p8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7" name="Google Shape;11047;p86"/>
          <p:cNvGrpSpPr/>
          <p:nvPr/>
        </p:nvGrpSpPr>
        <p:grpSpPr>
          <a:xfrm>
            <a:off x="6216367" y="1795906"/>
            <a:ext cx="361147" cy="361147"/>
            <a:chOff x="6216367" y="1970156"/>
            <a:chExt cx="361147" cy="361147"/>
          </a:xfrm>
        </p:grpSpPr>
        <p:sp>
          <p:nvSpPr>
            <p:cNvPr id="11048" name="Google Shape;11048;p8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86"/>
          <p:cNvGrpSpPr/>
          <p:nvPr/>
        </p:nvGrpSpPr>
        <p:grpSpPr>
          <a:xfrm>
            <a:off x="1289311" y="2751972"/>
            <a:ext cx="408156" cy="299783"/>
            <a:chOff x="1289311" y="2926222"/>
            <a:chExt cx="408156" cy="299783"/>
          </a:xfrm>
        </p:grpSpPr>
        <p:sp>
          <p:nvSpPr>
            <p:cNvPr id="11053" name="Google Shape;11053;p8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6"/>
          <p:cNvGrpSpPr/>
          <p:nvPr/>
        </p:nvGrpSpPr>
        <p:grpSpPr>
          <a:xfrm>
            <a:off x="7978465" y="1795142"/>
            <a:ext cx="361147" cy="360797"/>
            <a:chOff x="7978465" y="1969392"/>
            <a:chExt cx="361147" cy="360797"/>
          </a:xfrm>
        </p:grpSpPr>
        <p:sp>
          <p:nvSpPr>
            <p:cNvPr id="11056" name="Google Shape;11056;p8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5" name="Google Shape;11065;p8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6" name="Google Shape;11066;p86"/>
          <p:cNvGrpSpPr/>
          <p:nvPr/>
        </p:nvGrpSpPr>
        <p:grpSpPr>
          <a:xfrm>
            <a:off x="854261" y="2734563"/>
            <a:ext cx="377474" cy="335748"/>
            <a:chOff x="854261" y="2908813"/>
            <a:chExt cx="377474" cy="335748"/>
          </a:xfrm>
        </p:grpSpPr>
        <p:sp>
          <p:nvSpPr>
            <p:cNvPr id="11067" name="Google Shape;11067;p8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86"/>
          <p:cNvGrpSpPr/>
          <p:nvPr/>
        </p:nvGrpSpPr>
        <p:grpSpPr>
          <a:xfrm>
            <a:off x="1749728" y="2720527"/>
            <a:ext cx="386927" cy="363438"/>
            <a:chOff x="1749728" y="2894777"/>
            <a:chExt cx="386927" cy="363438"/>
          </a:xfrm>
        </p:grpSpPr>
        <p:sp>
          <p:nvSpPr>
            <p:cNvPr id="11073" name="Google Shape;11073;p8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86"/>
          <p:cNvGrpSpPr/>
          <p:nvPr/>
        </p:nvGrpSpPr>
        <p:grpSpPr>
          <a:xfrm>
            <a:off x="7098912" y="1795142"/>
            <a:ext cx="359651" cy="361560"/>
            <a:chOff x="7098912" y="1969392"/>
            <a:chExt cx="359651" cy="361560"/>
          </a:xfrm>
        </p:grpSpPr>
        <p:sp>
          <p:nvSpPr>
            <p:cNvPr id="11081" name="Google Shape;11081;p8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4" name="Google Shape;11094;p8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5" name="Google Shape;11095;p86"/>
          <p:cNvGrpSpPr/>
          <p:nvPr/>
        </p:nvGrpSpPr>
        <p:grpSpPr>
          <a:xfrm>
            <a:off x="5352728" y="1815989"/>
            <a:ext cx="327091" cy="322508"/>
            <a:chOff x="5352728" y="1990239"/>
            <a:chExt cx="327091" cy="322508"/>
          </a:xfrm>
        </p:grpSpPr>
        <p:sp>
          <p:nvSpPr>
            <p:cNvPr id="11096" name="Google Shape;11096;p8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86"/>
          <p:cNvGrpSpPr/>
          <p:nvPr/>
        </p:nvGrpSpPr>
        <p:grpSpPr>
          <a:xfrm>
            <a:off x="7538896" y="1795906"/>
            <a:ext cx="361147" cy="361529"/>
            <a:chOff x="7538896" y="1970156"/>
            <a:chExt cx="361147" cy="361529"/>
          </a:xfrm>
        </p:grpSpPr>
        <p:sp>
          <p:nvSpPr>
            <p:cNvPr id="11100" name="Google Shape;11100;p8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86"/>
          <p:cNvGrpSpPr/>
          <p:nvPr/>
        </p:nvGrpSpPr>
        <p:grpSpPr>
          <a:xfrm>
            <a:off x="4896099" y="1796670"/>
            <a:ext cx="358155" cy="358123"/>
            <a:chOff x="4896099" y="1970920"/>
            <a:chExt cx="358155" cy="358123"/>
          </a:xfrm>
        </p:grpSpPr>
        <p:sp>
          <p:nvSpPr>
            <p:cNvPr id="11107" name="Google Shape;11107;p8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86"/>
          <p:cNvGrpSpPr/>
          <p:nvPr/>
        </p:nvGrpSpPr>
        <p:grpSpPr>
          <a:xfrm>
            <a:off x="4048787" y="2802769"/>
            <a:ext cx="283488" cy="198604"/>
            <a:chOff x="4048787" y="2977019"/>
            <a:chExt cx="283488" cy="198604"/>
          </a:xfrm>
        </p:grpSpPr>
        <p:sp>
          <p:nvSpPr>
            <p:cNvPr id="11111" name="Google Shape;11111;p8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86"/>
          <p:cNvGrpSpPr/>
          <p:nvPr/>
        </p:nvGrpSpPr>
        <p:grpSpPr>
          <a:xfrm>
            <a:off x="4054103" y="2255941"/>
            <a:ext cx="218687" cy="349052"/>
            <a:chOff x="4054103" y="2430191"/>
            <a:chExt cx="218687" cy="349052"/>
          </a:xfrm>
        </p:grpSpPr>
        <p:sp>
          <p:nvSpPr>
            <p:cNvPr id="11118" name="Google Shape;11118;p8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6"/>
          <p:cNvGrpSpPr/>
          <p:nvPr/>
        </p:nvGrpSpPr>
        <p:grpSpPr>
          <a:xfrm>
            <a:off x="2185128" y="2253299"/>
            <a:ext cx="382758" cy="356595"/>
            <a:chOff x="2185128" y="2427549"/>
            <a:chExt cx="382758" cy="356595"/>
          </a:xfrm>
        </p:grpSpPr>
        <p:sp>
          <p:nvSpPr>
            <p:cNvPr id="11121" name="Google Shape;11121;p8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86"/>
          <p:cNvGrpSpPr/>
          <p:nvPr/>
        </p:nvGrpSpPr>
        <p:grpSpPr>
          <a:xfrm>
            <a:off x="2656907" y="2265043"/>
            <a:ext cx="332757" cy="332343"/>
            <a:chOff x="2656907" y="2439293"/>
            <a:chExt cx="332757" cy="332343"/>
          </a:xfrm>
        </p:grpSpPr>
        <p:sp>
          <p:nvSpPr>
            <p:cNvPr id="11126" name="Google Shape;11126;p8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86"/>
          <p:cNvGrpSpPr/>
          <p:nvPr/>
        </p:nvGrpSpPr>
        <p:grpSpPr>
          <a:xfrm>
            <a:off x="1731523" y="2248366"/>
            <a:ext cx="399435" cy="365698"/>
            <a:chOff x="1731523" y="2422616"/>
            <a:chExt cx="399435" cy="365698"/>
          </a:xfrm>
        </p:grpSpPr>
        <p:sp>
          <p:nvSpPr>
            <p:cNvPr id="11134" name="Google Shape;11134;p8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86"/>
          <p:cNvGrpSpPr/>
          <p:nvPr/>
        </p:nvGrpSpPr>
        <p:grpSpPr>
          <a:xfrm>
            <a:off x="3097241" y="2259314"/>
            <a:ext cx="344883" cy="343387"/>
            <a:chOff x="3097241" y="2433564"/>
            <a:chExt cx="344883" cy="343387"/>
          </a:xfrm>
        </p:grpSpPr>
        <p:sp>
          <p:nvSpPr>
            <p:cNvPr id="11138" name="Google Shape;11138;p8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86"/>
          <p:cNvGrpSpPr/>
          <p:nvPr/>
        </p:nvGrpSpPr>
        <p:grpSpPr>
          <a:xfrm>
            <a:off x="1278299" y="2265043"/>
            <a:ext cx="410829" cy="332343"/>
            <a:chOff x="1278299" y="2439293"/>
            <a:chExt cx="410829" cy="332343"/>
          </a:xfrm>
        </p:grpSpPr>
        <p:sp>
          <p:nvSpPr>
            <p:cNvPr id="11148" name="Google Shape;11148;p8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86"/>
          <p:cNvGrpSpPr/>
          <p:nvPr/>
        </p:nvGrpSpPr>
        <p:grpSpPr>
          <a:xfrm>
            <a:off x="2661459" y="1840751"/>
            <a:ext cx="322508" cy="273494"/>
            <a:chOff x="2661459" y="2015001"/>
            <a:chExt cx="322508" cy="273494"/>
          </a:xfrm>
        </p:grpSpPr>
        <p:sp>
          <p:nvSpPr>
            <p:cNvPr id="11157" name="Google Shape;11157;p8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86"/>
          <p:cNvGrpSpPr/>
          <p:nvPr/>
        </p:nvGrpSpPr>
        <p:grpSpPr>
          <a:xfrm>
            <a:off x="870939" y="2265043"/>
            <a:ext cx="331993" cy="331993"/>
            <a:chOff x="870939" y="2439293"/>
            <a:chExt cx="331993" cy="331993"/>
          </a:xfrm>
        </p:grpSpPr>
        <p:sp>
          <p:nvSpPr>
            <p:cNvPr id="11160" name="Google Shape;11160;p8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86"/>
          <p:cNvGrpSpPr/>
          <p:nvPr/>
        </p:nvGrpSpPr>
        <p:grpSpPr>
          <a:xfrm>
            <a:off x="6644957" y="2282103"/>
            <a:ext cx="371395" cy="278904"/>
            <a:chOff x="6644957" y="2456353"/>
            <a:chExt cx="371395" cy="278904"/>
          </a:xfrm>
        </p:grpSpPr>
        <p:sp>
          <p:nvSpPr>
            <p:cNvPr id="11177" name="Google Shape;11177;p8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86"/>
          <p:cNvGrpSpPr/>
          <p:nvPr/>
        </p:nvGrpSpPr>
        <p:grpSpPr>
          <a:xfrm>
            <a:off x="5388757" y="2240409"/>
            <a:ext cx="260349" cy="362292"/>
            <a:chOff x="5388757" y="2414659"/>
            <a:chExt cx="260349" cy="362292"/>
          </a:xfrm>
        </p:grpSpPr>
        <p:sp>
          <p:nvSpPr>
            <p:cNvPr id="11183" name="Google Shape;11183;p8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86"/>
          <p:cNvGrpSpPr/>
          <p:nvPr/>
        </p:nvGrpSpPr>
        <p:grpSpPr>
          <a:xfrm>
            <a:off x="3567142" y="2731507"/>
            <a:ext cx="348288" cy="340331"/>
            <a:chOff x="3567142" y="2905757"/>
            <a:chExt cx="348288" cy="340331"/>
          </a:xfrm>
        </p:grpSpPr>
        <p:sp>
          <p:nvSpPr>
            <p:cNvPr id="11204" name="Google Shape;11204;p8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86"/>
          <p:cNvGrpSpPr/>
          <p:nvPr/>
        </p:nvGrpSpPr>
        <p:grpSpPr>
          <a:xfrm>
            <a:off x="870939" y="1801571"/>
            <a:ext cx="332375" cy="350071"/>
            <a:chOff x="870939" y="1975821"/>
            <a:chExt cx="332375" cy="350071"/>
          </a:xfrm>
        </p:grpSpPr>
        <p:sp>
          <p:nvSpPr>
            <p:cNvPr id="11210" name="Google Shape;11210;p8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86"/>
          <p:cNvGrpSpPr/>
          <p:nvPr/>
        </p:nvGrpSpPr>
        <p:grpSpPr>
          <a:xfrm>
            <a:off x="7967103" y="2240791"/>
            <a:ext cx="355863" cy="361911"/>
            <a:chOff x="7967103" y="2415041"/>
            <a:chExt cx="355863" cy="361911"/>
          </a:xfrm>
        </p:grpSpPr>
        <p:sp>
          <p:nvSpPr>
            <p:cNvPr id="11215" name="Google Shape;11215;p8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86"/>
          <p:cNvGrpSpPr/>
          <p:nvPr/>
        </p:nvGrpSpPr>
        <p:grpSpPr>
          <a:xfrm>
            <a:off x="7529411" y="2240409"/>
            <a:ext cx="355863" cy="362292"/>
            <a:chOff x="7529411" y="2414659"/>
            <a:chExt cx="355863" cy="362292"/>
          </a:xfrm>
        </p:grpSpPr>
        <p:sp>
          <p:nvSpPr>
            <p:cNvPr id="11227" name="Google Shape;11227;p8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86"/>
          <p:cNvGrpSpPr/>
          <p:nvPr/>
        </p:nvGrpSpPr>
        <p:grpSpPr>
          <a:xfrm>
            <a:off x="5733194" y="2257468"/>
            <a:ext cx="446826" cy="327059"/>
            <a:chOff x="5733194" y="2431718"/>
            <a:chExt cx="446826" cy="327059"/>
          </a:xfrm>
        </p:grpSpPr>
        <p:sp>
          <p:nvSpPr>
            <p:cNvPr id="11240" name="Google Shape;11240;p8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86"/>
          <p:cNvGrpSpPr/>
          <p:nvPr/>
        </p:nvGrpSpPr>
        <p:grpSpPr>
          <a:xfrm>
            <a:off x="4876780" y="2243814"/>
            <a:ext cx="407774" cy="356627"/>
            <a:chOff x="4876780" y="2418064"/>
            <a:chExt cx="407774" cy="356627"/>
          </a:xfrm>
        </p:grpSpPr>
        <p:sp>
          <p:nvSpPr>
            <p:cNvPr id="11244" name="Google Shape;11244;p8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86"/>
          <p:cNvGrpSpPr/>
          <p:nvPr/>
        </p:nvGrpSpPr>
        <p:grpSpPr>
          <a:xfrm>
            <a:off x="7070872" y="2236621"/>
            <a:ext cx="398321" cy="371013"/>
            <a:chOff x="7070872" y="2410871"/>
            <a:chExt cx="398321" cy="371013"/>
          </a:xfrm>
        </p:grpSpPr>
        <p:sp>
          <p:nvSpPr>
            <p:cNvPr id="11253" name="Google Shape;11253;p8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7" name="Google Shape;11257;p8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8" name="Google Shape;11258;p86"/>
          <p:cNvGrpSpPr/>
          <p:nvPr/>
        </p:nvGrpSpPr>
        <p:grpSpPr>
          <a:xfrm>
            <a:off x="5318259" y="2807861"/>
            <a:ext cx="371013" cy="220787"/>
            <a:chOff x="5318259" y="2982111"/>
            <a:chExt cx="371013" cy="220787"/>
          </a:xfrm>
        </p:grpSpPr>
        <p:sp>
          <p:nvSpPr>
            <p:cNvPr id="11259" name="Google Shape;11259;p8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86"/>
          <p:cNvGrpSpPr/>
          <p:nvPr/>
        </p:nvGrpSpPr>
        <p:grpSpPr>
          <a:xfrm>
            <a:off x="7073928" y="2731507"/>
            <a:ext cx="371395" cy="371809"/>
            <a:chOff x="7073928" y="2905757"/>
            <a:chExt cx="371395" cy="371809"/>
          </a:xfrm>
        </p:grpSpPr>
        <p:sp>
          <p:nvSpPr>
            <p:cNvPr id="11268" name="Google Shape;11268;p8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86"/>
          <p:cNvGrpSpPr/>
          <p:nvPr/>
        </p:nvGrpSpPr>
        <p:grpSpPr>
          <a:xfrm>
            <a:off x="6188327" y="2781158"/>
            <a:ext cx="371395" cy="272857"/>
            <a:chOff x="6188327" y="2955408"/>
            <a:chExt cx="371395" cy="272857"/>
          </a:xfrm>
        </p:grpSpPr>
        <p:sp>
          <p:nvSpPr>
            <p:cNvPr id="11272" name="Google Shape;11272;p8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86"/>
          <p:cNvGrpSpPr/>
          <p:nvPr/>
        </p:nvGrpSpPr>
        <p:grpSpPr>
          <a:xfrm>
            <a:off x="7521454" y="2731889"/>
            <a:ext cx="359651" cy="371013"/>
            <a:chOff x="7521454" y="2906139"/>
            <a:chExt cx="359651" cy="371013"/>
          </a:xfrm>
        </p:grpSpPr>
        <p:sp>
          <p:nvSpPr>
            <p:cNvPr id="11275" name="Google Shape;11275;p8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86"/>
          <p:cNvGrpSpPr/>
          <p:nvPr/>
        </p:nvGrpSpPr>
        <p:grpSpPr>
          <a:xfrm>
            <a:off x="5782845" y="2732271"/>
            <a:ext cx="301661" cy="371013"/>
            <a:chOff x="5782845" y="2906521"/>
            <a:chExt cx="301661" cy="371013"/>
          </a:xfrm>
        </p:grpSpPr>
        <p:sp>
          <p:nvSpPr>
            <p:cNvPr id="11281" name="Google Shape;11281;p8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6"/>
          <p:cNvGrpSpPr/>
          <p:nvPr/>
        </p:nvGrpSpPr>
        <p:grpSpPr>
          <a:xfrm>
            <a:off x="3539102" y="2253299"/>
            <a:ext cx="355099" cy="355481"/>
            <a:chOff x="3539102" y="2427549"/>
            <a:chExt cx="355099" cy="355481"/>
          </a:xfrm>
        </p:grpSpPr>
        <p:sp>
          <p:nvSpPr>
            <p:cNvPr id="11285" name="Google Shape;11285;p8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86"/>
          <p:cNvGrpSpPr/>
          <p:nvPr/>
        </p:nvGrpSpPr>
        <p:grpSpPr>
          <a:xfrm>
            <a:off x="6630539" y="2743252"/>
            <a:ext cx="371777" cy="349434"/>
            <a:chOff x="6630539" y="2917502"/>
            <a:chExt cx="371777" cy="349434"/>
          </a:xfrm>
        </p:grpSpPr>
        <p:sp>
          <p:nvSpPr>
            <p:cNvPr id="11288" name="Google Shape;11288;p8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86"/>
          <p:cNvGrpSpPr/>
          <p:nvPr/>
        </p:nvGrpSpPr>
        <p:grpSpPr>
          <a:xfrm>
            <a:off x="2171474" y="3194979"/>
            <a:ext cx="408156" cy="343737"/>
            <a:chOff x="2171474" y="3369229"/>
            <a:chExt cx="408156" cy="343737"/>
          </a:xfrm>
        </p:grpSpPr>
        <p:sp>
          <p:nvSpPr>
            <p:cNvPr id="11296" name="Google Shape;11296;p8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6"/>
          <p:cNvGrpSpPr/>
          <p:nvPr/>
        </p:nvGrpSpPr>
        <p:grpSpPr>
          <a:xfrm>
            <a:off x="4891198" y="2750858"/>
            <a:ext cx="334634" cy="334634"/>
            <a:chOff x="4891198" y="2925108"/>
            <a:chExt cx="334634" cy="334634"/>
          </a:xfrm>
        </p:grpSpPr>
        <p:sp>
          <p:nvSpPr>
            <p:cNvPr id="11301" name="Google Shape;11301;p8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6"/>
          <p:cNvGrpSpPr/>
          <p:nvPr/>
        </p:nvGrpSpPr>
        <p:grpSpPr>
          <a:xfrm>
            <a:off x="7976174" y="2750858"/>
            <a:ext cx="334666" cy="334634"/>
            <a:chOff x="7976174" y="2925108"/>
            <a:chExt cx="334666" cy="334634"/>
          </a:xfrm>
        </p:grpSpPr>
        <p:sp>
          <p:nvSpPr>
            <p:cNvPr id="11310" name="Google Shape;11310;p8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86"/>
          <p:cNvGrpSpPr/>
          <p:nvPr/>
        </p:nvGrpSpPr>
        <p:grpSpPr>
          <a:xfrm>
            <a:off x="3091957" y="3199881"/>
            <a:ext cx="354717" cy="332757"/>
            <a:chOff x="3091957" y="3374131"/>
            <a:chExt cx="354717" cy="332757"/>
          </a:xfrm>
        </p:grpSpPr>
        <p:sp>
          <p:nvSpPr>
            <p:cNvPr id="11320" name="Google Shape;11320;p8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86"/>
          <p:cNvGrpSpPr/>
          <p:nvPr/>
        </p:nvGrpSpPr>
        <p:grpSpPr>
          <a:xfrm>
            <a:off x="3988156" y="3205960"/>
            <a:ext cx="353954" cy="318880"/>
            <a:chOff x="3988156" y="3380210"/>
            <a:chExt cx="353954" cy="318880"/>
          </a:xfrm>
        </p:grpSpPr>
        <p:sp>
          <p:nvSpPr>
            <p:cNvPr id="11327" name="Google Shape;11327;p8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86"/>
          <p:cNvGrpSpPr/>
          <p:nvPr/>
        </p:nvGrpSpPr>
        <p:grpSpPr>
          <a:xfrm>
            <a:off x="3541011" y="3193070"/>
            <a:ext cx="348257" cy="346188"/>
            <a:chOff x="3541011" y="3367320"/>
            <a:chExt cx="348257" cy="346188"/>
          </a:xfrm>
        </p:grpSpPr>
        <p:sp>
          <p:nvSpPr>
            <p:cNvPr id="11333" name="Google Shape;11333;p8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86"/>
          <p:cNvGrpSpPr/>
          <p:nvPr/>
        </p:nvGrpSpPr>
        <p:grpSpPr>
          <a:xfrm>
            <a:off x="1314678" y="3183967"/>
            <a:ext cx="334666" cy="365348"/>
            <a:chOff x="1314678" y="3358217"/>
            <a:chExt cx="334666" cy="365348"/>
          </a:xfrm>
        </p:grpSpPr>
        <p:sp>
          <p:nvSpPr>
            <p:cNvPr id="11338" name="Google Shape;11338;p8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86"/>
          <p:cNvGrpSpPr/>
          <p:nvPr/>
        </p:nvGrpSpPr>
        <p:grpSpPr>
          <a:xfrm>
            <a:off x="1748582" y="3198385"/>
            <a:ext cx="359269" cy="335780"/>
            <a:chOff x="1748582" y="3372635"/>
            <a:chExt cx="359269" cy="335780"/>
          </a:xfrm>
        </p:grpSpPr>
        <p:sp>
          <p:nvSpPr>
            <p:cNvPr id="11344" name="Google Shape;11344;p8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5" name="Google Shape;11345;p86"/>
            <p:cNvGrpSpPr/>
            <p:nvPr/>
          </p:nvGrpSpPr>
          <p:grpSpPr>
            <a:xfrm>
              <a:off x="1748582" y="3372635"/>
              <a:ext cx="333520" cy="335780"/>
              <a:chOff x="1748582" y="3372635"/>
              <a:chExt cx="333520" cy="335780"/>
            </a:xfrm>
          </p:grpSpPr>
          <p:sp>
            <p:nvSpPr>
              <p:cNvPr id="11346" name="Google Shape;11346;p8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49" name="Google Shape;11349;p86"/>
          <p:cNvGrpSpPr/>
          <p:nvPr/>
        </p:nvGrpSpPr>
        <p:grpSpPr>
          <a:xfrm>
            <a:off x="2640993" y="3183585"/>
            <a:ext cx="365348" cy="364966"/>
            <a:chOff x="2640993" y="3357835"/>
            <a:chExt cx="365348" cy="364966"/>
          </a:xfrm>
        </p:grpSpPr>
        <p:sp>
          <p:nvSpPr>
            <p:cNvPr id="11350" name="Google Shape;11350;p8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86"/>
          <p:cNvGrpSpPr/>
          <p:nvPr/>
        </p:nvGrpSpPr>
        <p:grpSpPr>
          <a:xfrm>
            <a:off x="4886264" y="3191924"/>
            <a:ext cx="350548" cy="350198"/>
            <a:chOff x="4886264" y="3366174"/>
            <a:chExt cx="350548" cy="350198"/>
          </a:xfrm>
        </p:grpSpPr>
        <p:sp>
          <p:nvSpPr>
            <p:cNvPr id="11361" name="Google Shape;11361;p8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6"/>
          <p:cNvGrpSpPr/>
          <p:nvPr/>
        </p:nvGrpSpPr>
        <p:grpSpPr>
          <a:xfrm>
            <a:off x="5331913" y="3239697"/>
            <a:ext cx="347143" cy="254684"/>
            <a:chOff x="5331913" y="3413947"/>
            <a:chExt cx="347143" cy="254684"/>
          </a:xfrm>
        </p:grpSpPr>
        <p:sp>
          <p:nvSpPr>
            <p:cNvPr id="11375" name="Google Shape;11375;p8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86"/>
          <p:cNvGrpSpPr/>
          <p:nvPr/>
        </p:nvGrpSpPr>
        <p:grpSpPr>
          <a:xfrm>
            <a:off x="5776798" y="3235528"/>
            <a:ext cx="346379" cy="264518"/>
            <a:chOff x="5776798" y="3409778"/>
            <a:chExt cx="346379" cy="264518"/>
          </a:xfrm>
        </p:grpSpPr>
        <p:sp>
          <p:nvSpPr>
            <p:cNvPr id="11382" name="Google Shape;11382;p8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86"/>
          <p:cNvGrpSpPr/>
          <p:nvPr/>
        </p:nvGrpSpPr>
        <p:grpSpPr>
          <a:xfrm>
            <a:off x="7108015" y="3222255"/>
            <a:ext cx="344883" cy="290299"/>
            <a:chOff x="7108015" y="3396505"/>
            <a:chExt cx="344883" cy="290299"/>
          </a:xfrm>
        </p:grpSpPr>
        <p:sp>
          <p:nvSpPr>
            <p:cNvPr id="11389" name="Google Shape;11389;p8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86"/>
          <p:cNvGrpSpPr/>
          <p:nvPr/>
        </p:nvGrpSpPr>
        <p:grpSpPr>
          <a:xfrm>
            <a:off x="7551754" y="3216558"/>
            <a:ext cx="344883" cy="301311"/>
            <a:chOff x="7551754" y="3390808"/>
            <a:chExt cx="344883" cy="301311"/>
          </a:xfrm>
        </p:grpSpPr>
        <p:sp>
          <p:nvSpPr>
            <p:cNvPr id="11394" name="Google Shape;11394;p8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86"/>
          <p:cNvGrpSpPr/>
          <p:nvPr/>
        </p:nvGrpSpPr>
        <p:grpSpPr>
          <a:xfrm>
            <a:off x="6707084" y="3213153"/>
            <a:ext cx="261145" cy="308504"/>
            <a:chOff x="6707084" y="3387403"/>
            <a:chExt cx="261145" cy="308504"/>
          </a:xfrm>
        </p:grpSpPr>
        <p:sp>
          <p:nvSpPr>
            <p:cNvPr id="11406" name="Google Shape;11406;p8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86"/>
          <p:cNvGrpSpPr/>
          <p:nvPr/>
        </p:nvGrpSpPr>
        <p:grpSpPr>
          <a:xfrm>
            <a:off x="848978" y="4123387"/>
            <a:ext cx="377824" cy="324418"/>
            <a:chOff x="848978" y="4297637"/>
            <a:chExt cx="377824" cy="324418"/>
          </a:xfrm>
        </p:grpSpPr>
        <p:sp>
          <p:nvSpPr>
            <p:cNvPr id="11411" name="Google Shape;11411;p8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86"/>
          <p:cNvGrpSpPr/>
          <p:nvPr/>
        </p:nvGrpSpPr>
        <p:grpSpPr>
          <a:xfrm>
            <a:off x="1754279" y="4112343"/>
            <a:ext cx="351439" cy="345965"/>
            <a:chOff x="1754279" y="4286593"/>
            <a:chExt cx="351439" cy="345965"/>
          </a:xfrm>
        </p:grpSpPr>
        <p:sp>
          <p:nvSpPr>
            <p:cNvPr id="11414" name="Google Shape;11414;p8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6"/>
          <p:cNvGrpSpPr/>
          <p:nvPr/>
        </p:nvGrpSpPr>
        <p:grpSpPr>
          <a:xfrm>
            <a:off x="3996113" y="4116926"/>
            <a:ext cx="336512" cy="335048"/>
            <a:chOff x="3996113" y="4291176"/>
            <a:chExt cx="336512" cy="335048"/>
          </a:xfrm>
        </p:grpSpPr>
        <p:sp>
          <p:nvSpPr>
            <p:cNvPr id="11420" name="Google Shape;11420;p8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3" name="Google Shape;11423;p8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4" name="Google Shape;11424;p86"/>
          <p:cNvGrpSpPr/>
          <p:nvPr/>
        </p:nvGrpSpPr>
        <p:grpSpPr>
          <a:xfrm>
            <a:off x="2179081" y="4111261"/>
            <a:ext cx="397525" cy="348670"/>
            <a:chOff x="2179081" y="4285511"/>
            <a:chExt cx="397525" cy="348670"/>
          </a:xfrm>
        </p:grpSpPr>
        <p:sp>
          <p:nvSpPr>
            <p:cNvPr id="11425" name="Google Shape;11425;p8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86"/>
          <p:cNvGrpSpPr/>
          <p:nvPr/>
        </p:nvGrpSpPr>
        <p:grpSpPr>
          <a:xfrm>
            <a:off x="3584201" y="4120746"/>
            <a:ext cx="267574" cy="329415"/>
            <a:chOff x="3584201" y="4294996"/>
            <a:chExt cx="267574" cy="329415"/>
          </a:xfrm>
        </p:grpSpPr>
        <p:sp>
          <p:nvSpPr>
            <p:cNvPr id="11428" name="Google Shape;11428;p8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86"/>
          <p:cNvGrpSpPr/>
          <p:nvPr/>
        </p:nvGrpSpPr>
        <p:grpSpPr>
          <a:xfrm>
            <a:off x="3082855" y="4121478"/>
            <a:ext cx="375946" cy="327823"/>
            <a:chOff x="3082855" y="4295728"/>
            <a:chExt cx="375946" cy="327823"/>
          </a:xfrm>
        </p:grpSpPr>
        <p:sp>
          <p:nvSpPr>
            <p:cNvPr id="11433" name="Google Shape;11433;p8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86"/>
          <p:cNvGrpSpPr/>
          <p:nvPr/>
        </p:nvGrpSpPr>
        <p:grpSpPr>
          <a:xfrm>
            <a:off x="2749016" y="4116926"/>
            <a:ext cx="150831" cy="336926"/>
            <a:chOff x="2749016" y="4291176"/>
            <a:chExt cx="150831" cy="336926"/>
          </a:xfrm>
        </p:grpSpPr>
        <p:sp>
          <p:nvSpPr>
            <p:cNvPr id="11445" name="Google Shape;11445;p8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86"/>
          <p:cNvGrpSpPr/>
          <p:nvPr/>
        </p:nvGrpSpPr>
        <p:grpSpPr>
          <a:xfrm>
            <a:off x="7127716" y="4105182"/>
            <a:ext cx="248254" cy="361942"/>
            <a:chOff x="7127716" y="4279432"/>
            <a:chExt cx="248254" cy="361942"/>
          </a:xfrm>
        </p:grpSpPr>
        <p:sp>
          <p:nvSpPr>
            <p:cNvPr id="11450" name="Google Shape;11450;p8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6"/>
          <p:cNvGrpSpPr/>
          <p:nvPr/>
        </p:nvGrpSpPr>
        <p:grpSpPr>
          <a:xfrm>
            <a:off x="7565408" y="4105182"/>
            <a:ext cx="248255" cy="361942"/>
            <a:chOff x="7565408" y="4279432"/>
            <a:chExt cx="248255" cy="361942"/>
          </a:xfrm>
        </p:grpSpPr>
        <p:sp>
          <p:nvSpPr>
            <p:cNvPr id="11460" name="Google Shape;11460;p8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86"/>
          <p:cNvGrpSpPr/>
          <p:nvPr/>
        </p:nvGrpSpPr>
        <p:grpSpPr>
          <a:xfrm>
            <a:off x="6264109" y="4105182"/>
            <a:ext cx="225498" cy="361560"/>
            <a:chOff x="6264109" y="4279432"/>
            <a:chExt cx="225498" cy="361560"/>
          </a:xfrm>
        </p:grpSpPr>
        <p:sp>
          <p:nvSpPr>
            <p:cNvPr id="11469" name="Google Shape;11469;p8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6"/>
          <p:cNvGrpSpPr/>
          <p:nvPr/>
        </p:nvGrpSpPr>
        <p:grpSpPr>
          <a:xfrm>
            <a:off x="7929578" y="4110115"/>
            <a:ext cx="395266" cy="351312"/>
            <a:chOff x="7929578" y="4284365"/>
            <a:chExt cx="395266" cy="351312"/>
          </a:xfrm>
        </p:grpSpPr>
        <p:sp>
          <p:nvSpPr>
            <p:cNvPr id="11472" name="Google Shape;11472;p8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86"/>
          <p:cNvGrpSpPr/>
          <p:nvPr/>
        </p:nvGrpSpPr>
        <p:grpSpPr>
          <a:xfrm>
            <a:off x="6595502" y="4149527"/>
            <a:ext cx="426315" cy="332826"/>
            <a:chOff x="6639652" y="4323777"/>
            <a:chExt cx="426315" cy="332826"/>
          </a:xfrm>
        </p:grpSpPr>
        <p:sp>
          <p:nvSpPr>
            <p:cNvPr id="11477" name="Google Shape;11477;p8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6"/>
          <p:cNvGrpSpPr/>
          <p:nvPr/>
        </p:nvGrpSpPr>
        <p:grpSpPr>
          <a:xfrm>
            <a:off x="5357662" y="4123387"/>
            <a:ext cx="287275" cy="326296"/>
            <a:chOff x="5357662" y="4297637"/>
            <a:chExt cx="287275" cy="326296"/>
          </a:xfrm>
        </p:grpSpPr>
        <p:sp>
          <p:nvSpPr>
            <p:cNvPr id="11488" name="Google Shape;11488;p8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86"/>
          <p:cNvGrpSpPr/>
          <p:nvPr/>
        </p:nvGrpSpPr>
        <p:grpSpPr>
          <a:xfrm>
            <a:off x="5774124" y="4120300"/>
            <a:ext cx="331611" cy="331674"/>
            <a:chOff x="5774124" y="4294550"/>
            <a:chExt cx="331611" cy="331674"/>
          </a:xfrm>
        </p:grpSpPr>
        <p:sp>
          <p:nvSpPr>
            <p:cNvPr id="11494" name="Google Shape;11494;p8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86"/>
          <p:cNvGrpSpPr/>
          <p:nvPr/>
        </p:nvGrpSpPr>
        <p:grpSpPr>
          <a:xfrm>
            <a:off x="4890434" y="4113139"/>
            <a:ext cx="345997" cy="346029"/>
            <a:chOff x="4890434" y="4287389"/>
            <a:chExt cx="345997" cy="346029"/>
          </a:xfrm>
        </p:grpSpPr>
        <p:sp>
          <p:nvSpPr>
            <p:cNvPr id="11497" name="Google Shape;11497;p8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4" name="Google Shape;11504;p86"/>
          <p:cNvGrpSpPr/>
          <p:nvPr/>
        </p:nvGrpSpPr>
        <p:grpSpPr>
          <a:xfrm>
            <a:off x="2165809" y="3636809"/>
            <a:ext cx="422542" cy="342973"/>
            <a:chOff x="2165809" y="3811059"/>
            <a:chExt cx="422542" cy="342973"/>
          </a:xfrm>
        </p:grpSpPr>
        <p:sp>
          <p:nvSpPr>
            <p:cNvPr id="11505" name="Google Shape;11505;p8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3" name="Google Shape;11523;p8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4" name="Google Shape;11524;p86"/>
          <p:cNvGrpSpPr/>
          <p:nvPr/>
        </p:nvGrpSpPr>
        <p:grpSpPr>
          <a:xfrm>
            <a:off x="903530" y="3631875"/>
            <a:ext cx="264550" cy="353222"/>
            <a:chOff x="903530" y="3806125"/>
            <a:chExt cx="264550" cy="353222"/>
          </a:xfrm>
        </p:grpSpPr>
        <p:sp>
          <p:nvSpPr>
            <p:cNvPr id="11525" name="Google Shape;11525;p8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86"/>
          <p:cNvGrpSpPr/>
          <p:nvPr/>
        </p:nvGrpSpPr>
        <p:grpSpPr>
          <a:xfrm>
            <a:off x="850092" y="3178684"/>
            <a:ext cx="369517" cy="375660"/>
            <a:chOff x="850092" y="3352934"/>
            <a:chExt cx="369517" cy="375660"/>
          </a:xfrm>
        </p:grpSpPr>
        <p:sp>
          <p:nvSpPr>
            <p:cNvPr id="11530" name="Google Shape;11530;p8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86"/>
          <p:cNvGrpSpPr/>
          <p:nvPr/>
        </p:nvGrpSpPr>
        <p:grpSpPr>
          <a:xfrm>
            <a:off x="2611458" y="3642124"/>
            <a:ext cx="426329" cy="332375"/>
            <a:chOff x="2611458" y="3816374"/>
            <a:chExt cx="426329" cy="332375"/>
          </a:xfrm>
        </p:grpSpPr>
        <p:sp>
          <p:nvSpPr>
            <p:cNvPr id="11536" name="Google Shape;11536;p8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6" name="Google Shape;11546;p8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7" name="Google Shape;11547;p86"/>
          <p:cNvGrpSpPr/>
          <p:nvPr/>
        </p:nvGrpSpPr>
        <p:grpSpPr>
          <a:xfrm>
            <a:off x="4019984" y="3631143"/>
            <a:ext cx="293704" cy="353954"/>
            <a:chOff x="4019984" y="3805393"/>
            <a:chExt cx="293704" cy="353954"/>
          </a:xfrm>
        </p:grpSpPr>
        <p:sp>
          <p:nvSpPr>
            <p:cNvPr id="11548" name="Google Shape;11548;p8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86"/>
          <p:cNvGrpSpPr/>
          <p:nvPr/>
        </p:nvGrpSpPr>
        <p:grpSpPr>
          <a:xfrm>
            <a:off x="8006505" y="3215794"/>
            <a:ext cx="323654" cy="303189"/>
            <a:chOff x="8006505" y="3390044"/>
            <a:chExt cx="323654" cy="303189"/>
          </a:xfrm>
        </p:grpSpPr>
        <p:sp>
          <p:nvSpPr>
            <p:cNvPr id="11551" name="Google Shape;11551;p8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86"/>
          <p:cNvGrpSpPr/>
          <p:nvPr/>
        </p:nvGrpSpPr>
        <p:grpSpPr>
          <a:xfrm>
            <a:off x="1299146" y="3632257"/>
            <a:ext cx="367990" cy="351312"/>
            <a:chOff x="1299146" y="3806507"/>
            <a:chExt cx="367990" cy="351312"/>
          </a:xfrm>
        </p:grpSpPr>
        <p:sp>
          <p:nvSpPr>
            <p:cNvPr id="11558" name="Google Shape;11558;p8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0" name="Google Shape;11560;p8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1" name="Google Shape;11561;p86"/>
          <p:cNvGrpSpPr/>
          <p:nvPr/>
        </p:nvGrpSpPr>
        <p:grpSpPr>
          <a:xfrm>
            <a:off x="7550258" y="3658420"/>
            <a:ext cx="371395" cy="301279"/>
            <a:chOff x="7550258" y="3832670"/>
            <a:chExt cx="371395" cy="301279"/>
          </a:xfrm>
        </p:grpSpPr>
        <p:sp>
          <p:nvSpPr>
            <p:cNvPr id="11562" name="Google Shape;11562;p8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0" name="Google Shape;11580;p8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1" name="Google Shape;11581;p86"/>
          <p:cNvGrpSpPr/>
          <p:nvPr/>
        </p:nvGrpSpPr>
        <p:grpSpPr>
          <a:xfrm>
            <a:off x="6659725" y="3633785"/>
            <a:ext cx="367608" cy="350548"/>
            <a:chOff x="6659725" y="3808035"/>
            <a:chExt cx="367608" cy="350548"/>
          </a:xfrm>
        </p:grpSpPr>
        <p:sp>
          <p:nvSpPr>
            <p:cNvPr id="11582" name="Google Shape;11582;p8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86"/>
          <p:cNvGrpSpPr/>
          <p:nvPr/>
        </p:nvGrpSpPr>
        <p:grpSpPr>
          <a:xfrm>
            <a:off x="6219391" y="3642506"/>
            <a:ext cx="356627" cy="334252"/>
            <a:chOff x="6219391" y="3816756"/>
            <a:chExt cx="356627" cy="334252"/>
          </a:xfrm>
        </p:grpSpPr>
        <p:sp>
          <p:nvSpPr>
            <p:cNvPr id="11585" name="Google Shape;11585;p8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86"/>
          <p:cNvGrpSpPr/>
          <p:nvPr/>
        </p:nvGrpSpPr>
        <p:grpSpPr>
          <a:xfrm>
            <a:off x="5778676" y="3652722"/>
            <a:ext cx="349052" cy="313055"/>
            <a:chOff x="5778676" y="3826972"/>
            <a:chExt cx="349052" cy="313055"/>
          </a:xfrm>
        </p:grpSpPr>
        <p:sp>
          <p:nvSpPr>
            <p:cNvPr id="11590" name="Google Shape;11590;p8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86"/>
          <p:cNvGrpSpPr/>
          <p:nvPr/>
        </p:nvGrpSpPr>
        <p:grpSpPr>
          <a:xfrm>
            <a:off x="5355784" y="3660297"/>
            <a:ext cx="299019" cy="297905"/>
            <a:chOff x="5355784" y="3834547"/>
            <a:chExt cx="299019" cy="297905"/>
          </a:xfrm>
        </p:grpSpPr>
        <p:sp>
          <p:nvSpPr>
            <p:cNvPr id="11596" name="Google Shape;11596;p8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86"/>
          <p:cNvGrpSpPr/>
          <p:nvPr/>
        </p:nvGrpSpPr>
        <p:grpSpPr>
          <a:xfrm>
            <a:off x="8036455" y="3633021"/>
            <a:ext cx="292176" cy="353985"/>
            <a:chOff x="8036455" y="3807271"/>
            <a:chExt cx="292176" cy="353985"/>
          </a:xfrm>
        </p:grpSpPr>
        <p:sp>
          <p:nvSpPr>
            <p:cNvPr id="11601" name="Google Shape;11601;p8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3" name="Google Shape;11603;p8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604" name="Google Shape;11604;p8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605" name="Google Shape;11605;p86"/>
          <p:cNvGrpSpPr/>
          <p:nvPr/>
        </p:nvGrpSpPr>
        <p:grpSpPr>
          <a:xfrm>
            <a:off x="4874902" y="3634549"/>
            <a:ext cx="345615" cy="350835"/>
            <a:chOff x="4874902" y="3808799"/>
            <a:chExt cx="345615" cy="350835"/>
          </a:xfrm>
        </p:grpSpPr>
        <p:sp>
          <p:nvSpPr>
            <p:cNvPr id="11606" name="Google Shape;11606;p8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86"/>
          <p:cNvGrpSpPr/>
          <p:nvPr/>
        </p:nvGrpSpPr>
        <p:grpSpPr>
          <a:xfrm>
            <a:off x="3095745" y="3631143"/>
            <a:ext cx="352840" cy="354717"/>
            <a:chOff x="3095745" y="3805393"/>
            <a:chExt cx="352840" cy="354717"/>
          </a:xfrm>
        </p:grpSpPr>
        <p:sp>
          <p:nvSpPr>
            <p:cNvPr id="11624" name="Google Shape;11624;p8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8"/>
        <p:cNvGrpSpPr/>
        <p:nvPr/>
      </p:nvGrpSpPr>
      <p:grpSpPr>
        <a:xfrm>
          <a:off x="0" y="0"/>
          <a:ext cx="0" cy="0"/>
          <a:chOff x="0" y="0"/>
          <a:chExt cx="0" cy="0"/>
        </a:xfrm>
      </p:grpSpPr>
      <p:pic>
        <p:nvPicPr>
          <p:cNvPr id="1509" name="Google Shape;1509;p49"/>
          <p:cNvPicPr preferRelativeResize="0">
            <a:picLocks noGrp="1"/>
          </p:cNvPicPr>
          <p:nvPr>
            <p:ph type="pic" idx="2"/>
          </p:nvPr>
        </p:nvPicPr>
        <p:blipFill>
          <a:blip r:embed="rId3">
            <a:extLst>
              <a:ext uri="{28A0092B-C50C-407E-A947-70E740481C1C}">
                <a14:useLocalDpi xmlns:a14="http://schemas.microsoft.com/office/drawing/2010/main" val="0"/>
              </a:ext>
            </a:extLst>
          </a:blip>
          <a:stretch>
            <a:fillRect/>
          </a:stretch>
        </p:blipFill>
        <p:spPr>
          <a:xfrm>
            <a:off x="1720685" y="0"/>
            <a:ext cx="5702629" cy="5143500"/>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33"/>
        <p:cNvGrpSpPr/>
        <p:nvPr/>
      </p:nvGrpSpPr>
      <p:grpSpPr>
        <a:xfrm>
          <a:off x="0" y="0"/>
          <a:ext cx="0" cy="0"/>
          <a:chOff x="0" y="0"/>
          <a:chExt cx="0" cy="0"/>
        </a:xfrm>
      </p:grpSpPr>
      <p:grpSp>
        <p:nvGrpSpPr>
          <p:cNvPr id="11634" name="Google Shape;11634;p87"/>
          <p:cNvGrpSpPr/>
          <p:nvPr/>
        </p:nvGrpSpPr>
        <p:grpSpPr>
          <a:xfrm>
            <a:off x="2733780" y="4039081"/>
            <a:ext cx="342144" cy="362704"/>
            <a:chOff x="2704005" y="4258781"/>
            <a:chExt cx="342144" cy="362704"/>
          </a:xfrm>
        </p:grpSpPr>
        <p:sp>
          <p:nvSpPr>
            <p:cNvPr id="11635" name="Google Shape;11635;p8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87"/>
          <p:cNvGrpSpPr/>
          <p:nvPr/>
        </p:nvGrpSpPr>
        <p:grpSpPr>
          <a:xfrm>
            <a:off x="2157462" y="4083096"/>
            <a:ext cx="347435" cy="363370"/>
            <a:chOff x="2157462" y="4258496"/>
            <a:chExt cx="347435" cy="363370"/>
          </a:xfrm>
        </p:grpSpPr>
        <p:sp>
          <p:nvSpPr>
            <p:cNvPr id="11643" name="Google Shape;11643;p8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87"/>
          <p:cNvGrpSpPr/>
          <p:nvPr/>
        </p:nvGrpSpPr>
        <p:grpSpPr>
          <a:xfrm>
            <a:off x="4010963" y="3588381"/>
            <a:ext cx="343665" cy="363211"/>
            <a:chOff x="4010963" y="3763781"/>
            <a:chExt cx="343665" cy="363211"/>
          </a:xfrm>
        </p:grpSpPr>
        <p:sp>
          <p:nvSpPr>
            <p:cNvPr id="11647" name="Google Shape;11647;p8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87"/>
          <p:cNvGrpSpPr/>
          <p:nvPr/>
        </p:nvGrpSpPr>
        <p:grpSpPr>
          <a:xfrm>
            <a:off x="2214042" y="3635109"/>
            <a:ext cx="368153" cy="311193"/>
            <a:chOff x="2214042" y="3810509"/>
            <a:chExt cx="368153" cy="311193"/>
          </a:xfrm>
        </p:grpSpPr>
        <p:sp>
          <p:nvSpPr>
            <p:cNvPr id="11653" name="Google Shape;11653;p8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87"/>
          <p:cNvGrpSpPr/>
          <p:nvPr/>
        </p:nvGrpSpPr>
        <p:grpSpPr>
          <a:xfrm>
            <a:off x="1797413" y="3606819"/>
            <a:ext cx="367805" cy="367773"/>
            <a:chOff x="1768938" y="3782219"/>
            <a:chExt cx="367805" cy="367773"/>
          </a:xfrm>
        </p:grpSpPr>
        <p:sp>
          <p:nvSpPr>
            <p:cNvPr id="11656" name="Google Shape;11656;p8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87"/>
          <p:cNvGrpSpPr/>
          <p:nvPr/>
        </p:nvGrpSpPr>
        <p:grpSpPr>
          <a:xfrm>
            <a:off x="2681385" y="3623039"/>
            <a:ext cx="325544" cy="327413"/>
            <a:chOff x="2681385" y="3798439"/>
            <a:chExt cx="325544" cy="327413"/>
          </a:xfrm>
        </p:grpSpPr>
        <p:sp>
          <p:nvSpPr>
            <p:cNvPr id="11662" name="Google Shape;11662;p8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7"/>
          <p:cNvGrpSpPr/>
          <p:nvPr/>
        </p:nvGrpSpPr>
        <p:grpSpPr>
          <a:xfrm>
            <a:off x="6243928" y="4088102"/>
            <a:ext cx="274254" cy="350824"/>
            <a:chOff x="6243928" y="4263502"/>
            <a:chExt cx="274254" cy="350824"/>
          </a:xfrm>
        </p:grpSpPr>
        <p:sp>
          <p:nvSpPr>
            <p:cNvPr id="11670" name="Google Shape;11670;p8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87"/>
          <p:cNvGrpSpPr/>
          <p:nvPr/>
        </p:nvGrpSpPr>
        <p:grpSpPr>
          <a:xfrm>
            <a:off x="3560600" y="3587938"/>
            <a:ext cx="352345" cy="363655"/>
            <a:chOff x="3560600" y="3763338"/>
            <a:chExt cx="352345" cy="363655"/>
          </a:xfrm>
        </p:grpSpPr>
        <p:sp>
          <p:nvSpPr>
            <p:cNvPr id="11679" name="Google Shape;11679;p8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87"/>
          <p:cNvGrpSpPr/>
          <p:nvPr/>
        </p:nvGrpSpPr>
        <p:grpSpPr>
          <a:xfrm>
            <a:off x="5790556" y="4085852"/>
            <a:ext cx="279513" cy="356083"/>
            <a:chOff x="5790556" y="4261252"/>
            <a:chExt cx="279513" cy="356083"/>
          </a:xfrm>
        </p:grpSpPr>
        <p:sp>
          <p:nvSpPr>
            <p:cNvPr id="11683" name="Google Shape;11683;p8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87"/>
          <p:cNvGrpSpPr/>
          <p:nvPr/>
        </p:nvGrpSpPr>
        <p:grpSpPr>
          <a:xfrm>
            <a:off x="5341333" y="4085852"/>
            <a:ext cx="278752" cy="356463"/>
            <a:chOff x="5341333" y="4261252"/>
            <a:chExt cx="278752" cy="356463"/>
          </a:xfrm>
        </p:grpSpPr>
        <p:sp>
          <p:nvSpPr>
            <p:cNvPr id="11691" name="Google Shape;11691;p8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8" name="Google Shape;11698;p8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9" name="Google Shape;11699;p87"/>
          <p:cNvGrpSpPr/>
          <p:nvPr/>
        </p:nvGrpSpPr>
        <p:grpSpPr>
          <a:xfrm>
            <a:off x="3103646" y="3590676"/>
            <a:ext cx="360233" cy="362451"/>
            <a:chOff x="3107608" y="3763401"/>
            <a:chExt cx="360233" cy="362451"/>
          </a:xfrm>
        </p:grpSpPr>
        <p:sp>
          <p:nvSpPr>
            <p:cNvPr id="11700" name="Google Shape;11700;p8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87"/>
          <p:cNvGrpSpPr/>
          <p:nvPr/>
        </p:nvGrpSpPr>
        <p:grpSpPr>
          <a:xfrm>
            <a:off x="889343" y="3625827"/>
            <a:ext cx="351585" cy="339705"/>
            <a:chOff x="889343" y="3801227"/>
            <a:chExt cx="351585" cy="339705"/>
          </a:xfrm>
        </p:grpSpPr>
        <p:sp>
          <p:nvSpPr>
            <p:cNvPr id="11704" name="Google Shape;11704;p8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87"/>
          <p:cNvGrpSpPr/>
          <p:nvPr/>
        </p:nvGrpSpPr>
        <p:grpSpPr>
          <a:xfrm>
            <a:off x="4896609" y="4085472"/>
            <a:ext cx="278784" cy="355323"/>
            <a:chOff x="4896609" y="4260872"/>
            <a:chExt cx="278784" cy="355323"/>
          </a:xfrm>
        </p:grpSpPr>
        <p:sp>
          <p:nvSpPr>
            <p:cNvPr id="11710" name="Google Shape;11710;p8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87"/>
          <p:cNvGrpSpPr/>
          <p:nvPr/>
        </p:nvGrpSpPr>
        <p:grpSpPr>
          <a:xfrm>
            <a:off x="7598438" y="4090731"/>
            <a:ext cx="260283" cy="345914"/>
            <a:chOff x="7598438" y="4266131"/>
            <a:chExt cx="260283" cy="345914"/>
          </a:xfrm>
        </p:grpSpPr>
        <p:sp>
          <p:nvSpPr>
            <p:cNvPr id="11717" name="Google Shape;11717;p8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87"/>
          <p:cNvGrpSpPr/>
          <p:nvPr/>
        </p:nvGrpSpPr>
        <p:grpSpPr>
          <a:xfrm>
            <a:off x="1767069" y="3184746"/>
            <a:ext cx="286324" cy="348163"/>
            <a:chOff x="1767069" y="3360146"/>
            <a:chExt cx="286324" cy="348163"/>
          </a:xfrm>
        </p:grpSpPr>
        <p:sp>
          <p:nvSpPr>
            <p:cNvPr id="11725" name="Google Shape;11725;p8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87"/>
          <p:cNvGrpSpPr/>
          <p:nvPr/>
        </p:nvGrpSpPr>
        <p:grpSpPr>
          <a:xfrm>
            <a:off x="7149944" y="4090731"/>
            <a:ext cx="260283" cy="345914"/>
            <a:chOff x="7149944" y="4266131"/>
            <a:chExt cx="260283" cy="345914"/>
          </a:xfrm>
        </p:grpSpPr>
        <p:sp>
          <p:nvSpPr>
            <p:cNvPr id="11733" name="Google Shape;11733;p8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87"/>
          <p:cNvGrpSpPr/>
          <p:nvPr/>
        </p:nvGrpSpPr>
        <p:grpSpPr>
          <a:xfrm>
            <a:off x="6695051" y="4083951"/>
            <a:ext cx="270104" cy="360233"/>
            <a:chOff x="6695051" y="4259351"/>
            <a:chExt cx="270104" cy="360233"/>
          </a:xfrm>
        </p:grpSpPr>
        <p:sp>
          <p:nvSpPr>
            <p:cNvPr id="11740" name="Google Shape;11740;p8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87"/>
          <p:cNvGrpSpPr/>
          <p:nvPr/>
        </p:nvGrpSpPr>
        <p:grpSpPr>
          <a:xfrm>
            <a:off x="8047661" y="4082051"/>
            <a:ext cx="277263" cy="362514"/>
            <a:chOff x="8047661" y="4257451"/>
            <a:chExt cx="277263" cy="362514"/>
          </a:xfrm>
        </p:grpSpPr>
        <p:sp>
          <p:nvSpPr>
            <p:cNvPr id="11745" name="Google Shape;11745;p8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87"/>
          <p:cNvGrpSpPr/>
          <p:nvPr/>
        </p:nvGrpSpPr>
        <p:grpSpPr>
          <a:xfrm>
            <a:off x="6248078" y="3609068"/>
            <a:ext cx="277263" cy="356115"/>
            <a:chOff x="6248078" y="3784468"/>
            <a:chExt cx="277263" cy="356115"/>
          </a:xfrm>
        </p:grpSpPr>
        <p:sp>
          <p:nvSpPr>
            <p:cNvPr id="11750" name="Google Shape;11750;p8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87"/>
          <p:cNvGrpSpPr/>
          <p:nvPr/>
        </p:nvGrpSpPr>
        <p:grpSpPr>
          <a:xfrm>
            <a:off x="5800725" y="3610589"/>
            <a:ext cx="277644" cy="354594"/>
            <a:chOff x="5800725" y="3785989"/>
            <a:chExt cx="277644" cy="354594"/>
          </a:xfrm>
        </p:grpSpPr>
        <p:sp>
          <p:nvSpPr>
            <p:cNvPr id="11756" name="Google Shape;11756;p8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87"/>
          <p:cNvGrpSpPr/>
          <p:nvPr/>
        </p:nvGrpSpPr>
        <p:grpSpPr>
          <a:xfrm>
            <a:off x="2206122" y="3185348"/>
            <a:ext cx="308183" cy="347561"/>
            <a:chOff x="2206122" y="3360748"/>
            <a:chExt cx="308183" cy="347561"/>
          </a:xfrm>
        </p:grpSpPr>
        <p:sp>
          <p:nvSpPr>
            <p:cNvPr id="11764" name="Google Shape;11764;p8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7"/>
          <p:cNvGrpSpPr/>
          <p:nvPr/>
        </p:nvGrpSpPr>
        <p:grpSpPr>
          <a:xfrm>
            <a:off x="5353403" y="3610209"/>
            <a:ext cx="277992" cy="354974"/>
            <a:chOff x="5353403" y="3785609"/>
            <a:chExt cx="277992" cy="354974"/>
          </a:xfrm>
        </p:grpSpPr>
        <p:sp>
          <p:nvSpPr>
            <p:cNvPr id="11770" name="Google Shape;11770;p8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87"/>
          <p:cNvGrpSpPr/>
          <p:nvPr/>
        </p:nvGrpSpPr>
        <p:grpSpPr>
          <a:xfrm>
            <a:off x="4896229" y="3610589"/>
            <a:ext cx="278784" cy="354594"/>
            <a:chOff x="4896229" y="3785989"/>
            <a:chExt cx="278784" cy="354594"/>
          </a:xfrm>
        </p:grpSpPr>
        <p:sp>
          <p:nvSpPr>
            <p:cNvPr id="11777" name="Google Shape;11777;p8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87"/>
          <p:cNvGrpSpPr/>
          <p:nvPr/>
        </p:nvGrpSpPr>
        <p:grpSpPr>
          <a:xfrm>
            <a:off x="7592387" y="3612458"/>
            <a:ext cx="273874" cy="351204"/>
            <a:chOff x="7592387" y="3787858"/>
            <a:chExt cx="273874" cy="351204"/>
          </a:xfrm>
        </p:grpSpPr>
        <p:sp>
          <p:nvSpPr>
            <p:cNvPr id="11784" name="Google Shape;11784;p8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87"/>
          <p:cNvGrpSpPr/>
          <p:nvPr/>
        </p:nvGrpSpPr>
        <p:grpSpPr>
          <a:xfrm>
            <a:off x="7145794" y="3612458"/>
            <a:ext cx="274254" cy="350444"/>
            <a:chOff x="7145794" y="3787858"/>
            <a:chExt cx="274254" cy="350444"/>
          </a:xfrm>
        </p:grpSpPr>
        <p:sp>
          <p:nvSpPr>
            <p:cNvPr id="11789" name="Google Shape;11789;p8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87"/>
          <p:cNvGrpSpPr/>
          <p:nvPr/>
        </p:nvGrpSpPr>
        <p:grpSpPr>
          <a:xfrm>
            <a:off x="8054060" y="3611698"/>
            <a:ext cx="266334" cy="353834"/>
            <a:chOff x="8054060" y="3787098"/>
            <a:chExt cx="266334" cy="353834"/>
          </a:xfrm>
        </p:grpSpPr>
        <p:sp>
          <p:nvSpPr>
            <p:cNvPr id="11796" name="Google Shape;11796;p8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87"/>
          <p:cNvGrpSpPr/>
          <p:nvPr/>
        </p:nvGrpSpPr>
        <p:grpSpPr>
          <a:xfrm>
            <a:off x="6702211" y="3607199"/>
            <a:ext cx="270104" cy="361754"/>
            <a:chOff x="6702211" y="3782599"/>
            <a:chExt cx="270104" cy="361754"/>
          </a:xfrm>
        </p:grpSpPr>
        <p:sp>
          <p:nvSpPr>
            <p:cNvPr id="11801" name="Google Shape;11801;p8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87"/>
          <p:cNvGrpSpPr/>
          <p:nvPr/>
        </p:nvGrpSpPr>
        <p:grpSpPr>
          <a:xfrm>
            <a:off x="3516886" y="3263327"/>
            <a:ext cx="391854" cy="269922"/>
            <a:chOff x="3516850" y="3406526"/>
            <a:chExt cx="369674" cy="254644"/>
          </a:xfrm>
        </p:grpSpPr>
        <p:sp>
          <p:nvSpPr>
            <p:cNvPr id="11807" name="Google Shape;11807;p8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87"/>
          <p:cNvGrpSpPr/>
          <p:nvPr/>
        </p:nvGrpSpPr>
        <p:grpSpPr>
          <a:xfrm>
            <a:off x="1310655" y="3185127"/>
            <a:ext cx="306314" cy="347403"/>
            <a:chOff x="1310655" y="3360527"/>
            <a:chExt cx="306314" cy="347403"/>
          </a:xfrm>
        </p:grpSpPr>
        <p:sp>
          <p:nvSpPr>
            <p:cNvPr id="11812" name="Google Shape;11812;p8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87"/>
          <p:cNvGrpSpPr/>
          <p:nvPr/>
        </p:nvGrpSpPr>
        <p:grpSpPr>
          <a:xfrm>
            <a:off x="3119678" y="3184746"/>
            <a:ext cx="269343" cy="348543"/>
            <a:chOff x="3119678" y="3360146"/>
            <a:chExt cx="269343" cy="348543"/>
          </a:xfrm>
        </p:grpSpPr>
        <p:sp>
          <p:nvSpPr>
            <p:cNvPr id="11818" name="Google Shape;11818;p8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87"/>
          <p:cNvGrpSpPr/>
          <p:nvPr/>
        </p:nvGrpSpPr>
        <p:grpSpPr>
          <a:xfrm>
            <a:off x="3967213" y="3181547"/>
            <a:ext cx="368185" cy="354753"/>
            <a:chOff x="3967213" y="3356947"/>
            <a:chExt cx="368185" cy="354753"/>
          </a:xfrm>
        </p:grpSpPr>
        <p:sp>
          <p:nvSpPr>
            <p:cNvPr id="11826" name="Google Shape;11826;p8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7"/>
          <p:cNvGrpSpPr/>
          <p:nvPr/>
        </p:nvGrpSpPr>
        <p:grpSpPr>
          <a:xfrm>
            <a:off x="871254" y="3184746"/>
            <a:ext cx="285183" cy="347023"/>
            <a:chOff x="871254" y="3360146"/>
            <a:chExt cx="285183" cy="347023"/>
          </a:xfrm>
        </p:grpSpPr>
        <p:sp>
          <p:nvSpPr>
            <p:cNvPr id="11832" name="Google Shape;11832;p8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87"/>
          <p:cNvGrpSpPr/>
          <p:nvPr/>
        </p:nvGrpSpPr>
        <p:grpSpPr>
          <a:xfrm>
            <a:off x="2665165" y="3184746"/>
            <a:ext cx="281794" cy="349684"/>
            <a:chOff x="2665165" y="3360146"/>
            <a:chExt cx="281794" cy="349684"/>
          </a:xfrm>
        </p:grpSpPr>
        <p:sp>
          <p:nvSpPr>
            <p:cNvPr id="11837" name="Google Shape;11837;p8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87"/>
          <p:cNvGrpSpPr/>
          <p:nvPr/>
        </p:nvGrpSpPr>
        <p:grpSpPr>
          <a:xfrm>
            <a:off x="7156344" y="3172296"/>
            <a:ext cx="264465" cy="353074"/>
            <a:chOff x="7156344" y="3347696"/>
            <a:chExt cx="264465" cy="353074"/>
          </a:xfrm>
        </p:grpSpPr>
        <p:sp>
          <p:nvSpPr>
            <p:cNvPr id="11843" name="Google Shape;11843;p8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87"/>
          <p:cNvGrpSpPr/>
          <p:nvPr/>
        </p:nvGrpSpPr>
        <p:grpSpPr>
          <a:xfrm>
            <a:off x="6703732" y="3171536"/>
            <a:ext cx="264813" cy="352693"/>
            <a:chOff x="6703732" y="3346936"/>
            <a:chExt cx="264813" cy="352693"/>
          </a:xfrm>
        </p:grpSpPr>
        <p:sp>
          <p:nvSpPr>
            <p:cNvPr id="11849" name="Google Shape;11849;p8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87"/>
          <p:cNvGrpSpPr/>
          <p:nvPr/>
        </p:nvGrpSpPr>
        <p:grpSpPr>
          <a:xfrm>
            <a:off x="6252228" y="3171536"/>
            <a:ext cx="265193" cy="352693"/>
            <a:chOff x="6252228" y="3346936"/>
            <a:chExt cx="265193" cy="352693"/>
          </a:xfrm>
        </p:grpSpPr>
        <p:sp>
          <p:nvSpPr>
            <p:cNvPr id="11855" name="Google Shape;11855;p8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87"/>
          <p:cNvGrpSpPr/>
          <p:nvPr/>
        </p:nvGrpSpPr>
        <p:grpSpPr>
          <a:xfrm>
            <a:off x="5801105" y="3172296"/>
            <a:ext cx="264813" cy="351933"/>
            <a:chOff x="5801105" y="3347696"/>
            <a:chExt cx="264813" cy="351933"/>
          </a:xfrm>
        </p:grpSpPr>
        <p:sp>
          <p:nvSpPr>
            <p:cNvPr id="11859" name="Google Shape;11859;p8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87"/>
          <p:cNvGrpSpPr/>
          <p:nvPr/>
        </p:nvGrpSpPr>
        <p:grpSpPr>
          <a:xfrm>
            <a:off x="5349253" y="3171536"/>
            <a:ext cx="265922" cy="352693"/>
            <a:chOff x="5349253" y="3346936"/>
            <a:chExt cx="265922" cy="352693"/>
          </a:xfrm>
        </p:grpSpPr>
        <p:sp>
          <p:nvSpPr>
            <p:cNvPr id="11864" name="Google Shape;11864;p8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87"/>
          <p:cNvGrpSpPr/>
          <p:nvPr/>
        </p:nvGrpSpPr>
        <p:grpSpPr>
          <a:xfrm>
            <a:off x="4907159" y="3171536"/>
            <a:ext cx="264845" cy="354214"/>
            <a:chOff x="4907159" y="3346936"/>
            <a:chExt cx="264845" cy="354214"/>
          </a:xfrm>
        </p:grpSpPr>
        <p:sp>
          <p:nvSpPr>
            <p:cNvPr id="11871" name="Google Shape;11871;p8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87"/>
          <p:cNvGrpSpPr/>
          <p:nvPr/>
        </p:nvGrpSpPr>
        <p:grpSpPr>
          <a:xfrm>
            <a:off x="8048421" y="3159086"/>
            <a:ext cx="276503" cy="369674"/>
            <a:chOff x="8048421" y="3334486"/>
            <a:chExt cx="276503" cy="369674"/>
          </a:xfrm>
        </p:grpSpPr>
        <p:sp>
          <p:nvSpPr>
            <p:cNvPr id="11874" name="Google Shape;11874;p8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87"/>
          <p:cNvGrpSpPr/>
          <p:nvPr/>
        </p:nvGrpSpPr>
        <p:grpSpPr>
          <a:xfrm>
            <a:off x="7575787" y="3154555"/>
            <a:ext cx="295384" cy="376834"/>
            <a:chOff x="7575787" y="3329955"/>
            <a:chExt cx="295384" cy="376834"/>
          </a:xfrm>
        </p:grpSpPr>
        <p:sp>
          <p:nvSpPr>
            <p:cNvPr id="11881" name="Google Shape;11881;p8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87"/>
          <p:cNvGrpSpPr/>
          <p:nvPr/>
        </p:nvGrpSpPr>
        <p:grpSpPr>
          <a:xfrm>
            <a:off x="864062" y="2709103"/>
            <a:ext cx="264084" cy="347783"/>
            <a:chOff x="864062" y="2884503"/>
            <a:chExt cx="264084" cy="347783"/>
          </a:xfrm>
        </p:grpSpPr>
        <p:sp>
          <p:nvSpPr>
            <p:cNvPr id="11888" name="Google Shape;11888;p8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87"/>
          <p:cNvGrpSpPr/>
          <p:nvPr/>
        </p:nvGrpSpPr>
        <p:grpSpPr>
          <a:xfrm>
            <a:off x="3978523" y="2709261"/>
            <a:ext cx="348955" cy="346516"/>
            <a:chOff x="3978523" y="2884661"/>
            <a:chExt cx="348955" cy="346516"/>
          </a:xfrm>
        </p:grpSpPr>
        <p:sp>
          <p:nvSpPr>
            <p:cNvPr id="11899" name="Google Shape;11899;p8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87"/>
          <p:cNvGrpSpPr/>
          <p:nvPr/>
        </p:nvGrpSpPr>
        <p:grpSpPr>
          <a:xfrm>
            <a:off x="3556255" y="2709863"/>
            <a:ext cx="347435" cy="345534"/>
            <a:chOff x="3527780" y="2885263"/>
            <a:chExt cx="347435" cy="345534"/>
          </a:xfrm>
        </p:grpSpPr>
        <p:sp>
          <p:nvSpPr>
            <p:cNvPr id="11908" name="Google Shape;11908;p8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87"/>
          <p:cNvGrpSpPr/>
          <p:nvPr/>
        </p:nvGrpSpPr>
        <p:grpSpPr>
          <a:xfrm>
            <a:off x="2239671" y="2709103"/>
            <a:ext cx="218053" cy="348543"/>
            <a:chOff x="2239671" y="2884503"/>
            <a:chExt cx="218053" cy="348543"/>
          </a:xfrm>
        </p:grpSpPr>
        <p:sp>
          <p:nvSpPr>
            <p:cNvPr id="11932" name="Google Shape;11932;p8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87"/>
          <p:cNvGrpSpPr/>
          <p:nvPr/>
        </p:nvGrpSpPr>
        <p:grpSpPr>
          <a:xfrm>
            <a:off x="2691555" y="2709103"/>
            <a:ext cx="215044" cy="348924"/>
            <a:chOff x="2691555" y="2884503"/>
            <a:chExt cx="215044" cy="348924"/>
          </a:xfrm>
        </p:grpSpPr>
        <p:sp>
          <p:nvSpPr>
            <p:cNvPr id="11938" name="Google Shape;11938;p8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87"/>
          <p:cNvGrpSpPr/>
          <p:nvPr/>
        </p:nvGrpSpPr>
        <p:grpSpPr>
          <a:xfrm>
            <a:off x="1770459" y="2709103"/>
            <a:ext cx="254644" cy="348828"/>
            <a:chOff x="1770459" y="2884503"/>
            <a:chExt cx="254644" cy="348828"/>
          </a:xfrm>
        </p:grpSpPr>
        <p:sp>
          <p:nvSpPr>
            <p:cNvPr id="11942" name="Google Shape;11942;p8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0" name="Google Shape;11950;p87"/>
          <p:cNvGrpSpPr/>
          <p:nvPr/>
        </p:nvGrpSpPr>
        <p:grpSpPr>
          <a:xfrm>
            <a:off x="1317466" y="2709483"/>
            <a:ext cx="258382" cy="348543"/>
            <a:chOff x="1317466" y="2884883"/>
            <a:chExt cx="258382" cy="348543"/>
          </a:xfrm>
        </p:grpSpPr>
        <p:sp>
          <p:nvSpPr>
            <p:cNvPr id="11951" name="Google Shape;11951;p8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87"/>
          <p:cNvGrpSpPr/>
          <p:nvPr/>
        </p:nvGrpSpPr>
        <p:grpSpPr>
          <a:xfrm>
            <a:off x="3121167" y="2709483"/>
            <a:ext cx="258414" cy="348543"/>
            <a:chOff x="3121167" y="2884883"/>
            <a:chExt cx="258414" cy="348543"/>
          </a:xfrm>
        </p:grpSpPr>
        <p:sp>
          <p:nvSpPr>
            <p:cNvPr id="11960" name="Google Shape;11960;p8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87"/>
          <p:cNvGrpSpPr/>
          <p:nvPr/>
        </p:nvGrpSpPr>
        <p:grpSpPr>
          <a:xfrm>
            <a:off x="4899999" y="2706695"/>
            <a:ext cx="271244" cy="346801"/>
            <a:chOff x="4899999" y="2882095"/>
            <a:chExt cx="271244" cy="346801"/>
          </a:xfrm>
        </p:grpSpPr>
        <p:sp>
          <p:nvSpPr>
            <p:cNvPr id="11969" name="Google Shape;11969;p8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87"/>
          <p:cNvGrpSpPr/>
          <p:nvPr/>
        </p:nvGrpSpPr>
        <p:grpSpPr>
          <a:xfrm>
            <a:off x="7162775" y="2705713"/>
            <a:ext cx="259523" cy="346294"/>
            <a:chOff x="7162775" y="2881113"/>
            <a:chExt cx="259523" cy="346294"/>
          </a:xfrm>
        </p:grpSpPr>
        <p:sp>
          <p:nvSpPr>
            <p:cNvPr id="11980" name="Google Shape;11980;p8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87"/>
          <p:cNvGrpSpPr/>
          <p:nvPr/>
        </p:nvGrpSpPr>
        <p:grpSpPr>
          <a:xfrm>
            <a:off x="6709751" y="2706442"/>
            <a:ext cx="261075" cy="347815"/>
            <a:chOff x="6709751" y="2881842"/>
            <a:chExt cx="261075" cy="347815"/>
          </a:xfrm>
        </p:grpSpPr>
        <p:sp>
          <p:nvSpPr>
            <p:cNvPr id="11987" name="Google Shape;11987;p8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87"/>
          <p:cNvGrpSpPr/>
          <p:nvPr/>
        </p:nvGrpSpPr>
        <p:grpSpPr>
          <a:xfrm>
            <a:off x="5807156" y="2705713"/>
            <a:ext cx="261043" cy="348163"/>
            <a:chOff x="5807156" y="2881113"/>
            <a:chExt cx="261043" cy="348163"/>
          </a:xfrm>
        </p:grpSpPr>
        <p:sp>
          <p:nvSpPr>
            <p:cNvPr id="11994" name="Google Shape;11994;p8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87"/>
          <p:cNvGrpSpPr/>
          <p:nvPr/>
        </p:nvGrpSpPr>
        <p:grpSpPr>
          <a:xfrm>
            <a:off x="5355653" y="2706093"/>
            <a:ext cx="262184" cy="346643"/>
            <a:chOff x="5355653" y="2881493"/>
            <a:chExt cx="262184" cy="346643"/>
          </a:xfrm>
        </p:grpSpPr>
        <p:sp>
          <p:nvSpPr>
            <p:cNvPr id="12000" name="Google Shape;12000;p8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87"/>
          <p:cNvGrpSpPr/>
          <p:nvPr/>
        </p:nvGrpSpPr>
        <p:grpSpPr>
          <a:xfrm>
            <a:off x="8055961" y="2706442"/>
            <a:ext cx="260283" cy="345914"/>
            <a:chOff x="8055961" y="2881842"/>
            <a:chExt cx="260283" cy="345914"/>
          </a:xfrm>
        </p:grpSpPr>
        <p:sp>
          <p:nvSpPr>
            <p:cNvPr id="12006" name="Google Shape;12006;p8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87"/>
          <p:cNvGrpSpPr/>
          <p:nvPr/>
        </p:nvGrpSpPr>
        <p:grpSpPr>
          <a:xfrm>
            <a:off x="7609368" y="2718512"/>
            <a:ext cx="264813" cy="353105"/>
            <a:chOff x="7609368" y="2893912"/>
            <a:chExt cx="264813" cy="353105"/>
          </a:xfrm>
        </p:grpSpPr>
        <p:sp>
          <p:nvSpPr>
            <p:cNvPr id="12011" name="Google Shape;12011;p8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87"/>
          <p:cNvGrpSpPr/>
          <p:nvPr/>
        </p:nvGrpSpPr>
        <p:grpSpPr>
          <a:xfrm>
            <a:off x="6248458" y="2694372"/>
            <a:ext cx="270864" cy="360645"/>
            <a:chOff x="6248458" y="2869772"/>
            <a:chExt cx="270864" cy="360645"/>
          </a:xfrm>
        </p:grpSpPr>
        <p:sp>
          <p:nvSpPr>
            <p:cNvPr id="12018" name="Google Shape;12018;p8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87"/>
          <p:cNvGrpSpPr/>
          <p:nvPr/>
        </p:nvGrpSpPr>
        <p:grpSpPr>
          <a:xfrm>
            <a:off x="3075928" y="2270398"/>
            <a:ext cx="363243" cy="300675"/>
            <a:chOff x="3075928" y="2445798"/>
            <a:chExt cx="363243" cy="300675"/>
          </a:xfrm>
        </p:grpSpPr>
        <p:sp>
          <p:nvSpPr>
            <p:cNvPr id="12024" name="Google Shape;12024;p8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87"/>
          <p:cNvGrpSpPr/>
          <p:nvPr/>
        </p:nvGrpSpPr>
        <p:grpSpPr>
          <a:xfrm>
            <a:off x="2633105" y="2256459"/>
            <a:ext cx="363243" cy="328585"/>
            <a:chOff x="2633105" y="2431859"/>
            <a:chExt cx="363243" cy="328585"/>
          </a:xfrm>
        </p:grpSpPr>
        <p:sp>
          <p:nvSpPr>
            <p:cNvPr id="12036" name="Google Shape;12036;p8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4" name="Google Shape;12044;p87"/>
          <p:cNvGrpSpPr/>
          <p:nvPr/>
        </p:nvGrpSpPr>
        <p:grpSpPr>
          <a:xfrm>
            <a:off x="2189142" y="2245910"/>
            <a:ext cx="365904" cy="350064"/>
            <a:chOff x="2189142" y="2421310"/>
            <a:chExt cx="365904" cy="350064"/>
          </a:xfrm>
        </p:grpSpPr>
        <p:sp>
          <p:nvSpPr>
            <p:cNvPr id="12045" name="Google Shape;12045;p8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4" name="Google Shape;12054;p8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5" name="Google Shape;12055;p87"/>
          <p:cNvGrpSpPr/>
          <p:nvPr/>
        </p:nvGrpSpPr>
        <p:grpSpPr>
          <a:xfrm>
            <a:off x="3961923" y="2310917"/>
            <a:ext cx="364415" cy="220936"/>
            <a:chOff x="3961923" y="2486317"/>
            <a:chExt cx="364415" cy="220936"/>
          </a:xfrm>
        </p:grpSpPr>
        <p:sp>
          <p:nvSpPr>
            <p:cNvPr id="12056" name="Google Shape;12056;p8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0" name="Google Shape;12060;p8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1" name="Google Shape;12061;p87"/>
          <p:cNvGrpSpPr/>
          <p:nvPr/>
        </p:nvGrpSpPr>
        <p:grpSpPr>
          <a:xfrm>
            <a:off x="1303876" y="2243977"/>
            <a:ext cx="363275" cy="354626"/>
            <a:chOff x="1303876" y="2419377"/>
            <a:chExt cx="363275" cy="354626"/>
          </a:xfrm>
        </p:grpSpPr>
        <p:sp>
          <p:nvSpPr>
            <p:cNvPr id="12062" name="Google Shape;12062;p8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0" name="Google Shape;12070;p87"/>
          <p:cNvGrpSpPr/>
          <p:nvPr/>
        </p:nvGrpSpPr>
        <p:grpSpPr>
          <a:xfrm>
            <a:off x="861053" y="2239510"/>
            <a:ext cx="362134" cy="363623"/>
            <a:chOff x="861053" y="2414910"/>
            <a:chExt cx="362134" cy="363623"/>
          </a:xfrm>
        </p:grpSpPr>
        <p:sp>
          <p:nvSpPr>
            <p:cNvPr id="12071" name="Google Shape;12071;p8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87"/>
          <p:cNvGrpSpPr/>
          <p:nvPr/>
        </p:nvGrpSpPr>
        <p:grpSpPr>
          <a:xfrm>
            <a:off x="7594288" y="2239859"/>
            <a:ext cx="279513" cy="355735"/>
            <a:chOff x="7594288" y="2415259"/>
            <a:chExt cx="279513" cy="355735"/>
          </a:xfrm>
        </p:grpSpPr>
        <p:sp>
          <p:nvSpPr>
            <p:cNvPr id="12077" name="Google Shape;12077;p8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87"/>
          <p:cNvGrpSpPr/>
          <p:nvPr/>
        </p:nvGrpSpPr>
        <p:grpSpPr>
          <a:xfrm>
            <a:off x="7145794" y="2240239"/>
            <a:ext cx="278784" cy="355735"/>
            <a:chOff x="7145794" y="2415639"/>
            <a:chExt cx="278784" cy="355735"/>
          </a:xfrm>
        </p:grpSpPr>
        <p:sp>
          <p:nvSpPr>
            <p:cNvPr id="12084" name="Google Shape;12084;p8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4" name="Google Shape;12094;p87"/>
          <p:cNvGrpSpPr/>
          <p:nvPr/>
        </p:nvGrpSpPr>
        <p:grpSpPr>
          <a:xfrm>
            <a:off x="6698441" y="2239130"/>
            <a:ext cx="277644" cy="357984"/>
            <a:chOff x="6698441" y="2414530"/>
            <a:chExt cx="277644" cy="357984"/>
          </a:xfrm>
        </p:grpSpPr>
        <p:sp>
          <p:nvSpPr>
            <p:cNvPr id="12095" name="Google Shape;12095;p8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87"/>
          <p:cNvGrpSpPr/>
          <p:nvPr/>
        </p:nvGrpSpPr>
        <p:grpSpPr>
          <a:xfrm>
            <a:off x="4897750" y="2240239"/>
            <a:ext cx="279513" cy="357255"/>
            <a:chOff x="4897750" y="2415639"/>
            <a:chExt cx="279513" cy="357255"/>
          </a:xfrm>
        </p:grpSpPr>
        <p:sp>
          <p:nvSpPr>
            <p:cNvPr id="12102" name="Google Shape;12102;p8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87"/>
          <p:cNvGrpSpPr/>
          <p:nvPr/>
        </p:nvGrpSpPr>
        <p:grpSpPr>
          <a:xfrm>
            <a:off x="5812066" y="2240619"/>
            <a:ext cx="264813" cy="353454"/>
            <a:chOff x="5812066" y="2416019"/>
            <a:chExt cx="264813" cy="353454"/>
          </a:xfrm>
        </p:grpSpPr>
        <p:sp>
          <p:nvSpPr>
            <p:cNvPr id="12111" name="Google Shape;12111;p8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8" name="Google Shape;12118;p87"/>
          <p:cNvGrpSpPr/>
          <p:nvPr/>
        </p:nvGrpSpPr>
        <p:grpSpPr>
          <a:xfrm>
            <a:off x="8054820" y="2240999"/>
            <a:ext cx="264433" cy="353454"/>
            <a:chOff x="8054820" y="2416399"/>
            <a:chExt cx="264433" cy="353454"/>
          </a:xfrm>
        </p:grpSpPr>
        <p:sp>
          <p:nvSpPr>
            <p:cNvPr id="12119" name="Google Shape;12119;p8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5" name="Google Shape;12125;p87"/>
          <p:cNvGrpSpPr/>
          <p:nvPr/>
        </p:nvGrpSpPr>
        <p:grpSpPr>
          <a:xfrm>
            <a:off x="5356413" y="2237990"/>
            <a:ext cx="271212" cy="361374"/>
            <a:chOff x="5356413" y="2413390"/>
            <a:chExt cx="271212" cy="361374"/>
          </a:xfrm>
        </p:grpSpPr>
        <p:sp>
          <p:nvSpPr>
            <p:cNvPr id="12126" name="Google Shape;12126;p8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87"/>
          <p:cNvGrpSpPr/>
          <p:nvPr/>
        </p:nvGrpSpPr>
        <p:grpSpPr>
          <a:xfrm>
            <a:off x="6255238" y="2236849"/>
            <a:ext cx="271244" cy="360994"/>
            <a:chOff x="6255238" y="2412249"/>
            <a:chExt cx="271244" cy="360994"/>
          </a:xfrm>
        </p:grpSpPr>
        <p:sp>
          <p:nvSpPr>
            <p:cNvPr id="12132" name="Google Shape;12132;p8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87"/>
          <p:cNvGrpSpPr/>
          <p:nvPr/>
        </p:nvGrpSpPr>
        <p:grpSpPr>
          <a:xfrm>
            <a:off x="2185372" y="1782399"/>
            <a:ext cx="366664" cy="366981"/>
            <a:chOff x="2185372" y="1957799"/>
            <a:chExt cx="366664" cy="366981"/>
          </a:xfrm>
        </p:grpSpPr>
        <p:sp>
          <p:nvSpPr>
            <p:cNvPr id="12139" name="Google Shape;12139;p8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87"/>
          <p:cNvGrpSpPr/>
          <p:nvPr/>
        </p:nvGrpSpPr>
        <p:grpSpPr>
          <a:xfrm>
            <a:off x="1737258" y="1812971"/>
            <a:ext cx="370814" cy="307359"/>
            <a:chOff x="1737258" y="1988371"/>
            <a:chExt cx="370814" cy="307359"/>
          </a:xfrm>
        </p:grpSpPr>
        <p:sp>
          <p:nvSpPr>
            <p:cNvPr id="12148" name="Google Shape;12148;p8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87"/>
          <p:cNvGrpSpPr/>
          <p:nvPr/>
        </p:nvGrpSpPr>
        <p:grpSpPr>
          <a:xfrm>
            <a:off x="848983" y="1814111"/>
            <a:ext cx="369294" cy="304350"/>
            <a:chOff x="848983" y="1989511"/>
            <a:chExt cx="369294" cy="304350"/>
          </a:xfrm>
        </p:grpSpPr>
        <p:sp>
          <p:nvSpPr>
            <p:cNvPr id="12153" name="Google Shape;12153;p8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87"/>
          <p:cNvGrpSpPr/>
          <p:nvPr/>
        </p:nvGrpSpPr>
        <p:grpSpPr>
          <a:xfrm>
            <a:off x="3074027" y="1808377"/>
            <a:ext cx="380604" cy="313854"/>
            <a:chOff x="3074027" y="1983777"/>
            <a:chExt cx="380604" cy="313854"/>
          </a:xfrm>
        </p:grpSpPr>
        <p:sp>
          <p:nvSpPr>
            <p:cNvPr id="12159" name="Google Shape;12159;p8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87"/>
          <p:cNvGrpSpPr/>
          <p:nvPr/>
        </p:nvGrpSpPr>
        <p:grpSpPr>
          <a:xfrm>
            <a:off x="3522521" y="1800457"/>
            <a:ext cx="367013" cy="331278"/>
            <a:chOff x="3522521" y="1975857"/>
            <a:chExt cx="367013" cy="331278"/>
          </a:xfrm>
        </p:grpSpPr>
        <p:sp>
          <p:nvSpPr>
            <p:cNvPr id="12165" name="Google Shape;12165;p8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87"/>
          <p:cNvGrpSpPr/>
          <p:nvPr/>
        </p:nvGrpSpPr>
        <p:grpSpPr>
          <a:xfrm>
            <a:off x="2630824" y="1801566"/>
            <a:ext cx="368185" cy="330454"/>
            <a:chOff x="2630824" y="1976966"/>
            <a:chExt cx="368185" cy="330454"/>
          </a:xfrm>
        </p:grpSpPr>
        <p:sp>
          <p:nvSpPr>
            <p:cNvPr id="12173" name="Google Shape;12173;p8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87"/>
          <p:cNvGrpSpPr/>
          <p:nvPr/>
        </p:nvGrpSpPr>
        <p:grpSpPr>
          <a:xfrm>
            <a:off x="1293706" y="1791016"/>
            <a:ext cx="369294" cy="350444"/>
            <a:chOff x="1293706" y="1966416"/>
            <a:chExt cx="369294" cy="350444"/>
          </a:xfrm>
        </p:grpSpPr>
        <p:sp>
          <p:nvSpPr>
            <p:cNvPr id="12182" name="Google Shape;12182;p8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87"/>
          <p:cNvGrpSpPr/>
          <p:nvPr/>
        </p:nvGrpSpPr>
        <p:grpSpPr>
          <a:xfrm>
            <a:off x="3967213" y="1800077"/>
            <a:ext cx="368185" cy="331816"/>
            <a:chOff x="3967213" y="1975477"/>
            <a:chExt cx="368185" cy="331816"/>
          </a:xfrm>
        </p:grpSpPr>
        <p:sp>
          <p:nvSpPr>
            <p:cNvPr id="12191" name="Google Shape;12191;p8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87"/>
          <p:cNvGrpSpPr/>
          <p:nvPr/>
        </p:nvGrpSpPr>
        <p:grpSpPr>
          <a:xfrm>
            <a:off x="8047661" y="1793646"/>
            <a:ext cx="279132" cy="356875"/>
            <a:chOff x="8047661" y="1969046"/>
            <a:chExt cx="279132" cy="356875"/>
          </a:xfrm>
        </p:grpSpPr>
        <p:sp>
          <p:nvSpPr>
            <p:cNvPr id="12195" name="Google Shape;12195;p8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87"/>
          <p:cNvGrpSpPr/>
          <p:nvPr/>
        </p:nvGrpSpPr>
        <p:grpSpPr>
          <a:xfrm>
            <a:off x="7596157" y="1792759"/>
            <a:ext cx="279544" cy="358142"/>
            <a:chOff x="7596157" y="1968159"/>
            <a:chExt cx="279544" cy="358142"/>
          </a:xfrm>
        </p:grpSpPr>
        <p:sp>
          <p:nvSpPr>
            <p:cNvPr id="12200" name="Google Shape;12200;p8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87"/>
          <p:cNvGrpSpPr/>
          <p:nvPr/>
        </p:nvGrpSpPr>
        <p:grpSpPr>
          <a:xfrm>
            <a:off x="7147315" y="1793646"/>
            <a:ext cx="279513" cy="357636"/>
            <a:chOff x="7147315" y="1969046"/>
            <a:chExt cx="279513" cy="357636"/>
          </a:xfrm>
        </p:grpSpPr>
        <p:sp>
          <p:nvSpPr>
            <p:cNvPr id="12207" name="Google Shape;12207;p8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87"/>
          <p:cNvGrpSpPr/>
          <p:nvPr/>
        </p:nvGrpSpPr>
        <p:grpSpPr>
          <a:xfrm>
            <a:off x="6697681" y="1792917"/>
            <a:ext cx="280305" cy="359093"/>
            <a:chOff x="6697681" y="1968317"/>
            <a:chExt cx="280305" cy="359093"/>
          </a:xfrm>
        </p:grpSpPr>
        <p:sp>
          <p:nvSpPr>
            <p:cNvPr id="12215" name="Google Shape;12215;p8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7"/>
          <p:cNvGrpSpPr/>
          <p:nvPr/>
        </p:nvGrpSpPr>
        <p:grpSpPr>
          <a:xfrm>
            <a:off x="6248839" y="1792537"/>
            <a:ext cx="280273" cy="358744"/>
            <a:chOff x="6248839" y="1967937"/>
            <a:chExt cx="280273" cy="358744"/>
          </a:xfrm>
        </p:grpSpPr>
        <p:sp>
          <p:nvSpPr>
            <p:cNvPr id="12223" name="Google Shape;12223;p8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87"/>
          <p:cNvGrpSpPr/>
          <p:nvPr/>
        </p:nvGrpSpPr>
        <p:grpSpPr>
          <a:xfrm>
            <a:off x="5801485" y="1793646"/>
            <a:ext cx="279164" cy="357794"/>
            <a:chOff x="5801485" y="1969046"/>
            <a:chExt cx="279164" cy="357794"/>
          </a:xfrm>
        </p:grpSpPr>
        <p:sp>
          <p:nvSpPr>
            <p:cNvPr id="12230" name="Google Shape;12230;p8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87"/>
          <p:cNvGrpSpPr/>
          <p:nvPr/>
        </p:nvGrpSpPr>
        <p:grpSpPr>
          <a:xfrm>
            <a:off x="5352643" y="1793646"/>
            <a:ext cx="278404" cy="358364"/>
            <a:chOff x="5352643" y="1969046"/>
            <a:chExt cx="278404" cy="358364"/>
          </a:xfrm>
        </p:grpSpPr>
        <p:sp>
          <p:nvSpPr>
            <p:cNvPr id="12244" name="Google Shape;12244;p8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87"/>
          <p:cNvGrpSpPr/>
          <p:nvPr/>
        </p:nvGrpSpPr>
        <p:grpSpPr>
          <a:xfrm>
            <a:off x="4897750" y="1792917"/>
            <a:ext cx="279132" cy="358364"/>
            <a:chOff x="4897750" y="1968317"/>
            <a:chExt cx="279132" cy="358364"/>
          </a:xfrm>
        </p:grpSpPr>
        <p:sp>
          <p:nvSpPr>
            <p:cNvPr id="12249" name="Google Shape;12249;p8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2" name="Google Shape;12262;p8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3" name="Google Shape;12263;p87"/>
          <p:cNvGrpSpPr/>
          <p:nvPr/>
        </p:nvGrpSpPr>
        <p:grpSpPr>
          <a:xfrm>
            <a:off x="1767449" y="1337644"/>
            <a:ext cx="324403" cy="347783"/>
            <a:chOff x="1767449" y="1513044"/>
            <a:chExt cx="324403" cy="347783"/>
          </a:xfrm>
        </p:grpSpPr>
        <p:sp>
          <p:nvSpPr>
            <p:cNvPr id="12264" name="Google Shape;12264;p8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87"/>
          <p:cNvGrpSpPr/>
          <p:nvPr/>
        </p:nvGrpSpPr>
        <p:grpSpPr>
          <a:xfrm>
            <a:off x="4007193" y="1337327"/>
            <a:ext cx="320633" cy="348100"/>
            <a:chOff x="4007193" y="1512727"/>
            <a:chExt cx="320633" cy="348100"/>
          </a:xfrm>
        </p:grpSpPr>
        <p:sp>
          <p:nvSpPr>
            <p:cNvPr id="12274" name="Google Shape;12274;p8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87"/>
          <p:cNvGrpSpPr/>
          <p:nvPr/>
        </p:nvGrpSpPr>
        <p:grpSpPr>
          <a:xfrm>
            <a:off x="3530425" y="1333347"/>
            <a:ext cx="368175" cy="344594"/>
            <a:chOff x="3530425" y="1508747"/>
            <a:chExt cx="368175" cy="344594"/>
          </a:xfrm>
        </p:grpSpPr>
        <p:sp>
          <p:nvSpPr>
            <p:cNvPr id="12280" name="Google Shape;12280;p8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87"/>
          <p:cNvGrpSpPr/>
          <p:nvPr/>
        </p:nvGrpSpPr>
        <p:grpSpPr>
          <a:xfrm>
            <a:off x="3127598" y="1337834"/>
            <a:ext cx="289714" cy="347593"/>
            <a:chOff x="3127598" y="1513234"/>
            <a:chExt cx="289714" cy="347593"/>
          </a:xfrm>
        </p:grpSpPr>
        <p:sp>
          <p:nvSpPr>
            <p:cNvPr id="12285" name="Google Shape;12285;p8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0" name="Google Shape;12290;p87"/>
          <p:cNvGrpSpPr/>
          <p:nvPr/>
        </p:nvGrpSpPr>
        <p:grpSpPr>
          <a:xfrm>
            <a:off x="2662884" y="1337644"/>
            <a:ext cx="322914" cy="348543"/>
            <a:chOff x="2662884" y="1513044"/>
            <a:chExt cx="322914" cy="348543"/>
          </a:xfrm>
        </p:grpSpPr>
        <p:sp>
          <p:nvSpPr>
            <p:cNvPr id="12291" name="Google Shape;12291;p8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87"/>
          <p:cNvGrpSpPr/>
          <p:nvPr/>
        </p:nvGrpSpPr>
        <p:grpSpPr>
          <a:xfrm>
            <a:off x="2232511" y="1337359"/>
            <a:ext cx="299534" cy="348068"/>
            <a:chOff x="2232511" y="1512759"/>
            <a:chExt cx="299534" cy="348068"/>
          </a:xfrm>
        </p:grpSpPr>
        <p:sp>
          <p:nvSpPr>
            <p:cNvPr id="12302" name="Google Shape;12302;p8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87"/>
          <p:cNvGrpSpPr/>
          <p:nvPr/>
        </p:nvGrpSpPr>
        <p:grpSpPr>
          <a:xfrm>
            <a:off x="1331406" y="1337961"/>
            <a:ext cx="301784" cy="348607"/>
            <a:chOff x="1331406" y="1513361"/>
            <a:chExt cx="301784" cy="348607"/>
          </a:xfrm>
        </p:grpSpPr>
        <p:sp>
          <p:nvSpPr>
            <p:cNvPr id="12314" name="Google Shape;12314;p8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87"/>
          <p:cNvGrpSpPr/>
          <p:nvPr/>
        </p:nvGrpSpPr>
        <p:grpSpPr>
          <a:xfrm>
            <a:off x="7144274" y="1324814"/>
            <a:ext cx="282174" cy="355735"/>
            <a:chOff x="7144274" y="1500214"/>
            <a:chExt cx="282174" cy="355735"/>
          </a:xfrm>
        </p:grpSpPr>
        <p:sp>
          <p:nvSpPr>
            <p:cNvPr id="12319" name="Google Shape;12319;p8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87"/>
          <p:cNvGrpSpPr/>
          <p:nvPr/>
        </p:nvGrpSpPr>
        <p:grpSpPr>
          <a:xfrm>
            <a:off x="6685262" y="1324814"/>
            <a:ext cx="289682" cy="354594"/>
            <a:chOff x="6685262" y="1500214"/>
            <a:chExt cx="289682" cy="354594"/>
          </a:xfrm>
        </p:grpSpPr>
        <p:sp>
          <p:nvSpPr>
            <p:cNvPr id="12326" name="Google Shape;12326;p8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87"/>
          <p:cNvGrpSpPr/>
          <p:nvPr/>
        </p:nvGrpSpPr>
        <p:grpSpPr>
          <a:xfrm>
            <a:off x="6200938" y="1325194"/>
            <a:ext cx="322154" cy="355355"/>
            <a:chOff x="6200938" y="1500594"/>
            <a:chExt cx="322154" cy="355355"/>
          </a:xfrm>
        </p:grpSpPr>
        <p:sp>
          <p:nvSpPr>
            <p:cNvPr id="12331" name="Google Shape;12331;p8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87"/>
          <p:cNvGrpSpPr/>
          <p:nvPr/>
        </p:nvGrpSpPr>
        <p:grpSpPr>
          <a:xfrm>
            <a:off x="5289631" y="1324814"/>
            <a:ext cx="332355" cy="354974"/>
            <a:chOff x="5289631" y="1500214"/>
            <a:chExt cx="332355" cy="354974"/>
          </a:xfrm>
        </p:grpSpPr>
        <p:sp>
          <p:nvSpPr>
            <p:cNvPr id="12337" name="Google Shape;12337;p8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87"/>
          <p:cNvGrpSpPr/>
          <p:nvPr/>
        </p:nvGrpSpPr>
        <p:grpSpPr>
          <a:xfrm>
            <a:off x="5748295" y="1324433"/>
            <a:ext cx="323294" cy="356115"/>
            <a:chOff x="5748295" y="1499833"/>
            <a:chExt cx="323294" cy="356115"/>
          </a:xfrm>
        </p:grpSpPr>
        <p:sp>
          <p:nvSpPr>
            <p:cNvPr id="12344" name="Google Shape;12344;p8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87"/>
          <p:cNvGrpSpPr/>
          <p:nvPr/>
        </p:nvGrpSpPr>
        <p:grpSpPr>
          <a:xfrm>
            <a:off x="8047661" y="1325637"/>
            <a:ext cx="278404" cy="355260"/>
            <a:chOff x="8047661" y="1501037"/>
            <a:chExt cx="278404" cy="355260"/>
          </a:xfrm>
        </p:grpSpPr>
        <p:sp>
          <p:nvSpPr>
            <p:cNvPr id="12352" name="Google Shape;12352;p8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87"/>
          <p:cNvGrpSpPr/>
          <p:nvPr/>
        </p:nvGrpSpPr>
        <p:grpSpPr>
          <a:xfrm>
            <a:off x="4903389" y="1324814"/>
            <a:ext cx="267854" cy="355735"/>
            <a:chOff x="4903389" y="1500214"/>
            <a:chExt cx="267854" cy="355735"/>
          </a:xfrm>
        </p:grpSpPr>
        <p:sp>
          <p:nvSpPr>
            <p:cNvPr id="12357" name="Google Shape;12357;p8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87"/>
          <p:cNvGrpSpPr/>
          <p:nvPr/>
        </p:nvGrpSpPr>
        <p:grpSpPr>
          <a:xfrm>
            <a:off x="7613518" y="1325954"/>
            <a:ext cx="264433" cy="353074"/>
            <a:chOff x="7613518" y="1501354"/>
            <a:chExt cx="264433" cy="353074"/>
          </a:xfrm>
        </p:grpSpPr>
        <p:sp>
          <p:nvSpPr>
            <p:cNvPr id="12363" name="Google Shape;12363;p8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9" name="Google Shape;12369;p87"/>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370" name="Google Shape;12370;p87"/>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74"/>
        <p:cNvGrpSpPr/>
        <p:nvPr/>
      </p:nvGrpSpPr>
      <p:grpSpPr>
        <a:xfrm>
          <a:off x="0" y="0"/>
          <a:ext cx="0" cy="0"/>
          <a:chOff x="0" y="0"/>
          <a:chExt cx="0" cy="0"/>
        </a:xfrm>
      </p:grpSpPr>
      <p:grpSp>
        <p:nvGrpSpPr>
          <p:cNvPr id="12375" name="Google Shape;12375;p88"/>
          <p:cNvGrpSpPr/>
          <p:nvPr/>
        </p:nvGrpSpPr>
        <p:grpSpPr>
          <a:xfrm>
            <a:off x="1757085" y="1325225"/>
            <a:ext cx="371069" cy="359396"/>
            <a:chOff x="1757085" y="1500675"/>
            <a:chExt cx="371069" cy="359396"/>
          </a:xfrm>
        </p:grpSpPr>
        <p:sp>
          <p:nvSpPr>
            <p:cNvPr id="12376" name="Google Shape;12376;p8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5" name="Google Shape;12405;p88"/>
          <p:cNvGrpSpPr/>
          <p:nvPr/>
        </p:nvGrpSpPr>
        <p:grpSpPr>
          <a:xfrm>
            <a:off x="2774209" y="1779241"/>
            <a:ext cx="116693" cy="374186"/>
            <a:chOff x="2774209" y="1954691"/>
            <a:chExt cx="116693" cy="374186"/>
          </a:xfrm>
        </p:grpSpPr>
        <p:sp>
          <p:nvSpPr>
            <p:cNvPr id="12406" name="Google Shape;12406;p8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88"/>
          <p:cNvGrpSpPr/>
          <p:nvPr/>
        </p:nvGrpSpPr>
        <p:grpSpPr>
          <a:xfrm>
            <a:off x="4017435" y="1324462"/>
            <a:ext cx="315092" cy="359397"/>
            <a:chOff x="4017435" y="1499912"/>
            <a:chExt cx="315092" cy="359397"/>
          </a:xfrm>
        </p:grpSpPr>
        <p:sp>
          <p:nvSpPr>
            <p:cNvPr id="12409" name="Google Shape;12409;p8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88"/>
          <p:cNvGrpSpPr/>
          <p:nvPr/>
        </p:nvGrpSpPr>
        <p:grpSpPr>
          <a:xfrm>
            <a:off x="3963652" y="1824309"/>
            <a:ext cx="374154" cy="284050"/>
            <a:chOff x="3963652" y="1999759"/>
            <a:chExt cx="374154" cy="284050"/>
          </a:xfrm>
        </p:grpSpPr>
        <p:sp>
          <p:nvSpPr>
            <p:cNvPr id="12412" name="Google Shape;12412;p8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88"/>
          <p:cNvGrpSpPr/>
          <p:nvPr/>
        </p:nvGrpSpPr>
        <p:grpSpPr>
          <a:xfrm>
            <a:off x="1777536" y="1839416"/>
            <a:ext cx="376444" cy="253772"/>
            <a:chOff x="1777536" y="2014866"/>
            <a:chExt cx="376444" cy="253772"/>
          </a:xfrm>
        </p:grpSpPr>
        <p:sp>
          <p:nvSpPr>
            <p:cNvPr id="12416" name="Google Shape;12416;p8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1" name="Google Shape;12421;p88"/>
          <p:cNvGrpSpPr/>
          <p:nvPr/>
        </p:nvGrpSpPr>
        <p:grpSpPr>
          <a:xfrm>
            <a:off x="1309875" y="1881876"/>
            <a:ext cx="374154" cy="169680"/>
            <a:chOff x="1309875" y="2057326"/>
            <a:chExt cx="374154" cy="169680"/>
          </a:xfrm>
        </p:grpSpPr>
        <p:sp>
          <p:nvSpPr>
            <p:cNvPr id="12422" name="Google Shape;12422;p8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3" name="Google Shape;12433;p8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4" name="Google Shape;12434;p88"/>
          <p:cNvGrpSpPr/>
          <p:nvPr/>
        </p:nvGrpSpPr>
        <p:grpSpPr>
          <a:xfrm>
            <a:off x="2347450" y="1779114"/>
            <a:ext cx="113639" cy="373168"/>
            <a:chOff x="2347450" y="1954564"/>
            <a:chExt cx="113639" cy="373168"/>
          </a:xfrm>
        </p:grpSpPr>
        <p:sp>
          <p:nvSpPr>
            <p:cNvPr id="12435" name="Google Shape;12435;p8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7" name="Google Shape;12437;p8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8" name="Google Shape;12438;p88"/>
          <p:cNvGrpSpPr/>
          <p:nvPr/>
        </p:nvGrpSpPr>
        <p:grpSpPr>
          <a:xfrm>
            <a:off x="3110102" y="1324430"/>
            <a:ext cx="330613" cy="358379"/>
            <a:chOff x="3110102" y="1499880"/>
            <a:chExt cx="330613" cy="358379"/>
          </a:xfrm>
        </p:grpSpPr>
        <p:sp>
          <p:nvSpPr>
            <p:cNvPr id="12439" name="Google Shape;12439;p8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6" name="Google Shape;12446;p8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7" name="Google Shape;12447;p88"/>
          <p:cNvGrpSpPr/>
          <p:nvPr/>
        </p:nvGrpSpPr>
        <p:grpSpPr>
          <a:xfrm>
            <a:off x="3485575" y="1824309"/>
            <a:ext cx="373772" cy="284050"/>
            <a:chOff x="3531200" y="1999759"/>
            <a:chExt cx="373772" cy="284050"/>
          </a:xfrm>
        </p:grpSpPr>
        <p:sp>
          <p:nvSpPr>
            <p:cNvPr id="12448" name="Google Shape;12448;p8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88"/>
          <p:cNvGrpSpPr/>
          <p:nvPr/>
        </p:nvGrpSpPr>
        <p:grpSpPr>
          <a:xfrm>
            <a:off x="2667058" y="1324843"/>
            <a:ext cx="330231" cy="359015"/>
            <a:chOff x="2667058" y="1500293"/>
            <a:chExt cx="330231" cy="359015"/>
          </a:xfrm>
        </p:grpSpPr>
        <p:sp>
          <p:nvSpPr>
            <p:cNvPr id="12453" name="Google Shape;12453;p8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88"/>
          <p:cNvGrpSpPr/>
          <p:nvPr/>
        </p:nvGrpSpPr>
        <p:grpSpPr>
          <a:xfrm>
            <a:off x="3567553" y="1324462"/>
            <a:ext cx="320022" cy="359778"/>
            <a:chOff x="3567553" y="1499912"/>
            <a:chExt cx="320022" cy="359778"/>
          </a:xfrm>
        </p:grpSpPr>
        <p:sp>
          <p:nvSpPr>
            <p:cNvPr id="12472" name="Google Shape;12472;p8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88"/>
          <p:cNvGrpSpPr/>
          <p:nvPr/>
        </p:nvGrpSpPr>
        <p:grpSpPr>
          <a:xfrm>
            <a:off x="1309875" y="1324462"/>
            <a:ext cx="359015" cy="358633"/>
            <a:chOff x="1309875" y="1499912"/>
            <a:chExt cx="359015" cy="358633"/>
          </a:xfrm>
        </p:grpSpPr>
        <p:sp>
          <p:nvSpPr>
            <p:cNvPr id="12479" name="Google Shape;12479;p8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88"/>
          <p:cNvGrpSpPr/>
          <p:nvPr/>
        </p:nvGrpSpPr>
        <p:grpSpPr>
          <a:xfrm>
            <a:off x="2219466" y="1324843"/>
            <a:ext cx="330613" cy="359015"/>
            <a:chOff x="2219466" y="1500293"/>
            <a:chExt cx="330613" cy="359015"/>
          </a:xfrm>
        </p:grpSpPr>
        <p:sp>
          <p:nvSpPr>
            <p:cNvPr id="12489" name="Google Shape;12489;p8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88"/>
          <p:cNvGrpSpPr/>
          <p:nvPr/>
        </p:nvGrpSpPr>
        <p:grpSpPr>
          <a:xfrm>
            <a:off x="5343544" y="1333908"/>
            <a:ext cx="244676" cy="351095"/>
            <a:chOff x="5343544" y="1509358"/>
            <a:chExt cx="244676" cy="351095"/>
          </a:xfrm>
        </p:grpSpPr>
        <p:sp>
          <p:nvSpPr>
            <p:cNvPr id="12492" name="Google Shape;12492;p8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8"/>
          <p:cNvGrpSpPr/>
          <p:nvPr/>
        </p:nvGrpSpPr>
        <p:grpSpPr>
          <a:xfrm>
            <a:off x="4882340" y="1333908"/>
            <a:ext cx="246171" cy="351095"/>
            <a:chOff x="4882340" y="1509358"/>
            <a:chExt cx="246171" cy="351095"/>
          </a:xfrm>
        </p:grpSpPr>
        <p:sp>
          <p:nvSpPr>
            <p:cNvPr id="12496" name="Google Shape;12496;p8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88"/>
          <p:cNvGrpSpPr/>
          <p:nvPr/>
        </p:nvGrpSpPr>
        <p:grpSpPr>
          <a:xfrm>
            <a:off x="6273204" y="1333558"/>
            <a:ext cx="236343" cy="351445"/>
            <a:chOff x="6273204" y="1509008"/>
            <a:chExt cx="236343" cy="351445"/>
          </a:xfrm>
        </p:grpSpPr>
        <p:sp>
          <p:nvSpPr>
            <p:cNvPr id="12502" name="Google Shape;12502;p8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4" name="Google Shape;12504;p8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5" name="Google Shape;12505;p88"/>
          <p:cNvGrpSpPr/>
          <p:nvPr/>
        </p:nvGrpSpPr>
        <p:grpSpPr>
          <a:xfrm>
            <a:off x="7219530" y="1332794"/>
            <a:ext cx="191625" cy="352209"/>
            <a:chOff x="7219530" y="1508244"/>
            <a:chExt cx="191625" cy="352209"/>
          </a:xfrm>
        </p:grpSpPr>
        <p:sp>
          <p:nvSpPr>
            <p:cNvPr id="12506" name="Google Shape;12506;p8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8" name="Google Shape;12508;p88"/>
          <p:cNvGrpSpPr/>
          <p:nvPr/>
        </p:nvGrpSpPr>
        <p:grpSpPr>
          <a:xfrm>
            <a:off x="7699309" y="1333176"/>
            <a:ext cx="154922" cy="351827"/>
            <a:chOff x="7699309" y="1508626"/>
            <a:chExt cx="154922" cy="351827"/>
          </a:xfrm>
        </p:grpSpPr>
        <p:sp>
          <p:nvSpPr>
            <p:cNvPr id="12509" name="Google Shape;12509;p8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88"/>
          <p:cNvGrpSpPr/>
          <p:nvPr/>
        </p:nvGrpSpPr>
        <p:grpSpPr>
          <a:xfrm>
            <a:off x="8161690" y="1333558"/>
            <a:ext cx="153396" cy="351064"/>
            <a:chOff x="8161690" y="1509008"/>
            <a:chExt cx="153396" cy="351064"/>
          </a:xfrm>
        </p:grpSpPr>
        <p:sp>
          <p:nvSpPr>
            <p:cNvPr id="12517" name="Google Shape;12517;p8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88"/>
          <p:cNvGrpSpPr/>
          <p:nvPr/>
        </p:nvGrpSpPr>
        <p:grpSpPr>
          <a:xfrm>
            <a:off x="6746940" y="1333431"/>
            <a:ext cx="213221" cy="352304"/>
            <a:chOff x="6746940" y="1508881"/>
            <a:chExt cx="213221" cy="352304"/>
          </a:xfrm>
        </p:grpSpPr>
        <p:sp>
          <p:nvSpPr>
            <p:cNvPr id="12522" name="Google Shape;12522;p8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88"/>
          <p:cNvGrpSpPr/>
          <p:nvPr/>
        </p:nvGrpSpPr>
        <p:grpSpPr>
          <a:xfrm>
            <a:off x="5770336" y="1832165"/>
            <a:ext cx="350682" cy="292097"/>
            <a:chOff x="5770336" y="2007615"/>
            <a:chExt cx="350682" cy="292097"/>
          </a:xfrm>
        </p:grpSpPr>
        <p:sp>
          <p:nvSpPr>
            <p:cNvPr id="12527" name="Google Shape;12527;p8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8"/>
          <p:cNvGrpSpPr/>
          <p:nvPr/>
        </p:nvGrpSpPr>
        <p:grpSpPr>
          <a:xfrm>
            <a:off x="5326878" y="1804908"/>
            <a:ext cx="350332" cy="346229"/>
            <a:chOff x="5326878" y="1980358"/>
            <a:chExt cx="350332" cy="346229"/>
          </a:xfrm>
        </p:grpSpPr>
        <p:sp>
          <p:nvSpPr>
            <p:cNvPr id="12532" name="Google Shape;12532;p8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6" name="Google Shape;12536;p8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7" name="Google Shape;12537;p88"/>
          <p:cNvGrpSpPr/>
          <p:nvPr/>
        </p:nvGrpSpPr>
        <p:grpSpPr>
          <a:xfrm>
            <a:off x="4883835" y="1817121"/>
            <a:ext cx="350300" cy="323043"/>
            <a:chOff x="4883835" y="1992571"/>
            <a:chExt cx="350300" cy="323043"/>
          </a:xfrm>
        </p:grpSpPr>
        <p:sp>
          <p:nvSpPr>
            <p:cNvPr id="12538" name="Google Shape;12538;p8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88"/>
          <p:cNvGrpSpPr/>
          <p:nvPr/>
        </p:nvGrpSpPr>
        <p:grpSpPr>
          <a:xfrm>
            <a:off x="7548967" y="1803477"/>
            <a:ext cx="333285" cy="349950"/>
            <a:chOff x="7548967" y="1978927"/>
            <a:chExt cx="333285" cy="349950"/>
          </a:xfrm>
        </p:grpSpPr>
        <p:sp>
          <p:nvSpPr>
            <p:cNvPr id="12545" name="Google Shape;12545;p8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88"/>
          <p:cNvGrpSpPr/>
          <p:nvPr/>
        </p:nvGrpSpPr>
        <p:grpSpPr>
          <a:xfrm>
            <a:off x="6214142" y="1803477"/>
            <a:ext cx="346515" cy="350300"/>
            <a:chOff x="6214142" y="1978927"/>
            <a:chExt cx="346515" cy="350300"/>
          </a:xfrm>
        </p:grpSpPr>
        <p:sp>
          <p:nvSpPr>
            <p:cNvPr id="12553" name="Google Shape;12553;p8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88"/>
          <p:cNvGrpSpPr/>
          <p:nvPr/>
        </p:nvGrpSpPr>
        <p:grpSpPr>
          <a:xfrm>
            <a:off x="7105923" y="1803095"/>
            <a:ext cx="333285" cy="350682"/>
            <a:chOff x="7105923" y="1978545"/>
            <a:chExt cx="333285" cy="350682"/>
          </a:xfrm>
        </p:grpSpPr>
        <p:sp>
          <p:nvSpPr>
            <p:cNvPr id="12556" name="Google Shape;12556;p8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3" name="Google Shape;12563;p8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5" name="Google Shape;12565;p88"/>
          <p:cNvGrpSpPr/>
          <p:nvPr/>
        </p:nvGrpSpPr>
        <p:grpSpPr>
          <a:xfrm>
            <a:off x="3616406" y="2246902"/>
            <a:ext cx="203393" cy="351827"/>
            <a:chOff x="3616406" y="2422352"/>
            <a:chExt cx="203393" cy="351827"/>
          </a:xfrm>
        </p:grpSpPr>
        <p:sp>
          <p:nvSpPr>
            <p:cNvPr id="12566" name="Google Shape;12566;p8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88"/>
          <p:cNvGrpSpPr/>
          <p:nvPr/>
        </p:nvGrpSpPr>
        <p:grpSpPr>
          <a:xfrm>
            <a:off x="878187" y="2246520"/>
            <a:ext cx="272696" cy="351827"/>
            <a:chOff x="913012" y="2421970"/>
            <a:chExt cx="272696" cy="351827"/>
          </a:xfrm>
        </p:grpSpPr>
        <p:sp>
          <p:nvSpPr>
            <p:cNvPr id="12569" name="Google Shape;12569;p8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8"/>
          <p:cNvGrpSpPr/>
          <p:nvPr/>
        </p:nvGrpSpPr>
        <p:grpSpPr>
          <a:xfrm>
            <a:off x="2274743" y="2246902"/>
            <a:ext cx="255649" cy="351445"/>
            <a:chOff x="2274743" y="2422352"/>
            <a:chExt cx="255649" cy="351445"/>
          </a:xfrm>
        </p:grpSpPr>
        <p:sp>
          <p:nvSpPr>
            <p:cNvPr id="12574" name="Google Shape;12574;p8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88"/>
          <p:cNvGrpSpPr/>
          <p:nvPr/>
        </p:nvGrpSpPr>
        <p:grpSpPr>
          <a:xfrm>
            <a:off x="2708723" y="2245789"/>
            <a:ext cx="246552" cy="352558"/>
            <a:chOff x="2708723" y="2421239"/>
            <a:chExt cx="246552" cy="352558"/>
          </a:xfrm>
        </p:grpSpPr>
        <p:sp>
          <p:nvSpPr>
            <p:cNvPr id="12578" name="Google Shape;12578;p8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88"/>
          <p:cNvGrpSpPr/>
          <p:nvPr/>
        </p:nvGrpSpPr>
        <p:grpSpPr>
          <a:xfrm>
            <a:off x="1835485" y="2246902"/>
            <a:ext cx="259433" cy="350714"/>
            <a:chOff x="1835485" y="2422352"/>
            <a:chExt cx="259433" cy="350714"/>
          </a:xfrm>
        </p:grpSpPr>
        <p:sp>
          <p:nvSpPr>
            <p:cNvPr id="12581" name="Google Shape;12581;p8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88"/>
          <p:cNvGrpSpPr/>
          <p:nvPr/>
        </p:nvGrpSpPr>
        <p:grpSpPr>
          <a:xfrm>
            <a:off x="3150240" y="2246902"/>
            <a:ext cx="212489" cy="351445"/>
            <a:chOff x="3150240" y="2422352"/>
            <a:chExt cx="212489" cy="351445"/>
          </a:xfrm>
        </p:grpSpPr>
        <p:sp>
          <p:nvSpPr>
            <p:cNvPr id="12589" name="Google Shape;12589;p8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88"/>
          <p:cNvGrpSpPr/>
          <p:nvPr/>
        </p:nvGrpSpPr>
        <p:grpSpPr>
          <a:xfrm>
            <a:off x="1367060" y="2246679"/>
            <a:ext cx="269261" cy="352050"/>
            <a:chOff x="1367060" y="2422129"/>
            <a:chExt cx="269261" cy="352050"/>
          </a:xfrm>
        </p:grpSpPr>
        <p:sp>
          <p:nvSpPr>
            <p:cNvPr id="12592" name="Google Shape;12592;p8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6" name="Google Shape;12606;p8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7" name="Google Shape;12607;p88"/>
          <p:cNvGrpSpPr/>
          <p:nvPr/>
        </p:nvGrpSpPr>
        <p:grpSpPr>
          <a:xfrm>
            <a:off x="4882690" y="2249955"/>
            <a:ext cx="274573" cy="350682"/>
            <a:chOff x="4882690" y="2425405"/>
            <a:chExt cx="274573" cy="350682"/>
          </a:xfrm>
        </p:grpSpPr>
        <p:sp>
          <p:nvSpPr>
            <p:cNvPr id="12608" name="Google Shape;12608;p8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8"/>
          <p:cNvGrpSpPr/>
          <p:nvPr/>
        </p:nvGrpSpPr>
        <p:grpSpPr>
          <a:xfrm>
            <a:off x="6627639" y="2268434"/>
            <a:ext cx="355993" cy="313247"/>
            <a:chOff x="6627639" y="2443884"/>
            <a:chExt cx="355993" cy="313247"/>
          </a:xfrm>
        </p:grpSpPr>
        <p:sp>
          <p:nvSpPr>
            <p:cNvPr id="12611" name="Google Shape;12611;p8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8"/>
          <p:cNvGrpSpPr/>
          <p:nvPr/>
        </p:nvGrpSpPr>
        <p:grpSpPr>
          <a:xfrm>
            <a:off x="6183451" y="2286690"/>
            <a:ext cx="351445" cy="277976"/>
            <a:chOff x="6183451" y="2462140"/>
            <a:chExt cx="351445" cy="277976"/>
          </a:xfrm>
        </p:grpSpPr>
        <p:sp>
          <p:nvSpPr>
            <p:cNvPr id="12615" name="Google Shape;12615;p8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88"/>
          <p:cNvGrpSpPr/>
          <p:nvPr/>
        </p:nvGrpSpPr>
        <p:grpSpPr>
          <a:xfrm>
            <a:off x="5735477" y="2254408"/>
            <a:ext cx="353354" cy="341299"/>
            <a:chOff x="5735477" y="2429858"/>
            <a:chExt cx="353354" cy="341299"/>
          </a:xfrm>
        </p:grpSpPr>
        <p:sp>
          <p:nvSpPr>
            <p:cNvPr id="12623" name="Google Shape;12623;p8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8"/>
          <p:cNvGrpSpPr/>
          <p:nvPr/>
        </p:nvGrpSpPr>
        <p:grpSpPr>
          <a:xfrm>
            <a:off x="5243735" y="2271523"/>
            <a:ext cx="405255" cy="275499"/>
            <a:chOff x="5283337" y="2478774"/>
            <a:chExt cx="358633" cy="243913"/>
          </a:xfrm>
        </p:grpSpPr>
        <p:sp>
          <p:nvSpPr>
            <p:cNvPr id="12630" name="Google Shape;12630;p8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88"/>
          <p:cNvGrpSpPr/>
          <p:nvPr/>
        </p:nvGrpSpPr>
        <p:grpSpPr>
          <a:xfrm>
            <a:off x="7964753" y="2295373"/>
            <a:ext cx="362068" cy="258670"/>
            <a:chOff x="7964753" y="2470823"/>
            <a:chExt cx="362068" cy="258670"/>
          </a:xfrm>
        </p:grpSpPr>
        <p:sp>
          <p:nvSpPr>
            <p:cNvPr id="12648" name="Google Shape;12648;p8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88"/>
          <p:cNvGrpSpPr/>
          <p:nvPr/>
        </p:nvGrpSpPr>
        <p:grpSpPr>
          <a:xfrm>
            <a:off x="7524349" y="2280997"/>
            <a:ext cx="350332" cy="288948"/>
            <a:chOff x="7524349" y="2456447"/>
            <a:chExt cx="350332" cy="288948"/>
          </a:xfrm>
        </p:grpSpPr>
        <p:sp>
          <p:nvSpPr>
            <p:cNvPr id="12658" name="Google Shape;12658;p8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88"/>
          <p:cNvGrpSpPr/>
          <p:nvPr/>
        </p:nvGrpSpPr>
        <p:grpSpPr>
          <a:xfrm>
            <a:off x="3972749" y="2719143"/>
            <a:ext cx="355230" cy="356725"/>
            <a:chOff x="3972749" y="2894211"/>
            <a:chExt cx="355230" cy="356725"/>
          </a:xfrm>
        </p:grpSpPr>
        <p:sp>
          <p:nvSpPr>
            <p:cNvPr id="12664" name="Google Shape;12664;p8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88"/>
          <p:cNvGrpSpPr/>
          <p:nvPr/>
        </p:nvGrpSpPr>
        <p:grpSpPr>
          <a:xfrm>
            <a:off x="3527797" y="2743553"/>
            <a:ext cx="355993" cy="307904"/>
            <a:chOff x="3527797" y="2918796"/>
            <a:chExt cx="355993" cy="307904"/>
          </a:xfrm>
        </p:grpSpPr>
        <p:sp>
          <p:nvSpPr>
            <p:cNvPr id="12670" name="Google Shape;12670;p8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88"/>
          <p:cNvGrpSpPr/>
          <p:nvPr/>
        </p:nvGrpSpPr>
        <p:grpSpPr>
          <a:xfrm>
            <a:off x="3082845" y="2746336"/>
            <a:ext cx="356375" cy="302338"/>
            <a:chOff x="3082845" y="2920959"/>
            <a:chExt cx="356375" cy="302338"/>
          </a:xfrm>
        </p:grpSpPr>
        <p:sp>
          <p:nvSpPr>
            <p:cNvPr id="12681" name="Google Shape;12681;p8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3" name="Google Shape;12683;p88"/>
          <p:cNvGrpSpPr/>
          <p:nvPr/>
        </p:nvGrpSpPr>
        <p:grpSpPr>
          <a:xfrm>
            <a:off x="2639038" y="2719699"/>
            <a:ext cx="355612" cy="355612"/>
            <a:chOff x="2639038" y="2894942"/>
            <a:chExt cx="355612" cy="355612"/>
          </a:xfrm>
        </p:grpSpPr>
        <p:sp>
          <p:nvSpPr>
            <p:cNvPr id="12684" name="Google Shape;12684;p8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6" name="Google Shape;12686;p88"/>
          <p:cNvGrpSpPr/>
          <p:nvPr/>
        </p:nvGrpSpPr>
        <p:grpSpPr>
          <a:xfrm>
            <a:off x="2194468" y="2763622"/>
            <a:ext cx="355993" cy="267766"/>
            <a:chOff x="2194468" y="2938865"/>
            <a:chExt cx="355993" cy="267766"/>
          </a:xfrm>
        </p:grpSpPr>
        <p:sp>
          <p:nvSpPr>
            <p:cNvPr id="12687" name="Google Shape;12687;p8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88"/>
          <p:cNvGrpSpPr/>
          <p:nvPr/>
        </p:nvGrpSpPr>
        <p:grpSpPr>
          <a:xfrm>
            <a:off x="1749897" y="2719699"/>
            <a:ext cx="355993" cy="355612"/>
            <a:chOff x="1749897" y="2894561"/>
            <a:chExt cx="355993" cy="355612"/>
          </a:xfrm>
        </p:grpSpPr>
        <p:sp>
          <p:nvSpPr>
            <p:cNvPr id="12708" name="Google Shape;12708;p8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9" name="Google Shape;12719;p88"/>
          <p:cNvGrpSpPr/>
          <p:nvPr/>
        </p:nvGrpSpPr>
        <p:grpSpPr>
          <a:xfrm>
            <a:off x="1305327" y="2718761"/>
            <a:ext cx="357520" cy="357488"/>
            <a:chOff x="1305327" y="2894211"/>
            <a:chExt cx="357520" cy="357488"/>
          </a:xfrm>
        </p:grpSpPr>
        <p:sp>
          <p:nvSpPr>
            <p:cNvPr id="12720" name="Google Shape;12720;p8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88"/>
          <p:cNvGrpSpPr/>
          <p:nvPr/>
        </p:nvGrpSpPr>
        <p:grpSpPr>
          <a:xfrm>
            <a:off x="853950" y="2720860"/>
            <a:ext cx="364104" cy="353290"/>
            <a:chOff x="853950" y="2894720"/>
            <a:chExt cx="364104" cy="353290"/>
          </a:xfrm>
        </p:grpSpPr>
        <p:sp>
          <p:nvSpPr>
            <p:cNvPr id="12726" name="Google Shape;12726;p8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88"/>
          <p:cNvGrpSpPr/>
          <p:nvPr/>
        </p:nvGrpSpPr>
        <p:grpSpPr>
          <a:xfrm>
            <a:off x="7066548" y="2737144"/>
            <a:ext cx="352209" cy="334938"/>
            <a:chOff x="7066548" y="2912594"/>
            <a:chExt cx="352209" cy="334938"/>
          </a:xfrm>
        </p:grpSpPr>
        <p:sp>
          <p:nvSpPr>
            <p:cNvPr id="12734" name="Google Shape;12734;p8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0" name="Google Shape;12740;p8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2" name="Google Shape;12742;p88"/>
          <p:cNvGrpSpPr/>
          <p:nvPr/>
        </p:nvGrpSpPr>
        <p:grpSpPr>
          <a:xfrm>
            <a:off x="7541397" y="2729352"/>
            <a:ext cx="318495" cy="352209"/>
            <a:chOff x="7541397" y="2904802"/>
            <a:chExt cx="318495" cy="352209"/>
          </a:xfrm>
        </p:grpSpPr>
        <p:sp>
          <p:nvSpPr>
            <p:cNvPr id="12743" name="Google Shape;12743;p8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88"/>
          <p:cNvGrpSpPr/>
          <p:nvPr/>
        </p:nvGrpSpPr>
        <p:grpSpPr>
          <a:xfrm>
            <a:off x="8003015" y="2728589"/>
            <a:ext cx="306759" cy="351445"/>
            <a:chOff x="8003015" y="2904039"/>
            <a:chExt cx="306759" cy="351445"/>
          </a:xfrm>
        </p:grpSpPr>
        <p:sp>
          <p:nvSpPr>
            <p:cNvPr id="12746" name="Google Shape;12746;p8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88"/>
          <p:cNvGrpSpPr/>
          <p:nvPr/>
        </p:nvGrpSpPr>
        <p:grpSpPr>
          <a:xfrm>
            <a:off x="5687770" y="2710046"/>
            <a:ext cx="369638" cy="369606"/>
            <a:chOff x="5687770" y="2885496"/>
            <a:chExt cx="369638" cy="369606"/>
          </a:xfrm>
        </p:grpSpPr>
        <p:sp>
          <p:nvSpPr>
            <p:cNvPr id="12753" name="Google Shape;12753;p8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88"/>
          <p:cNvGrpSpPr/>
          <p:nvPr/>
        </p:nvGrpSpPr>
        <p:grpSpPr>
          <a:xfrm>
            <a:off x="4881958" y="2729352"/>
            <a:ext cx="156417" cy="349537"/>
            <a:chOff x="4881958" y="2904802"/>
            <a:chExt cx="156417" cy="349537"/>
          </a:xfrm>
        </p:grpSpPr>
        <p:sp>
          <p:nvSpPr>
            <p:cNvPr id="12764" name="Google Shape;12764;p8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88"/>
          <p:cNvGrpSpPr/>
          <p:nvPr/>
        </p:nvGrpSpPr>
        <p:grpSpPr>
          <a:xfrm>
            <a:off x="5230318" y="2711064"/>
            <a:ext cx="371133" cy="367443"/>
            <a:chOff x="5230318" y="2886514"/>
            <a:chExt cx="371133" cy="367443"/>
          </a:xfrm>
        </p:grpSpPr>
        <p:sp>
          <p:nvSpPr>
            <p:cNvPr id="12772" name="Google Shape;12772;p8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88"/>
          <p:cNvGrpSpPr/>
          <p:nvPr/>
        </p:nvGrpSpPr>
        <p:grpSpPr>
          <a:xfrm>
            <a:off x="5748358" y="3259128"/>
            <a:ext cx="352590" cy="182561"/>
            <a:chOff x="5748358" y="3434578"/>
            <a:chExt cx="352590" cy="182561"/>
          </a:xfrm>
        </p:grpSpPr>
        <p:sp>
          <p:nvSpPr>
            <p:cNvPr id="12782" name="Google Shape;12782;p8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88"/>
          <p:cNvGrpSpPr/>
          <p:nvPr/>
        </p:nvGrpSpPr>
        <p:grpSpPr>
          <a:xfrm>
            <a:off x="862283" y="4099321"/>
            <a:ext cx="341204" cy="359301"/>
            <a:chOff x="862283" y="4274771"/>
            <a:chExt cx="341204" cy="359301"/>
          </a:xfrm>
        </p:grpSpPr>
        <p:sp>
          <p:nvSpPr>
            <p:cNvPr id="12789" name="Google Shape;12789;p8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88"/>
          <p:cNvGrpSpPr/>
          <p:nvPr/>
        </p:nvGrpSpPr>
        <p:grpSpPr>
          <a:xfrm>
            <a:off x="1396957" y="4111915"/>
            <a:ext cx="301861" cy="332871"/>
            <a:chOff x="1396957" y="4287365"/>
            <a:chExt cx="301861" cy="332871"/>
          </a:xfrm>
        </p:grpSpPr>
        <p:sp>
          <p:nvSpPr>
            <p:cNvPr id="12793" name="Google Shape;12793;p8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88"/>
          <p:cNvGrpSpPr/>
          <p:nvPr/>
        </p:nvGrpSpPr>
        <p:grpSpPr>
          <a:xfrm>
            <a:off x="1865381" y="4102056"/>
            <a:ext cx="396131" cy="355612"/>
            <a:chOff x="1865381" y="4277506"/>
            <a:chExt cx="396131" cy="355612"/>
          </a:xfrm>
        </p:grpSpPr>
        <p:sp>
          <p:nvSpPr>
            <p:cNvPr id="12809" name="Google Shape;12809;p8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88"/>
          <p:cNvGrpSpPr/>
          <p:nvPr/>
        </p:nvGrpSpPr>
        <p:grpSpPr>
          <a:xfrm>
            <a:off x="2411823" y="4128549"/>
            <a:ext cx="334398" cy="299953"/>
            <a:chOff x="2411823" y="4303999"/>
            <a:chExt cx="334398" cy="299953"/>
          </a:xfrm>
        </p:grpSpPr>
        <p:sp>
          <p:nvSpPr>
            <p:cNvPr id="12816" name="Google Shape;12816;p8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88"/>
          <p:cNvGrpSpPr/>
          <p:nvPr/>
        </p:nvGrpSpPr>
        <p:grpSpPr>
          <a:xfrm>
            <a:off x="2903337" y="4103582"/>
            <a:ext cx="382519" cy="350682"/>
            <a:chOff x="2903337" y="4279032"/>
            <a:chExt cx="382519" cy="350682"/>
          </a:xfrm>
        </p:grpSpPr>
        <p:sp>
          <p:nvSpPr>
            <p:cNvPr id="12824" name="Google Shape;12824;p8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88"/>
          <p:cNvGrpSpPr/>
          <p:nvPr/>
        </p:nvGrpSpPr>
        <p:grpSpPr>
          <a:xfrm>
            <a:off x="3933342" y="4140317"/>
            <a:ext cx="383632" cy="276449"/>
            <a:chOff x="3933342" y="4315767"/>
            <a:chExt cx="383632" cy="276449"/>
          </a:xfrm>
        </p:grpSpPr>
        <p:sp>
          <p:nvSpPr>
            <p:cNvPr id="12840" name="Google Shape;12840;p8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6" name="Google Shape;12846;p88"/>
          <p:cNvGrpSpPr/>
          <p:nvPr/>
        </p:nvGrpSpPr>
        <p:grpSpPr>
          <a:xfrm>
            <a:off x="3441065" y="4127055"/>
            <a:ext cx="337069" cy="302593"/>
            <a:chOff x="3441065" y="4302505"/>
            <a:chExt cx="337069" cy="302593"/>
          </a:xfrm>
        </p:grpSpPr>
        <p:sp>
          <p:nvSpPr>
            <p:cNvPr id="12847" name="Google Shape;12847;p8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88"/>
          <p:cNvGrpSpPr/>
          <p:nvPr/>
        </p:nvGrpSpPr>
        <p:grpSpPr>
          <a:xfrm>
            <a:off x="3532345" y="3187185"/>
            <a:ext cx="339328" cy="336274"/>
            <a:chOff x="3532345" y="3362635"/>
            <a:chExt cx="339328" cy="336274"/>
          </a:xfrm>
        </p:grpSpPr>
        <p:sp>
          <p:nvSpPr>
            <p:cNvPr id="12861" name="Google Shape;12861;p8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66" name="Google Shape;12866;p8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7" name="Google Shape;12867;p88"/>
          <p:cNvGrpSpPr/>
          <p:nvPr/>
        </p:nvGrpSpPr>
        <p:grpSpPr>
          <a:xfrm>
            <a:off x="1883955" y="3633250"/>
            <a:ext cx="162873" cy="351445"/>
            <a:chOff x="1883955" y="3808700"/>
            <a:chExt cx="162873" cy="351445"/>
          </a:xfrm>
        </p:grpSpPr>
        <p:sp>
          <p:nvSpPr>
            <p:cNvPr id="12868" name="Google Shape;12868;p8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88"/>
          <p:cNvGrpSpPr/>
          <p:nvPr/>
        </p:nvGrpSpPr>
        <p:grpSpPr>
          <a:xfrm>
            <a:off x="939156" y="3633759"/>
            <a:ext cx="192007" cy="351318"/>
            <a:chOff x="939156" y="3809209"/>
            <a:chExt cx="192007" cy="351318"/>
          </a:xfrm>
        </p:grpSpPr>
        <p:sp>
          <p:nvSpPr>
            <p:cNvPr id="12871" name="Google Shape;12871;p8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88"/>
          <p:cNvGrpSpPr/>
          <p:nvPr/>
        </p:nvGrpSpPr>
        <p:grpSpPr>
          <a:xfrm>
            <a:off x="2306167" y="3634395"/>
            <a:ext cx="193915" cy="349155"/>
            <a:chOff x="2306167" y="3809845"/>
            <a:chExt cx="193915" cy="349155"/>
          </a:xfrm>
        </p:grpSpPr>
        <p:sp>
          <p:nvSpPr>
            <p:cNvPr id="12874" name="Google Shape;12874;p8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88"/>
          <p:cNvGrpSpPr/>
          <p:nvPr/>
        </p:nvGrpSpPr>
        <p:grpSpPr>
          <a:xfrm>
            <a:off x="1323901" y="3631723"/>
            <a:ext cx="356343" cy="356757"/>
            <a:chOff x="1323901" y="3807173"/>
            <a:chExt cx="356343" cy="356757"/>
          </a:xfrm>
        </p:grpSpPr>
        <p:sp>
          <p:nvSpPr>
            <p:cNvPr id="12882" name="Google Shape;12882;p8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6" name="Google Shape;12906;p8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7" name="Google Shape;12907;p88"/>
          <p:cNvGrpSpPr/>
          <p:nvPr/>
        </p:nvGrpSpPr>
        <p:grpSpPr>
          <a:xfrm>
            <a:off x="859262" y="3178470"/>
            <a:ext cx="306759" cy="351445"/>
            <a:chOff x="859262" y="3353920"/>
            <a:chExt cx="306759" cy="351445"/>
          </a:xfrm>
        </p:grpSpPr>
        <p:sp>
          <p:nvSpPr>
            <p:cNvPr id="12908" name="Google Shape;12908;p8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3" name="Google Shape;12913;p8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4" name="Google Shape;12914;p88"/>
          <p:cNvGrpSpPr/>
          <p:nvPr/>
        </p:nvGrpSpPr>
        <p:grpSpPr>
          <a:xfrm>
            <a:off x="3967437" y="3661652"/>
            <a:ext cx="364708" cy="295405"/>
            <a:chOff x="3967437" y="3837102"/>
            <a:chExt cx="364708" cy="295405"/>
          </a:xfrm>
        </p:grpSpPr>
        <p:sp>
          <p:nvSpPr>
            <p:cNvPr id="12915" name="Google Shape;12915;p8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0" name="Google Shape;12920;p8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3" name="Google Shape;12923;p88"/>
          <p:cNvGrpSpPr/>
          <p:nvPr/>
        </p:nvGrpSpPr>
        <p:grpSpPr>
          <a:xfrm>
            <a:off x="5811827" y="3631001"/>
            <a:ext cx="283743" cy="308444"/>
            <a:chOff x="5964227" y="3858701"/>
            <a:chExt cx="283743" cy="308444"/>
          </a:xfrm>
        </p:grpSpPr>
        <p:sp>
          <p:nvSpPr>
            <p:cNvPr id="12924" name="Google Shape;12924;p8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88"/>
          <p:cNvGrpSpPr/>
          <p:nvPr/>
        </p:nvGrpSpPr>
        <p:grpSpPr>
          <a:xfrm>
            <a:off x="6243508" y="3697623"/>
            <a:ext cx="320372" cy="213602"/>
            <a:chOff x="6395908" y="3873073"/>
            <a:chExt cx="320372" cy="213602"/>
          </a:xfrm>
        </p:grpSpPr>
        <p:sp>
          <p:nvSpPr>
            <p:cNvPr id="12929" name="Google Shape;12929;p8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9" name="Google Shape;12939;p88"/>
          <p:cNvGrpSpPr/>
          <p:nvPr/>
        </p:nvGrpSpPr>
        <p:grpSpPr>
          <a:xfrm>
            <a:off x="7262890" y="3627366"/>
            <a:ext cx="357138" cy="352018"/>
            <a:chOff x="7415290" y="3802816"/>
            <a:chExt cx="357138" cy="352018"/>
          </a:xfrm>
        </p:grpSpPr>
        <p:sp>
          <p:nvSpPr>
            <p:cNvPr id="12940" name="Google Shape;12940;p8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88"/>
          <p:cNvGrpSpPr/>
          <p:nvPr/>
        </p:nvGrpSpPr>
        <p:grpSpPr>
          <a:xfrm>
            <a:off x="6737312" y="3657963"/>
            <a:ext cx="355230" cy="293401"/>
            <a:chOff x="6889712" y="3833413"/>
            <a:chExt cx="355230" cy="293401"/>
          </a:xfrm>
        </p:grpSpPr>
        <p:sp>
          <p:nvSpPr>
            <p:cNvPr id="12949" name="Google Shape;12949;p8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8"/>
          <p:cNvGrpSpPr/>
          <p:nvPr/>
        </p:nvGrpSpPr>
        <p:grpSpPr>
          <a:xfrm>
            <a:off x="7707152" y="3660420"/>
            <a:ext cx="282318" cy="337168"/>
            <a:chOff x="1635875" y="237775"/>
            <a:chExt cx="4370250" cy="5219325"/>
          </a:xfrm>
        </p:grpSpPr>
        <p:sp>
          <p:nvSpPr>
            <p:cNvPr id="12955" name="Google Shape;12955;p8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88"/>
          <p:cNvGrpSpPr/>
          <p:nvPr/>
        </p:nvGrpSpPr>
        <p:grpSpPr>
          <a:xfrm>
            <a:off x="3103963" y="3185690"/>
            <a:ext cx="297886" cy="337578"/>
            <a:chOff x="3103963" y="3361140"/>
            <a:chExt cx="297886" cy="337578"/>
          </a:xfrm>
        </p:grpSpPr>
        <p:sp>
          <p:nvSpPr>
            <p:cNvPr id="12958" name="Google Shape;12958;p8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88"/>
          <p:cNvGrpSpPr/>
          <p:nvPr/>
        </p:nvGrpSpPr>
        <p:grpSpPr>
          <a:xfrm>
            <a:off x="2667821" y="3185658"/>
            <a:ext cx="273046" cy="337801"/>
            <a:chOff x="2667821" y="3361108"/>
            <a:chExt cx="273046" cy="337801"/>
          </a:xfrm>
        </p:grpSpPr>
        <p:sp>
          <p:nvSpPr>
            <p:cNvPr id="12983" name="Google Shape;12983;p8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2" name="Google Shape;13002;p88"/>
          <p:cNvGrpSpPr/>
          <p:nvPr/>
        </p:nvGrpSpPr>
        <p:grpSpPr>
          <a:xfrm>
            <a:off x="2212469" y="3184863"/>
            <a:ext cx="282715" cy="338660"/>
            <a:chOff x="2212469" y="3360313"/>
            <a:chExt cx="282715" cy="338660"/>
          </a:xfrm>
        </p:grpSpPr>
        <p:sp>
          <p:nvSpPr>
            <p:cNvPr id="13003" name="Google Shape;13003;p8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88"/>
          <p:cNvGrpSpPr/>
          <p:nvPr/>
        </p:nvGrpSpPr>
        <p:grpSpPr>
          <a:xfrm>
            <a:off x="1768821" y="3185658"/>
            <a:ext cx="278739" cy="339073"/>
            <a:chOff x="1768821" y="3361108"/>
            <a:chExt cx="278739" cy="339073"/>
          </a:xfrm>
        </p:grpSpPr>
        <p:sp>
          <p:nvSpPr>
            <p:cNvPr id="13007" name="Google Shape;13007;p8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88"/>
          <p:cNvGrpSpPr/>
          <p:nvPr/>
        </p:nvGrpSpPr>
        <p:grpSpPr>
          <a:xfrm>
            <a:off x="5337883" y="3161423"/>
            <a:ext cx="307141" cy="376826"/>
            <a:chOff x="5337883" y="3336873"/>
            <a:chExt cx="307141" cy="376826"/>
          </a:xfrm>
        </p:grpSpPr>
        <p:sp>
          <p:nvSpPr>
            <p:cNvPr id="13019" name="Google Shape;13019;p8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88"/>
          <p:cNvGrpSpPr/>
          <p:nvPr/>
        </p:nvGrpSpPr>
        <p:grpSpPr>
          <a:xfrm>
            <a:off x="4883835" y="3161805"/>
            <a:ext cx="323425" cy="377557"/>
            <a:chOff x="4883835" y="3337255"/>
            <a:chExt cx="323425" cy="377557"/>
          </a:xfrm>
        </p:grpSpPr>
        <p:sp>
          <p:nvSpPr>
            <p:cNvPr id="13022" name="Google Shape;13022;p8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88"/>
          <p:cNvGrpSpPr/>
          <p:nvPr/>
        </p:nvGrpSpPr>
        <p:grpSpPr>
          <a:xfrm>
            <a:off x="6193310" y="3231839"/>
            <a:ext cx="352590" cy="237488"/>
            <a:chOff x="6193310" y="3407289"/>
            <a:chExt cx="352590" cy="237488"/>
          </a:xfrm>
        </p:grpSpPr>
        <p:sp>
          <p:nvSpPr>
            <p:cNvPr id="13026" name="Google Shape;13026;p8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1" name="Google Shape;13031;p88"/>
          <p:cNvGrpSpPr/>
          <p:nvPr/>
        </p:nvGrpSpPr>
        <p:grpSpPr>
          <a:xfrm>
            <a:off x="6637117" y="3222393"/>
            <a:ext cx="353735" cy="254504"/>
            <a:chOff x="6637117" y="3397843"/>
            <a:chExt cx="353735" cy="254504"/>
          </a:xfrm>
        </p:grpSpPr>
        <p:sp>
          <p:nvSpPr>
            <p:cNvPr id="13032" name="Google Shape;13032;p8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88"/>
          <p:cNvGrpSpPr/>
          <p:nvPr/>
        </p:nvGrpSpPr>
        <p:grpSpPr>
          <a:xfrm>
            <a:off x="7075994" y="3174081"/>
            <a:ext cx="360637" cy="352336"/>
            <a:chOff x="7075994" y="3349531"/>
            <a:chExt cx="360637" cy="352336"/>
          </a:xfrm>
        </p:grpSpPr>
        <p:sp>
          <p:nvSpPr>
            <p:cNvPr id="13039" name="Google Shape;13039;p8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88"/>
          <p:cNvGrpSpPr/>
          <p:nvPr/>
        </p:nvGrpSpPr>
        <p:grpSpPr>
          <a:xfrm>
            <a:off x="7651983" y="3173731"/>
            <a:ext cx="107183" cy="352399"/>
            <a:chOff x="7651983" y="3349181"/>
            <a:chExt cx="107183" cy="352399"/>
          </a:xfrm>
        </p:grpSpPr>
        <p:sp>
          <p:nvSpPr>
            <p:cNvPr id="13047" name="Google Shape;13047;p8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88"/>
          <p:cNvGrpSpPr/>
          <p:nvPr/>
        </p:nvGrpSpPr>
        <p:grpSpPr>
          <a:xfrm>
            <a:off x="7973468" y="3206872"/>
            <a:ext cx="352590" cy="287072"/>
            <a:chOff x="7973468" y="3382322"/>
            <a:chExt cx="352590" cy="287072"/>
          </a:xfrm>
        </p:grpSpPr>
        <p:sp>
          <p:nvSpPr>
            <p:cNvPr id="13050" name="Google Shape;13050;p8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2" name="Google Shape;13062;p8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063" name="Google Shape;13063;p8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67"/>
        <p:cNvGrpSpPr/>
        <p:nvPr/>
      </p:nvGrpSpPr>
      <p:grpSpPr>
        <a:xfrm>
          <a:off x="0" y="0"/>
          <a:ext cx="0" cy="0"/>
          <a:chOff x="0" y="0"/>
          <a:chExt cx="0" cy="0"/>
        </a:xfrm>
      </p:grpSpPr>
      <p:grpSp>
        <p:nvGrpSpPr>
          <p:cNvPr id="13068" name="Google Shape;13068;p89"/>
          <p:cNvGrpSpPr/>
          <p:nvPr/>
        </p:nvGrpSpPr>
        <p:grpSpPr>
          <a:xfrm>
            <a:off x="821808" y="1576858"/>
            <a:ext cx="347872" cy="347488"/>
            <a:chOff x="849677" y="1500658"/>
            <a:chExt cx="347872" cy="347488"/>
          </a:xfrm>
        </p:grpSpPr>
        <p:sp>
          <p:nvSpPr>
            <p:cNvPr id="13069" name="Google Shape;13069;p8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89"/>
          <p:cNvGrpSpPr/>
          <p:nvPr/>
        </p:nvGrpSpPr>
        <p:grpSpPr>
          <a:xfrm>
            <a:off x="1387984" y="1576858"/>
            <a:ext cx="315872" cy="347488"/>
            <a:chOff x="1415853" y="1500658"/>
            <a:chExt cx="315872" cy="347488"/>
          </a:xfrm>
        </p:grpSpPr>
        <p:sp>
          <p:nvSpPr>
            <p:cNvPr id="13076" name="Google Shape;13076;p8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89"/>
          <p:cNvGrpSpPr/>
          <p:nvPr/>
        </p:nvGrpSpPr>
        <p:grpSpPr>
          <a:xfrm>
            <a:off x="4669520" y="1576858"/>
            <a:ext cx="347520" cy="347104"/>
            <a:chOff x="4697389" y="1500658"/>
            <a:chExt cx="347520" cy="347104"/>
          </a:xfrm>
        </p:grpSpPr>
        <p:sp>
          <p:nvSpPr>
            <p:cNvPr id="13081" name="Google Shape;13081;p8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4" name="Google Shape;13084;p89"/>
          <p:cNvGrpSpPr/>
          <p:nvPr/>
        </p:nvGrpSpPr>
        <p:grpSpPr>
          <a:xfrm>
            <a:off x="3575664" y="2041146"/>
            <a:ext cx="347520" cy="353760"/>
            <a:chOff x="3603533" y="1964946"/>
            <a:chExt cx="347520" cy="353760"/>
          </a:xfrm>
        </p:grpSpPr>
        <p:sp>
          <p:nvSpPr>
            <p:cNvPr id="13085" name="Google Shape;13085;p8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89"/>
          <p:cNvGrpSpPr/>
          <p:nvPr/>
        </p:nvGrpSpPr>
        <p:grpSpPr>
          <a:xfrm>
            <a:off x="1922896" y="2040538"/>
            <a:ext cx="357792" cy="352448"/>
            <a:chOff x="1950765" y="1964338"/>
            <a:chExt cx="357792" cy="352448"/>
          </a:xfrm>
        </p:grpSpPr>
        <p:sp>
          <p:nvSpPr>
            <p:cNvPr id="13089" name="Google Shape;13089;p8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89"/>
          <p:cNvGrpSpPr/>
          <p:nvPr/>
        </p:nvGrpSpPr>
        <p:grpSpPr>
          <a:xfrm>
            <a:off x="7407760" y="2040890"/>
            <a:ext cx="367712" cy="353248"/>
            <a:chOff x="7435629" y="1964690"/>
            <a:chExt cx="367712" cy="353248"/>
          </a:xfrm>
        </p:grpSpPr>
        <p:sp>
          <p:nvSpPr>
            <p:cNvPr id="13094" name="Google Shape;13094;p8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8" name="Google Shape;13098;p89"/>
          <p:cNvGrpSpPr/>
          <p:nvPr/>
        </p:nvGrpSpPr>
        <p:grpSpPr>
          <a:xfrm>
            <a:off x="2484880" y="2041242"/>
            <a:ext cx="333024" cy="352896"/>
            <a:chOff x="2512749" y="1965042"/>
            <a:chExt cx="333024" cy="352896"/>
          </a:xfrm>
        </p:grpSpPr>
        <p:sp>
          <p:nvSpPr>
            <p:cNvPr id="13099" name="Google Shape;13099;p8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89"/>
          <p:cNvGrpSpPr/>
          <p:nvPr/>
        </p:nvGrpSpPr>
        <p:grpSpPr>
          <a:xfrm>
            <a:off x="1370448" y="2057978"/>
            <a:ext cx="365792" cy="335392"/>
            <a:chOff x="1398317" y="1981778"/>
            <a:chExt cx="365792" cy="335392"/>
          </a:xfrm>
        </p:grpSpPr>
        <p:sp>
          <p:nvSpPr>
            <p:cNvPr id="13105" name="Google Shape;13105;p8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89"/>
          <p:cNvGrpSpPr/>
          <p:nvPr/>
        </p:nvGrpSpPr>
        <p:grpSpPr>
          <a:xfrm>
            <a:off x="3024368" y="2079770"/>
            <a:ext cx="353600" cy="314752"/>
            <a:chOff x="3052237" y="2003570"/>
            <a:chExt cx="353600" cy="314752"/>
          </a:xfrm>
        </p:grpSpPr>
        <p:sp>
          <p:nvSpPr>
            <p:cNvPr id="13112" name="Google Shape;13112;p8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89"/>
          <p:cNvGrpSpPr/>
          <p:nvPr/>
        </p:nvGrpSpPr>
        <p:grpSpPr>
          <a:xfrm>
            <a:off x="1376144" y="3034266"/>
            <a:ext cx="368096" cy="223968"/>
            <a:chOff x="1404013" y="2958066"/>
            <a:chExt cx="368096" cy="223968"/>
          </a:xfrm>
        </p:grpSpPr>
        <p:sp>
          <p:nvSpPr>
            <p:cNvPr id="13116" name="Google Shape;13116;p8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8" name="Google Shape;13118;p89"/>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9"/>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0" name="Google Shape;13120;p89"/>
          <p:cNvGrpSpPr/>
          <p:nvPr/>
        </p:nvGrpSpPr>
        <p:grpSpPr>
          <a:xfrm>
            <a:off x="1923280" y="2961402"/>
            <a:ext cx="370368" cy="367328"/>
            <a:chOff x="1951149" y="2885202"/>
            <a:chExt cx="370368" cy="367328"/>
          </a:xfrm>
        </p:grpSpPr>
        <p:sp>
          <p:nvSpPr>
            <p:cNvPr id="13121" name="Google Shape;13121;p8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4" name="Google Shape;13124;p89"/>
          <p:cNvGrpSpPr/>
          <p:nvPr/>
        </p:nvGrpSpPr>
        <p:grpSpPr>
          <a:xfrm>
            <a:off x="2473808" y="2982362"/>
            <a:ext cx="367328" cy="327296"/>
            <a:chOff x="2501677" y="2906162"/>
            <a:chExt cx="367328" cy="327296"/>
          </a:xfrm>
        </p:grpSpPr>
        <p:sp>
          <p:nvSpPr>
            <p:cNvPr id="13125" name="Google Shape;13125;p8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8" name="Google Shape;13128;p89"/>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9" name="Google Shape;13129;p89"/>
          <p:cNvGrpSpPr/>
          <p:nvPr/>
        </p:nvGrpSpPr>
        <p:grpSpPr>
          <a:xfrm>
            <a:off x="3022448" y="2969914"/>
            <a:ext cx="367712" cy="354240"/>
            <a:chOff x="3050317" y="2893714"/>
            <a:chExt cx="367712" cy="354240"/>
          </a:xfrm>
        </p:grpSpPr>
        <p:sp>
          <p:nvSpPr>
            <p:cNvPr id="13130" name="Google Shape;13130;p8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2" name="Google Shape;13132;p89"/>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9"/>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4" name="Google Shape;13134;p89"/>
          <p:cNvGrpSpPr/>
          <p:nvPr/>
        </p:nvGrpSpPr>
        <p:grpSpPr>
          <a:xfrm>
            <a:off x="7503408" y="2962554"/>
            <a:ext cx="185184" cy="367296"/>
            <a:chOff x="7531277" y="2886354"/>
            <a:chExt cx="185184" cy="367296"/>
          </a:xfrm>
        </p:grpSpPr>
        <p:sp>
          <p:nvSpPr>
            <p:cNvPr id="13135" name="Google Shape;13135;p8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89"/>
          <p:cNvGrpSpPr/>
          <p:nvPr/>
        </p:nvGrpSpPr>
        <p:grpSpPr>
          <a:xfrm>
            <a:off x="6898768" y="2962938"/>
            <a:ext cx="297184" cy="367296"/>
            <a:chOff x="6926637" y="2886738"/>
            <a:chExt cx="297184" cy="367296"/>
          </a:xfrm>
        </p:grpSpPr>
        <p:sp>
          <p:nvSpPr>
            <p:cNvPr id="13139" name="Google Shape;13139;p8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2" name="Google Shape;13142;p89"/>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9"/>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4" name="Google Shape;13144;p89"/>
          <p:cNvGrpSpPr/>
          <p:nvPr/>
        </p:nvGrpSpPr>
        <p:grpSpPr>
          <a:xfrm>
            <a:off x="6312784" y="2962554"/>
            <a:ext cx="370368" cy="368064"/>
            <a:chOff x="6340653" y="2886354"/>
            <a:chExt cx="370368" cy="368064"/>
          </a:xfrm>
        </p:grpSpPr>
        <p:sp>
          <p:nvSpPr>
            <p:cNvPr id="13145" name="Google Shape;13145;p8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89"/>
          <p:cNvGrpSpPr/>
          <p:nvPr/>
        </p:nvGrpSpPr>
        <p:grpSpPr>
          <a:xfrm>
            <a:off x="5218928" y="2057626"/>
            <a:ext cx="354752" cy="336512"/>
            <a:chOff x="5246797" y="1981426"/>
            <a:chExt cx="354752" cy="336512"/>
          </a:xfrm>
        </p:grpSpPr>
        <p:sp>
          <p:nvSpPr>
            <p:cNvPr id="13152" name="Google Shape;13152;p8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89"/>
          <p:cNvGrpSpPr/>
          <p:nvPr/>
        </p:nvGrpSpPr>
        <p:grpSpPr>
          <a:xfrm>
            <a:off x="4120880" y="2178266"/>
            <a:ext cx="355136" cy="216256"/>
            <a:chOff x="4148749" y="2102066"/>
            <a:chExt cx="355136" cy="216256"/>
          </a:xfrm>
        </p:grpSpPr>
        <p:sp>
          <p:nvSpPr>
            <p:cNvPr id="13155" name="Google Shape;13155;p8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89"/>
          <p:cNvGrpSpPr/>
          <p:nvPr/>
        </p:nvGrpSpPr>
        <p:grpSpPr>
          <a:xfrm>
            <a:off x="5766800" y="2077626"/>
            <a:ext cx="354752" cy="315360"/>
            <a:chOff x="5794669" y="2001426"/>
            <a:chExt cx="354752" cy="315360"/>
          </a:xfrm>
        </p:grpSpPr>
        <p:sp>
          <p:nvSpPr>
            <p:cNvPr id="13158" name="Google Shape;13158;p8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89"/>
          <p:cNvGrpSpPr/>
          <p:nvPr/>
        </p:nvGrpSpPr>
        <p:grpSpPr>
          <a:xfrm>
            <a:off x="6317360" y="2106042"/>
            <a:ext cx="352832" cy="289216"/>
            <a:chOff x="6345229" y="2029842"/>
            <a:chExt cx="352832" cy="289216"/>
          </a:xfrm>
        </p:grpSpPr>
        <p:sp>
          <p:nvSpPr>
            <p:cNvPr id="13161" name="Google Shape;13161;p8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89"/>
          <p:cNvGrpSpPr/>
          <p:nvPr/>
        </p:nvGrpSpPr>
        <p:grpSpPr>
          <a:xfrm>
            <a:off x="4669520" y="2112538"/>
            <a:ext cx="354752" cy="281984"/>
            <a:chOff x="4697389" y="2036338"/>
            <a:chExt cx="354752" cy="281984"/>
          </a:xfrm>
        </p:grpSpPr>
        <p:sp>
          <p:nvSpPr>
            <p:cNvPr id="13164" name="Google Shape;13164;p8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6" name="Google Shape;13166;p89"/>
          <p:cNvGrpSpPr/>
          <p:nvPr/>
        </p:nvGrpSpPr>
        <p:grpSpPr>
          <a:xfrm>
            <a:off x="1376144" y="2500954"/>
            <a:ext cx="353600" cy="354944"/>
            <a:chOff x="1404013" y="2424754"/>
            <a:chExt cx="353600" cy="354944"/>
          </a:xfrm>
        </p:grpSpPr>
        <p:sp>
          <p:nvSpPr>
            <p:cNvPr id="13167" name="Google Shape;13167;p8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89"/>
          <p:cNvGrpSpPr/>
          <p:nvPr/>
        </p:nvGrpSpPr>
        <p:grpSpPr>
          <a:xfrm>
            <a:off x="826384" y="2504474"/>
            <a:ext cx="355104" cy="351040"/>
            <a:chOff x="854253" y="2428274"/>
            <a:chExt cx="355104" cy="351040"/>
          </a:xfrm>
        </p:grpSpPr>
        <p:sp>
          <p:nvSpPr>
            <p:cNvPr id="13173" name="Google Shape;13173;p8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5" name="Google Shape;13175;p89"/>
          <p:cNvGrpSpPr/>
          <p:nvPr/>
        </p:nvGrpSpPr>
        <p:grpSpPr>
          <a:xfrm>
            <a:off x="6869040" y="2517146"/>
            <a:ext cx="354752" cy="275904"/>
            <a:chOff x="6896909" y="2440946"/>
            <a:chExt cx="354752" cy="275904"/>
          </a:xfrm>
        </p:grpSpPr>
        <p:sp>
          <p:nvSpPr>
            <p:cNvPr id="13176" name="Google Shape;13176;p8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8" name="Google Shape;13178;p89"/>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89"/>
          <p:cNvGrpSpPr/>
          <p:nvPr/>
        </p:nvGrpSpPr>
        <p:grpSpPr>
          <a:xfrm>
            <a:off x="5237200" y="2500954"/>
            <a:ext cx="321984" cy="354560"/>
            <a:chOff x="5265069" y="2424754"/>
            <a:chExt cx="321984" cy="354560"/>
          </a:xfrm>
        </p:grpSpPr>
        <p:sp>
          <p:nvSpPr>
            <p:cNvPr id="13180" name="Google Shape;13180;p8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89"/>
          <p:cNvGrpSpPr/>
          <p:nvPr/>
        </p:nvGrpSpPr>
        <p:grpSpPr>
          <a:xfrm>
            <a:off x="4122800" y="2542970"/>
            <a:ext cx="355104" cy="259584"/>
            <a:chOff x="4150669" y="2466770"/>
            <a:chExt cx="355104" cy="259584"/>
          </a:xfrm>
        </p:grpSpPr>
        <p:sp>
          <p:nvSpPr>
            <p:cNvPr id="13183" name="Google Shape;13183;p8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7" name="Google Shape;13187;p89"/>
          <p:cNvGrpSpPr/>
          <p:nvPr/>
        </p:nvGrpSpPr>
        <p:grpSpPr>
          <a:xfrm>
            <a:off x="4671824" y="2501146"/>
            <a:ext cx="354336" cy="353984"/>
            <a:chOff x="4699693" y="2424946"/>
            <a:chExt cx="354336" cy="353984"/>
          </a:xfrm>
        </p:grpSpPr>
        <p:sp>
          <p:nvSpPr>
            <p:cNvPr id="13188" name="Google Shape;13188;p8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0" name="Google Shape;13190;p89"/>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9"/>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2" name="Google Shape;13192;p89"/>
          <p:cNvGrpSpPr/>
          <p:nvPr/>
        </p:nvGrpSpPr>
        <p:grpSpPr>
          <a:xfrm>
            <a:off x="1925168" y="2628442"/>
            <a:ext cx="355136" cy="227072"/>
            <a:chOff x="1953037" y="2552242"/>
            <a:chExt cx="355136" cy="227072"/>
          </a:xfrm>
        </p:grpSpPr>
        <p:sp>
          <p:nvSpPr>
            <p:cNvPr id="13193" name="Google Shape;13193;p8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5" name="Google Shape;13195;p89"/>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6" name="Google Shape;13196;p89"/>
          <p:cNvGrpSpPr/>
          <p:nvPr/>
        </p:nvGrpSpPr>
        <p:grpSpPr>
          <a:xfrm>
            <a:off x="2473072" y="2603418"/>
            <a:ext cx="355104" cy="250944"/>
            <a:chOff x="2500941" y="2527218"/>
            <a:chExt cx="355104" cy="250944"/>
          </a:xfrm>
        </p:grpSpPr>
        <p:sp>
          <p:nvSpPr>
            <p:cNvPr id="13197" name="Google Shape;13197;p8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2" name="Google Shape;13202;p89"/>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3" name="Google Shape;13203;p89"/>
          <p:cNvGrpSpPr/>
          <p:nvPr/>
        </p:nvGrpSpPr>
        <p:grpSpPr>
          <a:xfrm>
            <a:off x="7965936" y="2503322"/>
            <a:ext cx="356256" cy="351808"/>
            <a:chOff x="7993805" y="2427122"/>
            <a:chExt cx="356256" cy="351808"/>
          </a:xfrm>
        </p:grpSpPr>
        <p:sp>
          <p:nvSpPr>
            <p:cNvPr id="13204" name="Google Shape;13204;p8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89"/>
          <p:cNvGrpSpPr/>
          <p:nvPr/>
        </p:nvGrpSpPr>
        <p:grpSpPr>
          <a:xfrm>
            <a:off x="850768" y="2041210"/>
            <a:ext cx="308640" cy="353312"/>
            <a:chOff x="878637" y="1965010"/>
            <a:chExt cx="308640" cy="353312"/>
          </a:xfrm>
        </p:grpSpPr>
        <p:sp>
          <p:nvSpPr>
            <p:cNvPr id="13208" name="Google Shape;13208;p8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1" name="Google Shape;13211;p89"/>
          <p:cNvGrpSpPr/>
          <p:nvPr/>
        </p:nvGrpSpPr>
        <p:grpSpPr>
          <a:xfrm>
            <a:off x="6868272" y="2040922"/>
            <a:ext cx="348256" cy="352448"/>
            <a:chOff x="6896141" y="1964722"/>
            <a:chExt cx="348256" cy="352448"/>
          </a:xfrm>
        </p:grpSpPr>
        <p:sp>
          <p:nvSpPr>
            <p:cNvPr id="13212" name="Google Shape;13212;p8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89"/>
          <p:cNvGrpSpPr/>
          <p:nvPr/>
        </p:nvGrpSpPr>
        <p:grpSpPr>
          <a:xfrm>
            <a:off x="7962128" y="2091578"/>
            <a:ext cx="355136" cy="303328"/>
            <a:chOff x="7989997" y="2015378"/>
            <a:chExt cx="355136" cy="303328"/>
          </a:xfrm>
        </p:grpSpPr>
        <p:sp>
          <p:nvSpPr>
            <p:cNvPr id="13216" name="Google Shape;13216;p8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89"/>
          <p:cNvGrpSpPr/>
          <p:nvPr/>
        </p:nvGrpSpPr>
        <p:grpSpPr>
          <a:xfrm>
            <a:off x="3570352" y="1585562"/>
            <a:ext cx="348640" cy="330784"/>
            <a:chOff x="3598221" y="1509362"/>
            <a:chExt cx="348640" cy="330784"/>
          </a:xfrm>
        </p:grpSpPr>
        <p:sp>
          <p:nvSpPr>
            <p:cNvPr id="13220" name="Google Shape;13220;p8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4" name="Google Shape;13224;p89"/>
          <p:cNvGrpSpPr/>
          <p:nvPr/>
        </p:nvGrpSpPr>
        <p:grpSpPr>
          <a:xfrm>
            <a:off x="5218928" y="1576858"/>
            <a:ext cx="347872" cy="347488"/>
            <a:chOff x="5246797" y="1500658"/>
            <a:chExt cx="347872" cy="347488"/>
          </a:xfrm>
        </p:grpSpPr>
        <p:sp>
          <p:nvSpPr>
            <p:cNvPr id="13225" name="Google Shape;13225;p8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89"/>
          <p:cNvGrpSpPr/>
          <p:nvPr/>
        </p:nvGrpSpPr>
        <p:grpSpPr>
          <a:xfrm>
            <a:off x="5768720" y="1576858"/>
            <a:ext cx="349024" cy="346752"/>
            <a:chOff x="5796589" y="1500658"/>
            <a:chExt cx="349024" cy="346752"/>
          </a:xfrm>
        </p:grpSpPr>
        <p:sp>
          <p:nvSpPr>
            <p:cNvPr id="13230" name="Google Shape;13230;p8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1" name="Google Shape;13231;p89"/>
            <p:cNvGrpSpPr/>
            <p:nvPr/>
          </p:nvGrpSpPr>
          <p:grpSpPr>
            <a:xfrm>
              <a:off x="5796589" y="1500658"/>
              <a:ext cx="349024" cy="346752"/>
              <a:chOff x="5796589" y="1500658"/>
              <a:chExt cx="349024" cy="346752"/>
            </a:xfrm>
          </p:grpSpPr>
          <p:sp>
            <p:nvSpPr>
              <p:cNvPr id="13232" name="Google Shape;13232;p8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36" name="Google Shape;13236;p89"/>
          <p:cNvGrpSpPr/>
          <p:nvPr/>
        </p:nvGrpSpPr>
        <p:grpSpPr>
          <a:xfrm>
            <a:off x="6867504" y="1578778"/>
            <a:ext cx="348640" cy="343296"/>
            <a:chOff x="6895373" y="1502578"/>
            <a:chExt cx="348640" cy="343296"/>
          </a:xfrm>
        </p:grpSpPr>
        <p:sp>
          <p:nvSpPr>
            <p:cNvPr id="13237" name="Google Shape;13237;p8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0" name="Google Shape;13240;p89"/>
          <p:cNvGrpSpPr/>
          <p:nvPr/>
        </p:nvGrpSpPr>
        <p:grpSpPr>
          <a:xfrm>
            <a:off x="4119728" y="1581658"/>
            <a:ext cx="347904" cy="336992"/>
            <a:chOff x="4147597" y="1505458"/>
            <a:chExt cx="347904" cy="336992"/>
          </a:xfrm>
        </p:grpSpPr>
        <p:sp>
          <p:nvSpPr>
            <p:cNvPr id="13241" name="Google Shape;13241;p8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89"/>
          <p:cNvGrpSpPr/>
          <p:nvPr/>
        </p:nvGrpSpPr>
        <p:grpSpPr>
          <a:xfrm>
            <a:off x="2471536" y="1576090"/>
            <a:ext cx="347488" cy="348256"/>
            <a:chOff x="2499405" y="1499890"/>
            <a:chExt cx="347488" cy="348256"/>
          </a:xfrm>
        </p:grpSpPr>
        <p:sp>
          <p:nvSpPr>
            <p:cNvPr id="13249" name="Google Shape;13249;p8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4" name="Google Shape;13254;p89"/>
          <p:cNvGrpSpPr/>
          <p:nvPr/>
        </p:nvGrpSpPr>
        <p:grpSpPr>
          <a:xfrm>
            <a:off x="1928976" y="1576698"/>
            <a:ext cx="331520" cy="348032"/>
            <a:chOff x="1956845" y="1500498"/>
            <a:chExt cx="331520" cy="348032"/>
          </a:xfrm>
        </p:grpSpPr>
        <p:sp>
          <p:nvSpPr>
            <p:cNvPr id="13255" name="Google Shape;13255;p8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89"/>
          <p:cNvGrpSpPr/>
          <p:nvPr/>
        </p:nvGrpSpPr>
        <p:grpSpPr>
          <a:xfrm>
            <a:off x="6317744" y="1626074"/>
            <a:ext cx="348640" cy="250656"/>
            <a:chOff x="6345613" y="1549874"/>
            <a:chExt cx="348640" cy="250656"/>
          </a:xfrm>
        </p:grpSpPr>
        <p:sp>
          <p:nvSpPr>
            <p:cNvPr id="13268" name="Google Shape;13268;p8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89"/>
          <p:cNvGrpSpPr/>
          <p:nvPr/>
        </p:nvGrpSpPr>
        <p:grpSpPr>
          <a:xfrm>
            <a:off x="7416912" y="1583226"/>
            <a:ext cx="348640" cy="334272"/>
            <a:chOff x="7444781" y="1507026"/>
            <a:chExt cx="348640" cy="334272"/>
          </a:xfrm>
        </p:grpSpPr>
        <p:sp>
          <p:nvSpPr>
            <p:cNvPr id="13275" name="Google Shape;13275;p8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89"/>
          <p:cNvGrpSpPr/>
          <p:nvPr/>
        </p:nvGrpSpPr>
        <p:grpSpPr>
          <a:xfrm>
            <a:off x="7967472" y="1582938"/>
            <a:ext cx="347872" cy="334944"/>
            <a:chOff x="7995341" y="1506738"/>
            <a:chExt cx="347872" cy="334944"/>
          </a:xfrm>
        </p:grpSpPr>
        <p:sp>
          <p:nvSpPr>
            <p:cNvPr id="13281" name="Google Shape;13281;p8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89"/>
          <p:cNvGrpSpPr/>
          <p:nvPr/>
        </p:nvGrpSpPr>
        <p:grpSpPr>
          <a:xfrm>
            <a:off x="3020176" y="1599130"/>
            <a:ext cx="347872" cy="303904"/>
            <a:chOff x="3048045" y="1522930"/>
            <a:chExt cx="347872" cy="303904"/>
          </a:xfrm>
        </p:grpSpPr>
        <p:sp>
          <p:nvSpPr>
            <p:cNvPr id="13288" name="Google Shape;13288;p8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9" name="Google Shape;13289;p89"/>
            <p:cNvGrpSpPr/>
            <p:nvPr/>
          </p:nvGrpSpPr>
          <p:grpSpPr>
            <a:xfrm>
              <a:off x="3048045" y="1522930"/>
              <a:ext cx="347872" cy="303904"/>
              <a:chOff x="3048045" y="1522930"/>
              <a:chExt cx="347872" cy="303904"/>
            </a:xfrm>
          </p:grpSpPr>
          <p:sp>
            <p:nvSpPr>
              <p:cNvPr id="13290" name="Google Shape;13290;p8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92" name="Google Shape;13292;p89"/>
          <p:cNvGrpSpPr/>
          <p:nvPr/>
        </p:nvGrpSpPr>
        <p:grpSpPr>
          <a:xfrm>
            <a:off x="1105264" y="3428122"/>
            <a:ext cx="313984" cy="358560"/>
            <a:chOff x="1133133" y="3351922"/>
            <a:chExt cx="313984" cy="358560"/>
          </a:xfrm>
        </p:grpSpPr>
        <p:sp>
          <p:nvSpPr>
            <p:cNvPr id="13293" name="Google Shape;13293;p8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9" name="Google Shape;13309;p89"/>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0" name="Google Shape;13310;p89"/>
          <p:cNvGrpSpPr/>
          <p:nvPr/>
        </p:nvGrpSpPr>
        <p:grpSpPr>
          <a:xfrm>
            <a:off x="2767184" y="3428794"/>
            <a:ext cx="288448" cy="357120"/>
            <a:chOff x="2795053" y="3352594"/>
            <a:chExt cx="288448" cy="357120"/>
          </a:xfrm>
        </p:grpSpPr>
        <p:sp>
          <p:nvSpPr>
            <p:cNvPr id="13311" name="Google Shape;13311;p8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0" name="Google Shape;13320;p89"/>
          <p:cNvGrpSpPr/>
          <p:nvPr/>
        </p:nvGrpSpPr>
        <p:grpSpPr>
          <a:xfrm>
            <a:off x="2208656" y="3429402"/>
            <a:ext cx="304832" cy="356512"/>
            <a:chOff x="2236525" y="3353202"/>
            <a:chExt cx="304832" cy="356512"/>
          </a:xfrm>
        </p:grpSpPr>
        <p:sp>
          <p:nvSpPr>
            <p:cNvPr id="13321" name="Google Shape;13321;p8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89"/>
          <p:cNvGrpSpPr/>
          <p:nvPr/>
        </p:nvGrpSpPr>
        <p:grpSpPr>
          <a:xfrm>
            <a:off x="3882768" y="3428890"/>
            <a:ext cx="256800" cy="357024"/>
            <a:chOff x="3910637" y="3352690"/>
            <a:chExt cx="256800" cy="357024"/>
          </a:xfrm>
        </p:grpSpPr>
        <p:sp>
          <p:nvSpPr>
            <p:cNvPr id="13325" name="Google Shape;13325;p8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8" name="Google Shape;13328;p89"/>
          <p:cNvGrpSpPr/>
          <p:nvPr/>
        </p:nvGrpSpPr>
        <p:grpSpPr>
          <a:xfrm>
            <a:off x="6028560" y="3428122"/>
            <a:ext cx="360064" cy="360096"/>
            <a:chOff x="6056429" y="3351922"/>
            <a:chExt cx="360064" cy="360096"/>
          </a:xfrm>
        </p:grpSpPr>
        <p:sp>
          <p:nvSpPr>
            <p:cNvPr id="13329" name="Google Shape;13329;p8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2" name="Google Shape;13332;p89"/>
          <p:cNvGrpSpPr/>
          <p:nvPr/>
        </p:nvGrpSpPr>
        <p:grpSpPr>
          <a:xfrm>
            <a:off x="6581008" y="3429274"/>
            <a:ext cx="357408" cy="357408"/>
            <a:chOff x="6608877" y="3353074"/>
            <a:chExt cx="357408" cy="357408"/>
          </a:xfrm>
        </p:grpSpPr>
        <p:sp>
          <p:nvSpPr>
            <p:cNvPr id="13333" name="Google Shape;13333;p8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0" name="Google Shape;13340;p89"/>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9"/>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2" name="Google Shape;13342;p89"/>
          <p:cNvGrpSpPr/>
          <p:nvPr/>
        </p:nvGrpSpPr>
        <p:grpSpPr>
          <a:xfrm>
            <a:off x="4931664" y="3446426"/>
            <a:ext cx="357408" cy="323488"/>
            <a:chOff x="4959533" y="3370226"/>
            <a:chExt cx="357408" cy="323488"/>
          </a:xfrm>
        </p:grpSpPr>
        <p:sp>
          <p:nvSpPr>
            <p:cNvPr id="13343" name="Google Shape;13343;p8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89"/>
          <p:cNvGrpSpPr/>
          <p:nvPr/>
        </p:nvGrpSpPr>
        <p:grpSpPr>
          <a:xfrm>
            <a:off x="7130768" y="3429274"/>
            <a:ext cx="357056" cy="357408"/>
            <a:chOff x="7158637" y="3353074"/>
            <a:chExt cx="357056" cy="357408"/>
          </a:xfrm>
        </p:grpSpPr>
        <p:sp>
          <p:nvSpPr>
            <p:cNvPr id="13346" name="Google Shape;13346;p8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89"/>
          <p:cNvGrpSpPr/>
          <p:nvPr/>
        </p:nvGrpSpPr>
        <p:grpSpPr>
          <a:xfrm>
            <a:off x="3288400" y="3428602"/>
            <a:ext cx="344832" cy="356544"/>
            <a:chOff x="3316269" y="3352402"/>
            <a:chExt cx="344832" cy="356544"/>
          </a:xfrm>
        </p:grpSpPr>
        <p:sp>
          <p:nvSpPr>
            <p:cNvPr id="13351" name="Google Shape;13351;p8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4" name="Google Shape;13354;p89"/>
          <p:cNvGrpSpPr/>
          <p:nvPr/>
        </p:nvGrpSpPr>
        <p:grpSpPr>
          <a:xfrm>
            <a:off x="5481040" y="3447706"/>
            <a:ext cx="358560" cy="319552"/>
            <a:chOff x="5508909" y="3371506"/>
            <a:chExt cx="358560" cy="319552"/>
          </a:xfrm>
        </p:grpSpPr>
        <p:sp>
          <p:nvSpPr>
            <p:cNvPr id="13355" name="Google Shape;13355;p8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5" name="Google Shape;13365;p8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69"/>
        <p:cNvGrpSpPr/>
        <p:nvPr/>
      </p:nvGrpSpPr>
      <p:grpSpPr>
        <a:xfrm>
          <a:off x="0" y="0"/>
          <a:ext cx="0" cy="0"/>
          <a:chOff x="0" y="0"/>
          <a:chExt cx="0" cy="0"/>
        </a:xfrm>
      </p:grpSpPr>
      <p:sp>
        <p:nvSpPr>
          <p:cNvPr id="13370" name="Google Shape;13370;p90"/>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1" name="Google Shape;13371;p90"/>
          <p:cNvGrpSpPr/>
          <p:nvPr/>
        </p:nvGrpSpPr>
        <p:grpSpPr>
          <a:xfrm>
            <a:off x="3026217" y="3893352"/>
            <a:ext cx="346056" cy="345674"/>
            <a:chOff x="3303268" y="3817349"/>
            <a:chExt cx="346056" cy="345674"/>
          </a:xfrm>
        </p:grpSpPr>
        <p:sp>
          <p:nvSpPr>
            <p:cNvPr id="13372" name="Google Shape;13372;p9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90"/>
          <p:cNvGrpSpPr/>
          <p:nvPr/>
        </p:nvGrpSpPr>
        <p:grpSpPr>
          <a:xfrm>
            <a:off x="3475306" y="3893352"/>
            <a:ext cx="346056" cy="345674"/>
            <a:chOff x="3752358" y="3817349"/>
            <a:chExt cx="346056" cy="345674"/>
          </a:xfrm>
        </p:grpSpPr>
        <p:sp>
          <p:nvSpPr>
            <p:cNvPr id="13377" name="Google Shape;13377;p9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90"/>
          <p:cNvGrpSpPr/>
          <p:nvPr/>
        </p:nvGrpSpPr>
        <p:grpSpPr>
          <a:xfrm>
            <a:off x="4822956" y="3893352"/>
            <a:ext cx="346024" cy="345674"/>
            <a:chOff x="5100008" y="3817349"/>
            <a:chExt cx="346024" cy="345674"/>
          </a:xfrm>
        </p:grpSpPr>
        <p:sp>
          <p:nvSpPr>
            <p:cNvPr id="13382" name="Google Shape;13382;p9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90"/>
          <p:cNvGrpSpPr/>
          <p:nvPr/>
        </p:nvGrpSpPr>
        <p:grpSpPr>
          <a:xfrm>
            <a:off x="5721867" y="3893352"/>
            <a:ext cx="345674" cy="345674"/>
            <a:chOff x="5998919" y="3817349"/>
            <a:chExt cx="345674" cy="345674"/>
          </a:xfrm>
        </p:grpSpPr>
        <p:sp>
          <p:nvSpPr>
            <p:cNvPr id="13386" name="Google Shape;13386;p9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9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90"/>
          <p:cNvGrpSpPr/>
          <p:nvPr/>
        </p:nvGrpSpPr>
        <p:grpSpPr>
          <a:xfrm>
            <a:off x="3924396" y="3893352"/>
            <a:ext cx="346024" cy="345674"/>
            <a:chOff x="4201447" y="3817349"/>
            <a:chExt cx="346024" cy="345674"/>
          </a:xfrm>
        </p:grpSpPr>
        <p:sp>
          <p:nvSpPr>
            <p:cNvPr id="13390" name="Google Shape;13390;p9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2" name="Google Shape;13392;p90"/>
          <p:cNvGrpSpPr/>
          <p:nvPr/>
        </p:nvGrpSpPr>
        <p:grpSpPr>
          <a:xfrm>
            <a:off x="4373867" y="3893352"/>
            <a:ext cx="346024" cy="345674"/>
            <a:chOff x="4650919" y="3817349"/>
            <a:chExt cx="346024" cy="345674"/>
          </a:xfrm>
        </p:grpSpPr>
        <p:sp>
          <p:nvSpPr>
            <p:cNvPr id="13393" name="Google Shape;13393;p9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90"/>
          <p:cNvGrpSpPr/>
          <p:nvPr/>
        </p:nvGrpSpPr>
        <p:grpSpPr>
          <a:xfrm>
            <a:off x="5272810" y="3893352"/>
            <a:ext cx="345642" cy="345674"/>
            <a:chOff x="5549861" y="3817349"/>
            <a:chExt cx="345642" cy="345674"/>
          </a:xfrm>
        </p:grpSpPr>
        <p:sp>
          <p:nvSpPr>
            <p:cNvPr id="13397" name="Google Shape;13397;p9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90"/>
          <p:cNvGrpSpPr/>
          <p:nvPr/>
        </p:nvGrpSpPr>
        <p:grpSpPr>
          <a:xfrm>
            <a:off x="1281335" y="3474029"/>
            <a:ext cx="367255" cy="269855"/>
            <a:chOff x="1306445" y="3397829"/>
            <a:chExt cx="367255" cy="269855"/>
          </a:xfrm>
        </p:grpSpPr>
        <p:sp>
          <p:nvSpPr>
            <p:cNvPr id="13401" name="Google Shape;13401;p9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90"/>
          <p:cNvGrpSpPr/>
          <p:nvPr/>
        </p:nvGrpSpPr>
        <p:grpSpPr>
          <a:xfrm>
            <a:off x="1756207" y="3467600"/>
            <a:ext cx="367255" cy="282364"/>
            <a:chOff x="1781317" y="3391400"/>
            <a:chExt cx="367255" cy="282364"/>
          </a:xfrm>
        </p:grpSpPr>
        <p:sp>
          <p:nvSpPr>
            <p:cNvPr id="13408" name="Google Shape;13408;p9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9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90"/>
          <p:cNvGrpSpPr/>
          <p:nvPr/>
        </p:nvGrpSpPr>
        <p:grpSpPr>
          <a:xfrm>
            <a:off x="3653720" y="3447133"/>
            <a:ext cx="369164" cy="323297"/>
            <a:chOff x="3678830" y="3370933"/>
            <a:chExt cx="369164" cy="323297"/>
          </a:xfrm>
        </p:grpSpPr>
        <p:sp>
          <p:nvSpPr>
            <p:cNvPr id="13415" name="Google Shape;13415;p9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90"/>
          <p:cNvGrpSpPr/>
          <p:nvPr/>
        </p:nvGrpSpPr>
        <p:grpSpPr>
          <a:xfrm>
            <a:off x="834155" y="3424375"/>
            <a:ext cx="312316" cy="368400"/>
            <a:chOff x="859265" y="3348175"/>
            <a:chExt cx="312316" cy="368400"/>
          </a:xfrm>
        </p:grpSpPr>
        <p:sp>
          <p:nvSpPr>
            <p:cNvPr id="13427" name="Google Shape;13427;p9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2" name="Google Shape;13432;p90"/>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3" name="Google Shape;13433;p90"/>
          <p:cNvGrpSpPr/>
          <p:nvPr/>
        </p:nvGrpSpPr>
        <p:grpSpPr>
          <a:xfrm>
            <a:off x="2741264" y="3437213"/>
            <a:ext cx="330110" cy="308908"/>
            <a:chOff x="2766264" y="3394042"/>
            <a:chExt cx="294873" cy="275934"/>
          </a:xfrm>
        </p:grpSpPr>
        <p:sp>
          <p:nvSpPr>
            <p:cNvPr id="13434" name="Google Shape;13434;p9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90"/>
          <p:cNvGrpSpPr/>
          <p:nvPr/>
        </p:nvGrpSpPr>
        <p:grpSpPr>
          <a:xfrm>
            <a:off x="3189862" y="3435388"/>
            <a:ext cx="346406" cy="347552"/>
            <a:chOff x="3214972" y="3359188"/>
            <a:chExt cx="346406" cy="347552"/>
          </a:xfrm>
        </p:grpSpPr>
        <p:sp>
          <p:nvSpPr>
            <p:cNvPr id="13439" name="Google Shape;13439;p9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3" name="Google Shape;13453;p90"/>
          <p:cNvGrpSpPr/>
          <p:nvPr/>
        </p:nvGrpSpPr>
        <p:grpSpPr>
          <a:xfrm>
            <a:off x="4604196" y="3485393"/>
            <a:ext cx="367255" cy="244486"/>
            <a:chOff x="4629306" y="3409193"/>
            <a:chExt cx="367255" cy="244486"/>
          </a:xfrm>
        </p:grpSpPr>
        <p:sp>
          <p:nvSpPr>
            <p:cNvPr id="13454" name="Google Shape;13454;p9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90"/>
          <p:cNvGrpSpPr/>
          <p:nvPr/>
        </p:nvGrpSpPr>
        <p:grpSpPr>
          <a:xfrm>
            <a:off x="4168380" y="3426284"/>
            <a:ext cx="289939" cy="334661"/>
            <a:chOff x="4193490" y="3350084"/>
            <a:chExt cx="289939" cy="334661"/>
          </a:xfrm>
        </p:grpSpPr>
        <p:sp>
          <p:nvSpPr>
            <p:cNvPr id="13465" name="Google Shape;13465;p9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90"/>
          <p:cNvGrpSpPr/>
          <p:nvPr/>
        </p:nvGrpSpPr>
        <p:grpSpPr>
          <a:xfrm>
            <a:off x="6508171" y="3427430"/>
            <a:ext cx="357037" cy="357005"/>
            <a:chOff x="6533281" y="3351230"/>
            <a:chExt cx="357037" cy="357005"/>
          </a:xfrm>
        </p:grpSpPr>
        <p:sp>
          <p:nvSpPr>
            <p:cNvPr id="13476" name="Google Shape;13476;p9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90"/>
          <p:cNvGrpSpPr/>
          <p:nvPr/>
        </p:nvGrpSpPr>
        <p:grpSpPr>
          <a:xfrm>
            <a:off x="6033331" y="3427430"/>
            <a:ext cx="357387" cy="357005"/>
            <a:chOff x="6058441" y="3351230"/>
            <a:chExt cx="357387" cy="357005"/>
          </a:xfrm>
        </p:grpSpPr>
        <p:sp>
          <p:nvSpPr>
            <p:cNvPr id="13480" name="Google Shape;13480;p9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90"/>
          <p:cNvGrpSpPr/>
          <p:nvPr/>
        </p:nvGrpSpPr>
        <p:grpSpPr>
          <a:xfrm>
            <a:off x="7932373" y="3427048"/>
            <a:ext cx="357387" cy="357387"/>
            <a:chOff x="7957483" y="3350848"/>
            <a:chExt cx="357387" cy="357387"/>
          </a:xfrm>
        </p:grpSpPr>
        <p:sp>
          <p:nvSpPr>
            <p:cNvPr id="13483" name="Google Shape;13483;p9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90"/>
          <p:cNvGrpSpPr/>
          <p:nvPr/>
        </p:nvGrpSpPr>
        <p:grpSpPr>
          <a:xfrm>
            <a:off x="6982661" y="3427430"/>
            <a:ext cx="357387" cy="357005"/>
            <a:chOff x="7007771" y="3351230"/>
            <a:chExt cx="357387" cy="357005"/>
          </a:xfrm>
        </p:grpSpPr>
        <p:sp>
          <p:nvSpPr>
            <p:cNvPr id="13487" name="Google Shape;13487;p9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90"/>
          <p:cNvGrpSpPr/>
          <p:nvPr/>
        </p:nvGrpSpPr>
        <p:grpSpPr>
          <a:xfrm>
            <a:off x="5083620" y="3427430"/>
            <a:ext cx="357005" cy="357005"/>
            <a:chOff x="5108729" y="3351230"/>
            <a:chExt cx="357005" cy="357005"/>
          </a:xfrm>
        </p:grpSpPr>
        <p:sp>
          <p:nvSpPr>
            <p:cNvPr id="13493" name="Google Shape;13493;p9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5" name="Google Shape;13495;p90"/>
          <p:cNvGrpSpPr/>
          <p:nvPr/>
        </p:nvGrpSpPr>
        <p:grpSpPr>
          <a:xfrm>
            <a:off x="5558459" y="3427430"/>
            <a:ext cx="357419" cy="357005"/>
            <a:chOff x="5583569" y="3351230"/>
            <a:chExt cx="357419" cy="357005"/>
          </a:xfrm>
        </p:grpSpPr>
        <p:sp>
          <p:nvSpPr>
            <p:cNvPr id="13496" name="Google Shape;13496;p9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90"/>
          <p:cNvGrpSpPr/>
          <p:nvPr/>
        </p:nvGrpSpPr>
        <p:grpSpPr>
          <a:xfrm>
            <a:off x="7457119" y="3427430"/>
            <a:ext cx="357419" cy="357005"/>
            <a:chOff x="7482229" y="3351230"/>
            <a:chExt cx="357419" cy="357005"/>
          </a:xfrm>
        </p:grpSpPr>
        <p:sp>
          <p:nvSpPr>
            <p:cNvPr id="13499" name="Google Shape;13499;p9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90"/>
          <p:cNvGrpSpPr/>
          <p:nvPr/>
        </p:nvGrpSpPr>
        <p:grpSpPr>
          <a:xfrm>
            <a:off x="3739375" y="2966882"/>
            <a:ext cx="222874" cy="345737"/>
            <a:chOff x="3764485" y="2890682"/>
            <a:chExt cx="222874" cy="345737"/>
          </a:xfrm>
        </p:grpSpPr>
        <p:sp>
          <p:nvSpPr>
            <p:cNvPr id="13505" name="Google Shape;13505;p9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90"/>
          <p:cNvGrpSpPr/>
          <p:nvPr/>
        </p:nvGrpSpPr>
        <p:grpSpPr>
          <a:xfrm>
            <a:off x="2213507" y="2984331"/>
            <a:ext cx="422596" cy="310382"/>
            <a:chOff x="2278533" y="2937377"/>
            <a:chExt cx="346788" cy="254704"/>
          </a:xfrm>
        </p:grpSpPr>
        <p:sp>
          <p:nvSpPr>
            <p:cNvPr id="13509" name="Google Shape;13509;p9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1" name="Google Shape;13511;p90"/>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2" name="Google Shape;13512;p90"/>
          <p:cNvGrpSpPr/>
          <p:nvPr/>
        </p:nvGrpSpPr>
        <p:grpSpPr>
          <a:xfrm>
            <a:off x="1811527" y="2967710"/>
            <a:ext cx="286152" cy="346438"/>
            <a:chOff x="1836637" y="2891510"/>
            <a:chExt cx="286152" cy="346438"/>
          </a:xfrm>
        </p:grpSpPr>
        <p:sp>
          <p:nvSpPr>
            <p:cNvPr id="13513" name="Google Shape;13513;p9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6" name="Google Shape;13516;p90"/>
          <p:cNvGrpSpPr/>
          <p:nvPr/>
        </p:nvGrpSpPr>
        <p:grpSpPr>
          <a:xfrm>
            <a:off x="5560751" y="2982129"/>
            <a:ext cx="379764" cy="337684"/>
            <a:chOff x="5585861" y="2905929"/>
            <a:chExt cx="379764" cy="337684"/>
          </a:xfrm>
        </p:grpSpPr>
        <p:sp>
          <p:nvSpPr>
            <p:cNvPr id="13517" name="Google Shape;13517;p9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90"/>
          <p:cNvGrpSpPr/>
          <p:nvPr/>
        </p:nvGrpSpPr>
        <p:grpSpPr>
          <a:xfrm>
            <a:off x="1302566" y="2986680"/>
            <a:ext cx="347934" cy="310024"/>
            <a:chOff x="1327676" y="2910480"/>
            <a:chExt cx="347934" cy="310024"/>
          </a:xfrm>
        </p:grpSpPr>
        <p:sp>
          <p:nvSpPr>
            <p:cNvPr id="13522" name="Google Shape;13522;p9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7" name="Google Shape;13527;p90"/>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8" name="Google Shape;13528;p90"/>
          <p:cNvGrpSpPr/>
          <p:nvPr/>
        </p:nvGrpSpPr>
        <p:grpSpPr>
          <a:xfrm>
            <a:off x="2728291" y="2945764"/>
            <a:ext cx="382828" cy="358601"/>
            <a:chOff x="2753373" y="2902523"/>
            <a:chExt cx="347552" cy="325557"/>
          </a:xfrm>
        </p:grpSpPr>
        <p:sp>
          <p:nvSpPr>
            <p:cNvPr id="13529" name="Google Shape;13529;p9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90"/>
          <p:cNvGrpSpPr/>
          <p:nvPr/>
        </p:nvGrpSpPr>
        <p:grpSpPr>
          <a:xfrm>
            <a:off x="823906" y="2979455"/>
            <a:ext cx="356655" cy="335425"/>
            <a:chOff x="849016" y="2903255"/>
            <a:chExt cx="356655" cy="335425"/>
          </a:xfrm>
        </p:grpSpPr>
        <p:sp>
          <p:nvSpPr>
            <p:cNvPr id="13536" name="Google Shape;13536;p9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90"/>
          <p:cNvGrpSpPr/>
          <p:nvPr/>
        </p:nvGrpSpPr>
        <p:grpSpPr>
          <a:xfrm>
            <a:off x="4185823" y="3002977"/>
            <a:ext cx="280072" cy="275520"/>
            <a:chOff x="4210933" y="2926777"/>
            <a:chExt cx="280072" cy="275520"/>
          </a:xfrm>
        </p:grpSpPr>
        <p:sp>
          <p:nvSpPr>
            <p:cNvPr id="13548" name="Google Shape;13548;p9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9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90"/>
          <p:cNvGrpSpPr/>
          <p:nvPr/>
        </p:nvGrpSpPr>
        <p:grpSpPr>
          <a:xfrm>
            <a:off x="4642106" y="2991582"/>
            <a:ext cx="320273" cy="318395"/>
            <a:chOff x="4667216" y="2915382"/>
            <a:chExt cx="320273" cy="318395"/>
          </a:xfrm>
        </p:grpSpPr>
        <p:sp>
          <p:nvSpPr>
            <p:cNvPr id="13562" name="Google Shape;13562;p9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6" name="Google Shape;13566;p90"/>
          <p:cNvGrpSpPr/>
          <p:nvPr/>
        </p:nvGrpSpPr>
        <p:grpSpPr>
          <a:xfrm>
            <a:off x="5145370" y="3010839"/>
            <a:ext cx="261929" cy="280550"/>
            <a:chOff x="5170480" y="2934639"/>
            <a:chExt cx="261929" cy="280550"/>
          </a:xfrm>
        </p:grpSpPr>
        <p:sp>
          <p:nvSpPr>
            <p:cNvPr id="13567" name="Google Shape;13567;p9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90"/>
          <p:cNvGrpSpPr/>
          <p:nvPr/>
        </p:nvGrpSpPr>
        <p:grpSpPr>
          <a:xfrm>
            <a:off x="6044313" y="2968091"/>
            <a:ext cx="362321" cy="364231"/>
            <a:chOff x="6069423" y="2891892"/>
            <a:chExt cx="362321" cy="364231"/>
          </a:xfrm>
        </p:grpSpPr>
        <p:sp>
          <p:nvSpPr>
            <p:cNvPr id="13575" name="Google Shape;13575;p9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1" name="Google Shape;13581;p90"/>
          <p:cNvGrpSpPr/>
          <p:nvPr/>
        </p:nvGrpSpPr>
        <p:grpSpPr>
          <a:xfrm>
            <a:off x="6546845" y="2995370"/>
            <a:ext cx="308878" cy="311170"/>
            <a:chOff x="6571955" y="2919170"/>
            <a:chExt cx="308878" cy="311170"/>
          </a:xfrm>
        </p:grpSpPr>
        <p:sp>
          <p:nvSpPr>
            <p:cNvPr id="13582" name="Google Shape;13582;p9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90"/>
          <p:cNvGrpSpPr/>
          <p:nvPr/>
        </p:nvGrpSpPr>
        <p:grpSpPr>
          <a:xfrm>
            <a:off x="7474944" y="3010935"/>
            <a:ext cx="350576" cy="280454"/>
            <a:chOff x="7500054" y="2934735"/>
            <a:chExt cx="350576" cy="280454"/>
          </a:xfrm>
        </p:grpSpPr>
        <p:sp>
          <p:nvSpPr>
            <p:cNvPr id="13593" name="Google Shape;13593;p9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1" name="Google Shape;13601;p90"/>
          <p:cNvGrpSpPr/>
          <p:nvPr/>
        </p:nvGrpSpPr>
        <p:grpSpPr>
          <a:xfrm>
            <a:off x="6987570" y="2950862"/>
            <a:ext cx="332012" cy="355454"/>
            <a:chOff x="7055134" y="2919170"/>
            <a:chExt cx="290321" cy="310820"/>
          </a:xfrm>
        </p:grpSpPr>
        <p:sp>
          <p:nvSpPr>
            <p:cNvPr id="13602" name="Google Shape;13602;p9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90"/>
          <p:cNvGrpSpPr/>
          <p:nvPr/>
        </p:nvGrpSpPr>
        <p:grpSpPr>
          <a:xfrm>
            <a:off x="7960033" y="2976813"/>
            <a:ext cx="330109" cy="347552"/>
            <a:chOff x="7985143" y="2900613"/>
            <a:chExt cx="330109" cy="347552"/>
          </a:xfrm>
        </p:grpSpPr>
        <p:sp>
          <p:nvSpPr>
            <p:cNvPr id="13617" name="Google Shape;13617;p9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5" name="Google Shape;13625;p90"/>
          <p:cNvGrpSpPr/>
          <p:nvPr/>
        </p:nvGrpSpPr>
        <p:grpSpPr>
          <a:xfrm>
            <a:off x="7965731" y="2511426"/>
            <a:ext cx="354363" cy="353631"/>
            <a:chOff x="7990840" y="2435226"/>
            <a:chExt cx="354363" cy="353631"/>
          </a:xfrm>
        </p:grpSpPr>
        <p:sp>
          <p:nvSpPr>
            <p:cNvPr id="13626" name="Google Shape;13626;p9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90"/>
          <p:cNvGrpSpPr/>
          <p:nvPr/>
        </p:nvGrpSpPr>
        <p:grpSpPr>
          <a:xfrm>
            <a:off x="1792207" y="2556530"/>
            <a:ext cx="350958" cy="263043"/>
            <a:chOff x="1817317" y="2480330"/>
            <a:chExt cx="350958" cy="263043"/>
          </a:xfrm>
        </p:grpSpPr>
        <p:sp>
          <p:nvSpPr>
            <p:cNvPr id="13630" name="Google Shape;13630;p9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90"/>
          <p:cNvGrpSpPr/>
          <p:nvPr/>
        </p:nvGrpSpPr>
        <p:grpSpPr>
          <a:xfrm>
            <a:off x="1316617" y="2559549"/>
            <a:ext cx="419913" cy="308109"/>
            <a:chOff x="1341727" y="2483349"/>
            <a:chExt cx="419913" cy="308109"/>
          </a:xfrm>
        </p:grpSpPr>
        <p:sp>
          <p:nvSpPr>
            <p:cNvPr id="13636" name="Google Shape;13636;p9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90"/>
          <p:cNvGrpSpPr/>
          <p:nvPr/>
        </p:nvGrpSpPr>
        <p:grpSpPr>
          <a:xfrm>
            <a:off x="829222" y="2523936"/>
            <a:ext cx="376358" cy="330109"/>
            <a:chOff x="854332" y="2447736"/>
            <a:chExt cx="376358" cy="330109"/>
          </a:xfrm>
        </p:grpSpPr>
        <p:sp>
          <p:nvSpPr>
            <p:cNvPr id="13640" name="Google Shape;13640;p9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8" name="Google Shape;13648;p90"/>
          <p:cNvGrpSpPr/>
          <p:nvPr/>
        </p:nvGrpSpPr>
        <p:grpSpPr>
          <a:xfrm>
            <a:off x="4181653" y="2527151"/>
            <a:ext cx="322151" cy="322374"/>
            <a:chOff x="4206763" y="2450951"/>
            <a:chExt cx="322151" cy="322374"/>
          </a:xfrm>
        </p:grpSpPr>
        <p:sp>
          <p:nvSpPr>
            <p:cNvPr id="13649" name="Google Shape;13649;p9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90"/>
          <p:cNvGrpSpPr/>
          <p:nvPr/>
        </p:nvGrpSpPr>
        <p:grpSpPr>
          <a:xfrm>
            <a:off x="7491236" y="2526259"/>
            <a:ext cx="327976" cy="324316"/>
            <a:chOff x="7528096" y="2450059"/>
            <a:chExt cx="327976" cy="324316"/>
          </a:xfrm>
        </p:grpSpPr>
        <p:sp>
          <p:nvSpPr>
            <p:cNvPr id="13652" name="Google Shape;13652;p9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90"/>
          <p:cNvGrpSpPr/>
          <p:nvPr/>
        </p:nvGrpSpPr>
        <p:grpSpPr>
          <a:xfrm>
            <a:off x="7052019" y="2588742"/>
            <a:ext cx="282364" cy="198619"/>
            <a:chOff x="7077129" y="2512542"/>
            <a:chExt cx="282364" cy="198619"/>
          </a:xfrm>
        </p:grpSpPr>
        <p:sp>
          <p:nvSpPr>
            <p:cNvPr id="13658" name="Google Shape;13658;p9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4" name="Google Shape;13664;p90"/>
          <p:cNvGrpSpPr/>
          <p:nvPr/>
        </p:nvGrpSpPr>
        <p:grpSpPr>
          <a:xfrm>
            <a:off x="3700351" y="2520912"/>
            <a:ext cx="334279" cy="334661"/>
            <a:chOff x="3725461" y="2444712"/>
            <a:chExt cx="334279" cy="334661"/>
          </a:xfrm>
        </p:grpSpPr>
        <p:sp>
          <p:nvSpPr>
            <p:cNvPr id="13665" name="Google Shape;13665;p9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2" name="Google Shape;13672;p90"/>
          <p:cNvGrpSpPr/>
          <p:nvPr/>
        </p:nvGrpSpPr>
        <p:grpSpPr>
          <a:xfrm>
            <a:off x="6552128" y="2533421"/>
            <a:ext cx="332019" cy="310788"/>
            <a:chOff x="6577238" y="2457221"/>
            <a:chExt cx="332019" cy="310788"/>
          </a:xfrm>
        </p:grpSpPr>
        <p:sp>
          <p:nvSpPr>
            <p:cNvPr id="13673" name="Google Shape;13673;p9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90"/>
          <p:cNvGrpSpPr/>
          <p:nvPr/>
        </p:nvGrpSpPr>
        <p:grpSpPr>
          <a:xfrm>
            <a:off x="2793451" y="2515978"/>
            <a:ext cx="247892" cy="346024"/>
            <a:chOff x="2818561" y="2439778"/>
            <a:chExt cx="247892" cy="346024"/>
          </a:xfrm>
        </p:grpSpPr>
        <p:sp>
          <p:nvSpPr>
            <p:cNvPr id="13680" name="Google Shape;13680;p9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90"/>
          <p:cNvGrpSpPr/>
          <p:nvPr/>
        </p:nvGrpSpPr>
        <p:grpSpPr>
          <a:xfrm>
            <a:off x="3182668" y="2550832"/>
            <a:ext cx="419933" cy="275170"/>
            <a:chOff x="3207778" y="2474632"/>
            <a:chExt cx="419933" cy="275170"/>
          </a:xfrm>
        </p:grpSpPr>
        <p:sp>
          <p:nvSpPr>
            <p:cNvPr id="13693" name="Google Shape;13693;p9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9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90"/>
          <p:cNvGrpSpPr/>
          <p:nvPr/>
        </p:nvGrpSpPr>
        <p:grpSpPr>
          <a:xfrm>
            <a:off x="6074265" y="2532275"/>
            <a:ext cx="337684" cy="314194"/>
            <a:chOff x="6099375" y="2456075"/>
            <a:chExt cx="337684" cy="314194"/>
          </a:xfrm>
        </p:grpSpPr>
        <p:sp>
          <p:nvSpPr>
            <p:cNvPr id="13708" name="Google Shape;13708;p9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90"/>
          <p:cNvGrpSpPr/>
          <p:nvPr/>
        </p:nvGrpSpPr>
        <p:grpSpPr>
          <a:xfrm>
            <a:off x="2287513" y="2544784"/>
            <a:ext cx="312698" cy="286534"/>
            <a:chOff x="2312623" y="2468584"/>
            <a:chExt cx="312698" cy="286534"/>
          </a:xfrm>
        </p:grpSpPr>
        <p:sp>
          <p:nvSpPr>
            <p:cNvPr id="13711" name="Google Shape;13711;p9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4" name="Google Shape;13714;p90"/>
          <p:cNvGrpSpPr/>
          <p:nvPr/>
        </p:nvGrpSpPr>
        <p:grpSpPr>
          <a:xfrm>
            <a:off x="5593695" y="2517124"/>
            <a:ext cx="345292" cy="342618"/>
            <a:chOff x="5618805" y="2440924"/>
            <a:chExt cx="345292" cy="342618"/>
          </a:xfrm>
        </p:grpSpPr>
        <p:sp>
          <p:nvSpPr>
            <p:cNvPr id="13715" name="Google Shape;13715;p9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90"/>
          <p:cNvGrpSpPr/>
          <p:nvPr/>
        </p:nvGrpSpPr>
        <p:grpSpPr>
          <a:xfrm>
            <a:off x="4628069" y="2522790"/>
            <a:ext cx="377886" cy="331255"/>
            <a:chOff x="4653179" y="2446590"/>
            <a:chExt cx="377886" cy="331255"/>
          </a:xfrm>
        </p:grpSpPr>
        <p:sp>
          <p:nvSpPr>
            <p:cNvPr id="13721" name="Google Shape;13721;p9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5" name="Google Shape;13725;p90"/>
          <p:cNvGrpSpPr/>
          <p:nvPr/>
        </p:nvGrpSpPr>
        <p:grpSpPr>
          <a:xfrm>
            <a:off x="5159407" y="2535681"/>
            <a:ext cx="252062" cy="305122"/>
            <a:chOff x="5184517" y="2459481"/>
            <a:chExt cx="252062" cy="305122"/>
          </a:xfrm>
        </p:grpSpPr>
        <p:sp>
          <p:nvSpPr>
            <p:cNvPr id="13726" name="Google Shape;13726;p9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2" name="Google Shape;13732;p90"/>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3" name="Google Shape;13733;p90"/>
          <p:cNvGrpSpPr/>
          <p:nvPr/>
        </p:nvGrpSpPr>
        <p:grpSpPr>
          <a:xfrm>
            <a:off x="6130349" y="2045308"/>
            <a:ext cx="249770" cy="363849"/>
            <a:chOff x="6155459" y="1969108"/>
            <a:chExt cx="249770" cy="363849"/>
          </a:xfrm>
        </p:grpSpPr>
        <p:sp>
          <p:nvSpPr>
            <p:cNvPr id="13734" name="Google Shape;13734;p9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90"/>
          <p:cNvGrpSpPr/>
          <p:nvPr/>
        </p:nvGrpSpPr>
        <p:grpSpPr>
          <a:xfrm>
            <a:off x="2254919" y="2046804"/>
            <a:ext cx="353631" cy="354395"/>
            <a:chOff x="2280029" y="1970604"/>
            <a:chExt cx="353631" cy="354395"/>
          </a:xfrm>
        </p:grpSpPr>
        <p:sp>
          <p:nvSpPr>
            <p:cNvPr id="13744" name="Google Shape;13744;p9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8" name="Google Shape;13748;p90"/>
          <p:cNvGrpSpPr/>
          <p:nvPr/>
        </p:nvGrpSpPr>
        <p:grpSpPr>
          <a:xfrm>
            <a:off x="8039990" y="2076374"/>
            <a:ext cx="255086" cy="301685"/>
            <a:chOff x="8065100" y="2000174"/>
            <a:chExt cx="255086" cy="301685"/>
          </a:xfrm>
        </p:grpSpPr>
        <p:sp>
          <p:nvSpPr>
            <p:cNvPr id="13749" name="Google Shape;13749;p9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3" name="Google Shape;13753;p90"/>
          <p:cNvGrpSpPr/>
          <p:nvPr/>
        </p:nvGrpSpPr>
        <p:grpSpPr>
          <a:xfrm>
            <a:off x="6608595" y="2045308"/>
            <a:ext cx="249420" cy="363849"/>
            <a:chOff x="6633705" y="1969108"/>
            <a:chExt cx="249420" cy="363849"/>
          </a:xfrm>
        </p:grpSpPr>
        <p:sp>
          <p:nvSpPr>
            <p:cNvPr id="13754" name="Google Shape;13754;p9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90"/>
          <p:cNvGrpSpPr/>
          <p:nvPr/>
        </p:nvGrpSpPr>
        <p:grpSpPr>
          <a:xfrm>
            <a:off x="5185921" y="2045308"/>
            <a:ext cx="226661" cy="363467"/>
            <a:chOff x="5211031" y="1969108"/>
            <a:chExt cx="226661" cy="363467"/>
          </a:xfrm>
        </p:grpSpPr>
        <p:sp>
          <p:nvSpPr>
            <p:cNvPr id="13763" name="Google Shape;13763;p9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90"/>
          <p:cNvGrpSpPr/>
          <p:nvPr/>
        </p:nvGrpSpPr>
        <p:grpSpPr>
          <a:xfrm>
            <a:off x="3687842" y="2046804"/>
            <a:ext cx="354363" cy="354395"/>
            <a:chOff x="3712952" y="1970604"/>
            <a:chExt cx="354363" cy="354395"/>
          </a:xfrm>
        </p:grpSpPr>
        <p:sp>
          <p:nvSpPr>
            <p:cNvPr id="13766" name="Google Shape;13766;p9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5" name="Google Shape;13775;p90"/>
          <p:cNvGrpSpPr/>
          <p:nvPr/>
        </p:nvGrpSpPr>
        <p:grpSpPr>
          <a:xfrm>
            <a:off x="3210329" y="2046804"/>
            <a:ext cx="354363" cy="354745"/>
            <a:chOff x="3235438" y="1970604"/>
            <a:chExt cx="354363" cy="354745"/>
          </a:xfrm>
        </p:grpSpPr>
        <p:sp>
          <p:nvSpPr>
            <p:cNvPr id="13776" name="Google Shape;13776;p9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9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9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9" name="Google Shape;13789;p90"/>
          <p:cNvGrpSpPr/>
          <p:nvPr/>
        </p:nvGrpSpPr>
        <p:grpSpPr>
          <a:xfrm>
            <a:off x="1304475" y="2066125"/>
            <a:ext cx="341472" cy="335074"/>
            <a:chOff x="1329585" y="1989925"/>
            <a:chExt cx="341472" cy="335074"/>
          </a:xfrm>
        </p:grpSpPr>
        <p:sp>
          <p:nvSpPr>
            <p:cNvPr id="13790" name="Google Shape;13790;p9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3" name="Google Shape;13793;p90"/>
          <p:cNvGrpSpPr/>
          <p:nvPr/>
        </p:nvGrpSpPr>
        <p:grpSpPr>
          <a:xfrm>
            <a:off x="5566761" y="2066106"/>
            <a:ext cx="416649" cy="325597"/>
            <a:chOff x="5626763" y="2013829"/>
            <a:chExt cx="351722" cy="274788"/>
          </a:xfrm>
        </p:grpSpPr>
        <p:sp>
          <p:nvSpPr>
            <p:cNvPr id="13794" name="Google Shape;13794;p9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90"/>
          <p:cNvGrpSpPr/>
          <p:nvPr/>
        </p:nvGrpSpPr>
        <p:grpSpPr>
          <a:xfrm>
            <a:off x="7551495" y="2060077"/>
            <a:ext cx="276698" cy="333133"/>
            <a:chOff x="7576605" y="1983877"/>
            <a:chExt cx="276698" cy="333133"/>
          </a:xfrm>
        </p:grpSpPr>
        <p:sp>
          <p:nvSpPr>
            <p:cNvPr id="13805" name="Google Shape;13805;p9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7" name="Google Shape;13807;p90"/>
          <p:cNvGrpSpPr/>
          <p:nvPr/>
        </p:nvGrpSpPr>
        <p:grpSpPr>
          <a:xfrm>
            <a:off x="828458" y="2051738"/>
            <a:ext cx="337334" cy="353599"/>
            <a:chOff x="853568" y="1975538"/>
            <a:chExt cx="337334" cy="353599"/>
          </a:xfrm>
        </p:grpSpPr>
        <p:sp>
          <p:nvSpPr>
            <p:cNvPr id="13808" name="Google Shape;13808;p9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2" name="Google Shape;13812;p90"/>
          <p:cNvGrpSpPr/>
          <p:nvPr/>
        </p:nvGrpSpPr>
        <p:grpSpPr>
          <a:xfrm>
            <a:off x="2733192" y="2085828"/>
            <a:ext cx="327085" cy="277080"/>
            <a:chOff x="2770052" y="2009628"/>
            <a:chExt cx="327085" cy="277080"/>
          </a:xfrm>
        </p:grpSpPr>
        <p:sp>
          <p:nvSpPr>
            <p:cNvPr id="13813" name="Google Shape;13813;p9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5" name="Google Shape;13815;p90"/>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6" name="Google Shape;13816;p90"/>
          <p:cNvGrpSpPr/>
          <p:nvPr/>
        </p:nvGrpSpPr>
        <p:grpSpPr>
          <a:xfrm>
            <a:off x="4170289" y="2046804"/>
            <a:ext cx="344878" cy="343573"/>
            <a:chOff x="4195399" y="1970604"/>
            <a:chExt cx="344878" cy="343573"/>
          </a:xfrm>
        </p:grpSpPr>
        <p:sp>
          <p:nvSpPr>
            <p:cNvPr id="13817" name="Google Shape;13817;p9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1" name="Google Shape;13821;p90"/>
          <p:cNvGrpSpPr/>
          <p:nvPr/>
        </p:nvGrpSpPr>
        <p:grpSpPr>
          <a:xfrm>
            <a:off x="4649681" y="2053647"/>
            <a:ext cx="344528" cy="344114"/>
            <a:chOff x="4674791" y="1977447"/>
            <a:chExt cx="344528" cy="344114"/>
          </a:xfrm>
        </p:grpSpPr>
        <p:sp>
          <p:nvSpPr>
            <p:cNvPr id="13822" name="Google Shape;13822;p9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9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8" name="Google Shape;13848;p90"/>
          <p:cNvGrpSpPr/>
          <p:nvPr/>
        </p:nvGrpSpPr>
        <p:grpSpPr>
          <a:xfrm>
            <a:off x="6058700" y="1623497"/>
            <a:ext cx="382819" cy="310788"/>
            <a:chOff x="6083810" y="1547297"/>
            <a:chExt cx="382819" cy="310788"/>
          </a:xfrm>
        </p:grpSpPr>
        <p:sp>
          <p:nvSpPr>
            <p:cNvPr id="13849" name="Google Shape;13849;p9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9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90"/>
          <p:cNvGrpSpPr/>
          <p:nvPr/>
        </p:nvGrpSpPr>
        <p:grpSpPr>
          <a:xfrm>
            <a:off x="6533190" y="1614393"/>
            <a:ext cx="382788" cy="328613"/>
            <a:chOff x="6558300" y="1538193"/>
            <a:chExt cx="382788" cy="328613"/>
          </a:xfrm>
        </p:grpSpPr>
        <p:sp>
          <p:nvSpPr>
            <p:cNvPr id="13868" name="Google Shape;13868;p9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0" name="Google Shape;13870;p90"/>
          <p:cNvGrpSpPr/>
          <p:nvPr/>
        </p:nvGrpSpPr>
        <p:grpSpPr>
          <a:xfrm>
            <a:off x="5168892" y="1587497"/>
            <a:ext cx="259605" cy="346024"/>
            <a:chOff x="5194002" y="1511297"/>
            <a:chExt cx="259605" cy="346024"/>
          </a:xfrm>
        </p:grpSpPr>
        <p:sp>
          <p:nvSpPr>
            <p:cNvPr id="13871" name="Google Shape;13871;p9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5" name="Google Shape;13875;p90"/>
          <p:cNvGrpSpPr/>
          <p:nvPr/>
        </p:nvGrpSpPr>
        <p:grpSpPr>
          <a:xfrm>
            <a:off x="1369631" y="1588261"/>
            <a:ext cx="252444" cy="351722"/>
            <a:chOff x="1394741" y="1512061"/>
            <a:chExt cx="252444" cy="351722"/>
          </a:xfrm>
        </p:grpSpPr>
        <p:sp>
          <p:nvSpPr>
            <p:cNvPr id="13876" name="Google Shape;13876;p9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9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90"/>
          <p:cNvGrpSpPr/>
          <p:nvPr/>
        </p:nvGrpSpPr>
        <p:grpSpPr>
          <a:xfrm>
            <a:off x="829986" y="1580685"/>
            <a:ext cx="380910" cy="339594"/>
            <a:chOff x="855096" y="1504485"/>
            <a:chExt cx="380910" cy="339594"/>
          </a:xfrm>
        </p:grpSpPr>
        <p:sp>
          <p:nvSpPr>
            <p:cNvPr id="13894" name="Google Shape;13894;p9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90"/>
          <p:cNvGrpSpPr/>
          <p:nvPr/>
        </p:nvGrpSpPr>
        <p:grpSpPr>
          <a:xfrm>
            <a:off x="1794466" y="1587879"/>
            <a:ext cx="352103" cy="352103"/>
            <a:chOff x="1819576" y="1511679"/>
            <a:chExt cx="352103" cy="352103"/>
          </a:xfrm>
        </p:grpSpPr>
        <p:sp>
          <p:nvSpPr>
            <p:cNvPr id="13900" name="Google Shape;13900;p9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4" name="Google Shape;13904;p90"/>
          <p:cNvGrpSpPr/>
          <p:nvPr/>
        </p:nvGrpSpPr>
        <p:grpSpPr>
          <a:xfrm>
            <a:off x="5595987" y="1576961"/>
            <a:ext cx="371424" cy="355446"/>
            <a:chOff x="5621097" y="1500761"/>
            <a:chExt cx="371424" cy="355446"/>
          </a:xfrm>
        </p:grpSpPr>
        <p:sp>
          <p:nvSpPr>
            <p:cNvPr id="13905" name="Google Shape;13905;p9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90"/>
          <p:cNvGrpSpPr/>
          <p:nvPr/>
        </p:nvGrpSpPr>
        <p:grpSpPr>
          <a:xfrm>
            <a:off x="4645129" y="1617799"/>
            <a:ext cx="359679" cy="321833"/>
            <a:chOff x="4670239" y="1541599"/>
            <a:chExt cx="359679" cy="321833"/>
          </a:xfrm>
        </p:grpSpPr>
        <p:sp>
          <p:nvSpPr>
            <p:cNvPr id="13908" name="Google Shape;13908;p9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90"/>
          <p:cNvGrpSpPr/>
          <p:nvPr/>
        </p:nvGrpSpPr>
        <p:grpSpPr>
          <a:xfrm>
            <a:off x="4187319" y="1578585"/>
            <a:ext cx="321037" cy="353822"/>
            <a:chOff x="4212429" y="1502385"/>
            <a:chExt cx="321037" cy="353822"/>
          </a:xfrm>
        </p:grpSpPr>
        <p:sp>
          <p:nvSpPr>
            <p:cNvPr id="13914" name="Google Shape;13914;p9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9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90"/>
          <p:cNvGrpSpPr/>
          <p:nvPr/>
        </p:nvGrpSpPr>
        <p:grpSpPr>
          <a:xfrm>
            <a:off x="2277678" y="1582181"/>
            <a:ext cx="336188" cy="335425"/>
            <a:chOff x="2302788" y="1505981"/>
            <a:chExt cx="336188" cy="335425"/>
          </a:xfrm>
        </p:grpSpPr>
        <p:sp>
          <p:nvSpPr>
            <p:cNvPr id="13919" name="Google Shape;13919;p9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9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6" name="Google Shape;13936;p90"/>
          <p:cNvGrpSpPr/>
          <p:nvPr/>
        </p:nvGrpSpPr>
        <p:grpSpPr>
          <a:xfrm>
            <a:off x="2755191" y="1598096"/>
            <a:ext cx="333133" cy="321037"/>
            <a:chOff x="2780301" y="1521896"/>
            <a:chExt cx="333133" cy="321037"/>
          </a:xfrm>
        </p:grpSpPr>
        <p:sp>
          <p:nvSpPr>
            <p:cNvPr id="13937" name="Google Shape;13937;p9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9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9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9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90"/>
          <p:cNvGrpSpPr/>
          <p:nvPr/>
        </p:nvGrpSpPr>
        <p:grpSpPr>
          <a:xfrm>
            <a:off x="3291049" y="1591285"/>
            <a:ext cx="211892" cy="339594"/>
            <a:chOff x="3316159" y="1515085"/>
            <a:chExt cx="211892" cy="339594"/>
          </a:xfrm>
        </p:grpSpPr>
        <p:sp>
          <p:nvSpPr>
            <p:cNvPr id="13958" name="Google Shape;13958;p9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1" name="Google Shape;13961;p90"/>
            <p:cNvGrpSpPr/>
            <p:nvPr/>
          </p:nvGrpSpPr>
          <p:grpSpPr>
            <a:xfrm>
              <a:off x="3316159" y="1515085"/>
              <a:ext cx="211892" cy="339594"/>
              <a:chOff x="3316159" y="1515085"/>
              <a:chExt cx="211892" cy="339594"/>
            </a:xfrm>
          </p:grpSpPr>
          <p:sp>
            <p:nvSpPr>
              <p:cNvPr id="13962" name="Google Shape;13962;p9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68" name="Google Shape;13968;p90"/>
          <p:cNvGrpSpPr/>
          <p:nvPr/>
        </p:nvGrpSpPr>
        <p:grpSpPr>
          <a:xfrm>
            <a:off x="3691248" y="1620855"/>
            <a:ext cx="361971" cy="314958"/>
            <a:chOff x="3716358" y="1544655"/>
            <a:chExt cx="361971" cy="314958"/>
          </a:xfrm>
        </p:grpSpPr>
        <p:sp>
          <p:nvSpPr>
            <p:cNvPr id="13969" name="Google Shape;13969;p9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4" name="Google Shape;13974;p90"/>
            <p:cNvGrpSpPr/>
            <p:nvPr/>
          </p:nvGrpSpPr>
          <p:grpSpPr>
            <a:xfrm>
              <a:off x="3716358" y="1544655"/>
              <a:ext cx="361971" cy="314958"/>
              <a:chOff x="3716358" y="1544655"/>
              <a:chExt cx="361971" cy="314958"/>
            </a:xfrm>
          </p:grpSpPr>
          <p:sp>
            <p:nvSpPr>
              <p:cNvPr id="13975" name="Google Shape;13975;p9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80" name="Google Shape;13980;p90"/>
          <p:cNvGrpSpPr/>
          <p:nvPr/>
        </p:nvGrpSpPr>
        <p:grpSpPr>
          <a:xfrm>
            <a:off x="6986814" y="1633752"/>
            <a:ext cx="499533" cy="305136"/>
            <a:chOff x="7009649" y="1541981"/>
            <a:chExt cx="524940" cy="320655"/>
          </a:xfrm>
        </p:grpSpPr>
        <p:sp>
          <p:nvSpPr>
            <p:cNvPr id="13981" name="Google Shape;13981;p9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90"/>
          <p:cNvGrpSpPr/>
          <p:nvPr/>
        </p:nvGrpSpPr>
        <p:grpSpPr>
          <a:xfrm>
            <a:off x="8008924" y="1594309"/>
            <a:ext cx="282746" cy="340358"/>
            <a:chOff x="8034034" y="1518109"/>
            <a:chExt cx="282746" cy="340358"/>
          </a:xfrm>
        </p:grpSpPr>
        <p:sp>
          <p:nvSpPr>
            <p:cNvPr id="13990" name="Google Shape;13990;p9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90"/>
          <p:cNvGrpSpPr/>
          <p:nvPr/>
        </p:nvGrpSpPr>
        <p:grpSpPr>
          <a:xfrm>
            <a:off x="7557192" y="1576134"/>
            <a:ext cx="369133" cy="360411"/>
            <a:chOff x="7582302" y="1499934"/>
            <a:chExt cx="369133" cy="360411"/>
          </a:xfrm>
        </p:grpSpPr>
        <p:sp>
          <p:nvSpPr>
            <p:cNvPr id="13995" name="Google Shape;13995;p9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9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9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90"/>
          <p:cNvGrpSpPr/>
          <p:nvPr/>
        </p:nvGrpSpPr>
        <p:grpSpPr>
          <a:xfrm>
            <a:off x="6170979" y="3893352"/>
            <a:ext cx="346056" cy="345674"/>
            <a:chOff x="2238181" y="4120624"/>
            <a:chExt cx="346056" cy="345674"/>
          </a:xfrm>
        </p:grpSpPr>
        <p:grpSp>
          <p:nvGrpSpPr>
            <p:cNvPr id="14001" name="Google Shape;14001;p90"/>
            <p:cNvGrpSpPr/>
            <p:nvPr/>
          </p:nvGrpSpPr>
          <p:grpSpPr>
            <a:xfrm>
              <a:off x="2309155" y="4177413"/>
              <a:ext cx="203862" cy="231903"/>
              <a:chOff x="1512725" y="258500"/>
              <a:chExt cx="4570900" cy="5199625"/>
            </a:xfrm>
          </p:grpSpPr>
          <p:sp>
            <p:nvSpPr>
              <p:cNvPr id="14002" name="Google Shape;14002;p9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4" name="Google Shape;14004;p9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5" name="Google Shape;14005;p9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0"/>
        <p:cNvGrpSpPr/>
        <p:nvPr/>
      </p:nvGrpSpPr>
      <p:grpSpPr>
        <a:xfrm>
          <a:off x="0" y="0"/>
          <a:ext cx="0" cy="0"/>
          <a:chOff x="0" y="0"/>
          <a:chExt cx="0" cy="0"/>
        </a:xfrm>
      </p:grpSpPr>
      <p:sp>
        <p:nvSpPr>
          <p:cNvPr id="1201" name="Google Shape;1201;p40"/>
          <p:cNvSpPr txBox="1">
            <a:spLocks noGrp="1"/>
          </p:cNvSpPr>
          <p:nvPr>
            <p:ph type="title"/>
          </p:nvPr>
        </p:nvSpPr>
        <p:spPr>
          <a:xfrm>
            <a:off x="713225" y="1726975"/>
            <a:ext cx="5786700" cy="84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Contexte et objectifs</a:t>
            </a:r>
            <a:endParaRPr dirty="0"/>
          </a:p>
        </p:txBody>
      </p:sp>
      <p:sp>
        <p:nvSpPr>
          <p:cNvPr id="1202" name="Google Shape;1202;p40"/>
          <p:cNvSpPr txBox="1">
            <a:spLocks noGrp="1"/>
          </p:cNvSpPr>
          <p:nvPr>
            <p:ph type="title" idx="2"/>
          </p:nvPr>
        </p:nvSpPr>
        <p:spPr>
          <a:xfrm>
            <a:off x="713225" y="839900"/>
            <a:ext cx="1432800" cy="72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1204" name="Google Shape;1204;p40"/>
          <p:cNvGrpSpPr/>
          <p:nvPr/>
        </p:nvGrpSpPr>
        <p:grpSpPr>
          <a:xfrm>
            <a:off x="5961474" y="839902"/>
            <a:ext cx="1174478" cy="484801"/>
            <a:chOff x="5961474" y="839902"/>
            <a:chExt cx="1174478" cy="484801"/>
          </a:xfrm>
        </p:grpSpPr>
        <p:sp>
          <p:nvSpPr>
            <p:cNvPr id="1205" name="Google Shape;1205;p40"/>
            <p:cNvSpPr/>
            <p:nvPr/>
          </p:nvSpPr>
          <p:spPr>
            <a:xfrm flipH="1">
              <a:off x="6765245" y="839902"/>
              <a:ext cx="370707" cy="193599"/>
            </a:xfrm>
            <a:custGeom>
              <a:avLst/>
              <a:gdLst/>
              <a:ahLst/>
              <a:cxnLst/>
              <a:rect l="l" t="t" r="r" b="b"/>
              <a:pathLst>
                <a:path w="4201" h="2194" extrusionOk="0">
                  <a:moveTo>
                    <a:pt x="303" y="0"/>
                  </a:moveTo>
                  <a:cubicBezTo>
                    <a:pt x="262" y="0"/>
                    <a:pt x="219" y="11"/>
                    <a:pt x="177" y="35"/>
                  </a:cubicBezTo>
                  <a:cubicBezTo>
                    <a:pt x="67" y="97"/>
                    <a:pt x="0" y="278"/>
                    <a:pt x="85" y="389"/>
                  </a:cubicBezTo>
                  <a:cubicBezTo>
                    <a:pt x="332" y="718"/>
                    <a:pt x="619" y="1002"/>
                    <a:pt x="964" y="1233"/>
                  </a:cubicBezTo>
                  <a:cubicBezTo>
                    <a:pt x="1123" y="1338"/>
                    <a:pt x="1296" y="1417"/>
                    <a:pt x="1456" y="1516"/>
                  </a:cubicBezTo>
                  <a:cubicBezTo>
                    <a:pt x="1583" y="1592"/>
                    <a:pt x="1721" y="1706"/>
                    <a:pt x="1670" y="1867"/>
                  </a:cubicBezTo>
                  <a:cubicBezTo>
                    <a:pt x="1668" y="1891"/>
                    <a:pt x="1661" y="1914"/>
                    <a:pt x="1661" y="1942"/>
                  </a:cubicBezTo>
                  <a:cubicBezTo>
                    <a:pt x="1661" y="2108"/>
                    <a:pt x="1784" y="2194"/>
                    <a:pt x="1911" y="2194"/>
                  </a:cubicBezTo>
                  <a:cubicBezTo>
                    <a:pt x="2018" y="2194"/>
                    <a:pt x="2127" y="2134"/>
                    <a:pt x="2171" y="2010"/>
                  </a:cubicBezTo>
                  <a:cubicBezTo>
                    <a:pt x="2182" y="1977"/>
                    <a:pt x="2186" y="1944"/>
                    <a:pt x="2191" y="1913"/>
                  </a:cubicBezTo>
                  <a:cubicBezTo>
                    <a:pt x="2226" y="1765"/>
                    <a:pt x="2462" y="1697"/>
                    <a:pt x="2580" y="1647"/>
                  </a:cubicBezTo>
                  <a:cubicBezTo>
                    <a:pt x="2785" y="1559"/>
                    <a:pt x="2982" y="1454"/>
                    <a:pt x="3166" y="1328"/>
                  </a:cubicBezTo>
                  <a:cubicBezTo>
                    <a:pt x="3537" y="1083"/>
                    <a:pt x="3848" y="779"/>
                    <a:pt x="4119" y="425"/>
                  </a:cubicBezTo>
                  <a:cubicBezTo>
                    <a:pt x="4200" y="315"/>
                    <a:pt x="4130" y="136"/>
                    <a:pt x="4023" y="72"/>
                  </a:cubicBezTo>
                  <a:cubicBezTo>
                    <a:pt x="3981" y="46"/>
                    <a:pt x="3938" y="35"/>
                    <a:pt x="3897" y="35"/>
                  </a:cubicBezTo>
                  <a:cubicBezTo>
                    <a:pt x="3808" y="35"/>
                    <a:pt x="3726" y="88"/>
                    <a:pt x="3667" y="164"/>
                  </a:cubicBezTo>
                  <a:cubicBezTo>
                    <a:pt x="3382" y="534"/>
                    <a:pt x="3013" y="838"/>
                    <a:pt x="2604" y="1059"/>
                  </a:cubicBezTo>
                  <a:cubicBezTo>
                    <a:pt x="2422" y="1157"/>
                    <a:pt x="2208" y="1236"/>
                    <a:pt x="2027" y="1347"/>
                  </a:cubicBezTo>
                  <a:cubicBezTo>
                    <a:pt x="1906" y="1198"/>
                    <a:pt x="1738" y="1076"/>
                    <a:pt x="1572" y="986"/>
                  </a:cubicBezTo>
                  <a:cubicBezTo>
                    <a:pt x="1167" y="770"/>
                    <a:pt x="809" y="497"/>
                    <a:pt x="533" y="127"/>
                  </a:cubicBezTo>
                  <a:cubicBezTo>
                    <a:pt x="475" y="50"/>
                    <a:pt x="392"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flipH="1">
              <a:off x="5961474" y="1154195"/>
              <a:ext cx="270552" cy="141096"/>
            </a:xfrm>
            <a:custGeom>
              <a:avLst/>
              <a:gdLst/>
              <a:ahLst/>
              <a:cxnLst/>
              <a:rect l="l" t="t" r="r" b="b"/>
              <a:pathLst>
                <a:path w="3066" h="1599" extrusionOk="0">
                  <a:moveTo>
                    <a:pt x="221" y="1"/>
                  </a:moveTo>
                  <a:cubicBezTo>
                    <a:pt x="191" y="1"/>
                    <a:pt x="160" y="9"/>
                    <a:pt x="130" y="27"/>
                  </a:cubicBezTo>
                  <a:cubicBezTo>
                    <a:pt x="49" y="73"/>
                    <a:pt x="1" y="203"/>
                    <a:pt x="64" y="285"/>
                  </a:cubicBezTo>
                  <a:cubicBezTo>
                    <a:pt x="242" y="524"/>
                    <a:pt x="452" y="731"/>
                    <a:pt x="701" y="896"/>
                  </a:cubicBezTo>
                  <a:cubicBezTo>
                    <a:pt x="817" y="974"/>
                    <a:pt x="943" y="1033"/>
                    <a:pt x="1061" y="1105"/>
                  </a:cubicBezTo>
                  <a:cubicBezTo>
                    <a:pt x="1153" y="1160"/>
                    <a:pt x="1254" y="1243"/>
                    <a:pt x="1217" y="1361"/>
                  </a:cubicBezTo>
                  <a:cubicBezTo>
                    <a:pt x="1215" y="1379"/>
                    <a:pt x="1210" y="1394"/>
                    <a:pt x="1210" y="1416"/>
                  </a:cubicBezTo>
                  <a:cubicBezTo>
                    <a:pt x="1210" y="1536"/>
                    <a:pt x="1299" y="1598"/>
                    <a:pt x="1392" y="1598"/>
                  </a:cubicBezTo>
                  <a:cubicBezTo>
                    <a:pt x="1470" y="1598"/>
                    <a:pt x="1550" y="1555"/>
                    <a:pt x="1582" y="1466"/>
                  </a:cubicBezTo>
                  <a:cubicBezTo>
                    <a:pt x="1591" y="1440"/>
                    <a:pt x="1593" y="1418"/>
                    <a:pt x="1597" y="1392"/>
                  </a:cubicBezTo>
                  <a:cubicBezTo>
                    <a:pt x="1623" y="1283"/>
                    <a:pt x="1796" y="1235"/>
                    <a:pt x="1881" y="1199"/>
                  </a:cubicBezTo>
                  <a:cubicBezTo>
                    <a:pt x="2030" y="1134"/>
                    <a:pt x="2172" y="1059"/>
                    <a:pt x="2306" y="968"/>
                  </a:cubicBezTo>
                  <a:cubicBezTo>
                    <a:pt x="2577" y="789"/>
                    <a:pt x="2804" y="568"/>
                    <a:pt x="3003" y="310"/>
                  </a:cubicBezTo>
                  <a:cubicBezTo>
                    <a:pt x="3066" y="231"/>
                    <a:pt x="3014" y="100"/>
                    <a:pt x="2933" y="54"/>
                  </a:cubicBezTo>
                  <a:cubicBezTo>
                    <a:pt x="2903" y="36"/>
                    <a:pt x="2873" y="29"/>
                    <a:pt x="2844" y="29"/>
                  </a:cubicBezTo>
                  <a:cubicBezTo>
                    <a:pt x="2779" y="29"/>
                    <a:pt x="2718" y="67"/>
                    <a:pt x="2675" y="121"/>
                  </a:cubicBezTo>
                  <a:cubicBezTo>
                    <a:pt x="2469" y="390"/>
                    <a:pt x="2200" y="611"/>
                    <a:pt x="1899" y="773"/>
                  </a:cubicBezTo>
                  <a:cubicBezTo>
                    <a:pt x="1768" y="845"/>
                    <a:pt x="1612" y="902"/>
                    <a:pt x="1481" y="983"/>
                  </a:cubicBezTo>
                  <a:cubicBezTo>
                    <a:pt x="1391" y="874"/>
                    <a:pt x="1269" y="784"/>
                    <a:pt x="1145" y="719"/>
                  </a:cubicBezTo>
                  <a:cubicBezTo>
                    <a:pt x="851" y="563"/>
                    <a:pt x="591" y="366"/>
                    <a:pt x="388" y="93"/>
                  </a:cubicBezTo>
                  <a:cubicBezTo>
                    <a:pt x="345" y="37"/>
                    <a:pt x="285"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flipH="1">
              <a:off x="6499926" y="1206196"/>
              <a:ext cx="226960" cy="118506"/>
            </a:xfrm>
            <a:custGeom>
              <a:avLst/>
              <a:gdLst/>
              <a:ahLst/>
              <a:cxnLst/>
              <a:rect l="l" t="t" r="r" b="b"/>
              <a:pathLst>
                <a:path w="2572" h="1343" extrusionOk="0">
                  <a:moveTo>
                    <a:pt x="186" y="0"/>
                  </a:moveTo>
                  <a:cubicBezTo>
                    <a:pt x="161" y="0"/>
                    <a:pt x="135" y="7"/>
                    <a:pt x="110" y="21"/>
                  </a:cubicBezTo>
                  <a:cubicBezTo>
                    <a:pt x="41" y="60"/>
                    <a:pt x="1" y="170"/>
                    <a:pt x="53" y="238"/>
                  </a:cubicBezTo>
                  <a:cubicBezTo>
                    <a:pt x="202" y="441"/>
                    <a:pt x="379" y="613"/>
                    <a:pt x="589" y="754"/>
                  </a:cubicBezTo>
                  <a:cubicBezTo>
                    <a:pt x="686" y="819"/>
                    <a:pt x="791" y="867"/>
                    <a:pt x="891" y="930"/>
                  </a:cubicBezTo>
                  <a:cubicBezTo>
                    <a:pt x="968" y="976"/>
                    <a:pt x="1055" y="1046"/>
                    <a:pt x="1022" y="1143"/>
                  </a:cubicBezTo>
                  <a:cubicBezTo>
                    <a:pt x="1020" y="1160"/>
                    <a:pt x="1014" y="1173"/>
                    <a:pt x="1014" y="1189"/>
                  </a:cubicBezTo>
                  <a:cubicBezTo>
                    <a:pt x="1014" y="1290"/>
                    <a:pt x="1089" y="1343"/>
                    <a:pt x="1167" y="1343"/>
                  </a:cubicBezTo>
                  <a:cubicBezTo>
                    <a:pt x="1233" y="1343"/>
                    <a:pt x="1301" y="1306"/>
                    <a:pt x="1328" y="1230"/>
                  </a:cubicBezTo>
                  <a:cubicBezTo>
                    <a:pt x="1335" y="1210"/>
                    <a:pt x="1337" y="1189"/>
                    <a:pt x="1343" y="1169"/>
                  </a:cubicBezTo>
                  <a:cubicBezTo>
                    <a:pt x="1363" y="1079"/>
                    <a:pt x="1508" y="1036"/>
                    <a:pt x="1580" y="1005"/>
                  </a:cubicBezTo>
                  <a:cubicBezTo>
                    <a:pt x="1704" y="950"/>
                    <a:pt x="1823" y="887"/>
                    <a:pt x="1936" y="812"/>
                  </a:cubicBezTo>
                  <a:cubicBezTo>
                    <a:pt x="2163" y="659"/>
                    <a:pt x="2356" y="473"/>
                    <a:pt x="2522" y="259"/>
                  </a:cubicBezTo>
                  <a:cubicBezTo>
                    <a:pt x="2572" y="189"/>
                    <a:pt x="2531" y="82"/>
                    <a:pt x="2465" y="41"/>
                  </a:cubicBezTo>
                  <a:cubicBezTo>
                    <a:pt x="2439" y="26"/>
                    <a:pt x="2414" y="20"/>
                    <a:pt x="2389" y="20"/>
                  </a:cubicBezTo>
                  <a:cubicBezTo>
                    <a:pt x="2334" y="20"/>
                    <a:pt x="2283" y="52"/>
                    <a:pt x="2247" y="100"/>
                  </a:cubicBezTo>
                  <a:cubicBezTo>
                    <a:pt x="2072" y="325"/>
                    <a:pt x="1847" y="511"/>
                    <a:pt x="1595" y="648"/>
                  </a:cubicBezTo>
                  <a:cubicBezTo>
                    <a:pt x="1484" y="708"/>
                    <a:pt x="1354" y="756"/>
                    <a:pt x="1243" y="825"/>
                  </a:cubicBezTo>
                  <a:cubicBezTo>
                    <a:pt x="1167" y="732"/>
                    <a:pt x="1066" y="659"/>
                    <a:pt x="963" y="603"/>
                  </a:cubicBezTo>
                  <a:cubicBezTo>
                    <a:pt x="714" y="471"/>
                    <a:pt x="495" y="305"/>
                    <a:pt x="327" y="78"/>
                  </a:cubicBezTo>
                  <a:cubicBezTo>
                    <a:pt x="292" y="31"/>
                    <a:pt x="241"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40"/>
          <p:cNvGrpSpPr/>
          <p:nvPr/>
        </p:nvGrpSpPr>
        <p:grpSpPr>
          <a:xfrm>
            <a:off x="4241445" y="3004045"/>
            <a:ext cx="1432674" cy="2058761"/>
            <a:chOff x="-7267283" y="1585789"/>
            <a:chExt cx="1112670" cy="1598913"/>
          </a:xfrm>
        </p:grpSpPr>
        <p:sp>
          <p:nvSpPr>
            <p:cNvPr id="1209" name="Google Shape;1209;p40"/>
            <p:cNvSpPr/>
            <p:nvPr/>
          </p:nvSpPr>
          <p:spPr>
            <a:xfrm>
              <a:off x="-7267283" y="3053519"/>
              <a:ext cx="1112670" cy="131184"/>
            </a:xfrm>
            <a:custGeom>
              <a:avLst/>
              <a:gdLst/>
              <a:ahLst/>
              <a:cxnLst/>
              <a:rect l="l" t="t" r="r" b="b"/>
              <a:pathLst>
                <a:path w="14665" h="1729" extrusionOk="0">
                  <a:moveTo>
                    <a:pt x="7331" y="0"/>
                  </a:moveTo>
                  <a:cubicBezTo>
                    <a:pt x="3283" y="0"/>
                    <a:pt x="1" y="387"/>
                    <a:pt x="1" y="865"/>
                  </a:cubicBezTo>
                  <a:cubicBezTo>
                    <a:pt x="1" y="1342"/>
                    <a:pt x="3283" y="1729"/>
                    <a:pt x="7331" y="1729"/>
                  </a:cubicBezTo>
                  <a:cubicBezTo>
                    <a:pt x="11382" y="1729"/>
                    <a:pt x="14664" y="1342"/>
                    <a:pt x="14664" y="865"/>
                  </a:cubicBezTo>
                  <a:cubicBezTo>
                    <a:pt x="14664" y="387"/>
                    <a:pt x="11382" y="0"/>
                    <a:pt x="7331" y="0"/>
                  </a:cubicBezTo>
                  <a:close/>
                </a:path>
              </a:pathLst>
            </a:custGeom>
            <a:solidFill>
              <a:srgbClr val="333333">
                <a:alpha val="2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6406295" y="2092685"/>
              <a:ext cx="137709" cy="804476"/>
            </a:xfrm>
            <a:custGeom>
              <a:avLst/>
              <a:gdLst/>
              <a:ahLst/>
              <a:cxnLst/>
              <a:rect l="l" t="t" r="r" b="b"/>
              <a:pathLst>
                <a:path w="1815" h="10603" fill="none" extrusionOk="0">
                  <a:moveTo>
                    <a:pt x="672" y="0"/>
                  </a:moveTo>
                  <a:cubicBezTo>
                    <a:pt x="672" y="0"/>
                    <a:pt x="331" y="887"/>
                    <a:pt x="880" y="2048"/>
                  </a:cubicBezTo>
                  <a:cubicBezTo>
                    <a:pt x="1427" y="3209"/>
                    <a:pt x="1814" y="4101"/>
                    <a:pt x="909" y="5978"/>
                  </a:cubicBezTo>
                  <a:cubicBezTo>
                    <a:pt x="1" y="7854"/>
                    <a:pt x="222" y="10602"/>
                    <a:pt x="222" y="10602"/>
                  </a:cubicBezTo>
                </a:path>
              </a:pathLst>
            </a:custGeom>
            <a:solidFill>
              <a:schemeClr val="dk1"/>
            </a:solidFill>
            <a:ln w="2575" cap="flat" cmpd="sng">
              <a:solidFill>
                <a:srgbClr val="33333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6761828" y="1623876"/>
              <a:ext cx="225493" cy="225569"/>
            </a:xfrm>
            <a:custGeom>
              <a:avLst/>
              <a:gdLst/>
              <a:ahLst/>
              <a:cxnLst/>
              <a:rect l="l" t="t" r="r" b="b"/>
              <a:pathLst>
                <a:path w="2972" h="2973" extrusionOk="0">
                  <a:moveTo>
                    <a:pt x="1486" y="0"/>
                  </a:moveTo>
                  <a:cubicBezTo>
                    <a:pt x="666" y="0"/>
                    <a:pt x="0" y="667"/>
                    <a:pt x="0" y="1487"/>
                  </a:cubicBezTo>
                  <a:cubicBezTo>
                    <a:pt x="0" y="2307"/>
                    <a:pt x="666" y="2973"/>
                    <a:pt x="1486" y="2973"/>
                  </a:cubicBezTo>
                  <a:cubicBezTo>
                    <a:pt x="2306" y="2973"/>
                    <a:pt x="2971" y="2307"/>
                    <a:pt x="2971" y="1487"/>
                  </a:cubicBezTo>
                  <a:cubicBezTo>
                    <a:pt x="2971" y="667"/>
                    <a:pt x="2306" y="0"/>
                    <a:pt x="1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6761828" y="1623876"/>
              <a:ext cx="194006" cy="194082"/>
            </a:xfrm>
            <a:custGeom>
              <a:avLst/>
              <a:gdLst/>
              <a:ahLst/>
              <a:cxnLst/>
              <a:rect l="l" t="t" r="r" b="b"/>
              <a:pathLst>
                <a:path w="2557" h="2558" extrusionOk="0">
                  <a:moveTo>
                    <a:pt x="1486" y="0"/>
                  </a:moveTo>
                  <a:cubicBezTo>
                    <a:pt x="666" y="0"/>
                    <a:pt x="0" y="667"/>
                    <a:pt x="0" y="1487"/>
                  </a:cubicBezTo>
                  <a:cubicBezTo>
                    <a:pt x="0" y="1791"/>
                    <a:pt x="93" y="2073"/>
                    <a:pt x="249" y="2309"/>
                  </a:cubicBezTo>
                  <a:cubicBezTo>
                    <a:pt x="483" y="2466"/>
                    <a:pt x="767" y="2558"/>
                    <a:pt x="1071" y="2558"/>
                  </a:cubicBezTo>
                  <a:cubicBezTo>
                    <a:pt x="1891" y="2558"/>
                    <a:pt x="2557" y="1893"/>
                    <a:pt x="2557" y="1073"/>
                  </a:cubicBezTo>
                  <a:cubicBezTo>
                    <a:pt x="2557" y="769"/>
                    <a:pt x="2464" y="485"/>
                    <a:pt x="2308" y="249"/>
                  </a:cubicBezTo>
                  <a:cubicBezTo>
                    <a:pt x="2074" y="92"/>
                    <a:pt x="1790" y="0"/>
                    <a:pt x="14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6760842" y="1623876"/>
              <a:ext cx="223217" cy="97117"/>
            </a:xfrm>
            <a:custGeom>
              <a:avLst/>
              <a:gdLst/>
              <a:ahLst/>
              <a:cxnLst/>
              <a:rect l="l" t="t" r="r" b="b"/>
              <a:pathLst>
                <a:path w="2942" h="1280" extrusionOk="0">
                  <a:moveTo>
                    <a:pt x="1473" y="0"/>
                  </a:moveTo>
                  <a:cubicBezTo>
                    <a:pt x="721" y="0"/>
                    <a:pt x="102" y="559"/>
                    <a:pt x="0" y="1279"/>
                  </a:cubicBezTo>
                  <a:lnTo>
                    <a:pt x="2942" y="1279"/>
                  </a:lnTo>
                  <a:cubicBezTo>
                    <a:pt x="2840" y="557"/>
                    <a:pt x="2221" y="0"/>
                    <a:pt x="14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6738460" y="1845041"/>
              <a:ext cx="170637" cy="468740"/>
            </a:xfrm>
            <a:custGeom>
              <a:avLst/>
              <a:gdLst/>
              <a:ahLst/>
              <a:cxnLst/>
              <a:rect l="l" t="t" r="r" b="b"/>
              <a:pathLst>
                <a:path w="2249" h="6178" extrusionOk="0">
                  <a:moveTo>
                    <a:pt x="767" y="1"/>
                  </a:moveTo>
                  <a:cubicBezTo>
                    <a:pt x="767" y="1"/>
                    <a:pt x="0" y="1044"/>
                    <a:pt x="79" y="2627"/>
                  </a:cubicBezTo>
                  <a:cubicBezTo>
                    <a:pt x="157" y="4208"/>
                    <a:pt x="74" y="6178"/>
                    <a:pt x="74" y="6178"/>
                  </a:cubicBezTo>
                  <a:lnTo>
                    <a:pt x="2249" y="6178"/>
                  </a:lnTo>
                  <a:lnTo>
                    <a:pt x="1919" y="1536"/>
                  </a:lnTo>
                  <a:cubicBezTo>
                    <a:pt x="1919" y="1536"/>
                    <a:pt x="1852" y="564"/>
                    <a:pt x="13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6699158" y="1943901"/>
              <a:ext cx="293247" cy="216692"/>
            </a:xfrm>
            <a:custGeom>
              <a:avLst/>
              <a:gdLst/>
              <a:ahLst/>
              <a:cxnLst/>
              <a:rect l="l" t="t" r="r" b="b"/>
              <a:pathLst>
                <a:path w="3865" h="2856" extrusionOk="0">
                  <a:moveTo>
                    <a:pt x="809" y="0"/>
                  </a:moveTo>
                  <a:lnTo>
                    <a:pt x="0" y="260"/>
                  </a:lnTo>
                  <a:cubicBezTo>
                    <a:pt x="0" y="260"/>
                    <a:pt x="1208" y="2855"/>
                    <a:pt x="1859" y="2855"/>
                  </a:cubicBezTo>
                  <a:cubicBezTo>
                    <a:pt x="1862" y="2855"/>
                    <a:pt x="1866" y="2855"/>
                    <a:pt x="1869" y="2855"/>
                  </a:cubicBezTo>
                  <a:cubicBezTo>
                    <a:pt x="2516" y="2829"/>
                    <a:pt x="3865" y="2005"/>
                    <a:pt x="3865" y="2005"/>
                  </a:cubicBezTo>
                  <a:lnTo>
                    <a:pt x="3750" y="1456"/>
                  </a:lnTo>
                  <a:cubicBezTo>
                    <a:pt x="3750" y="1456"/>
                    <a:pt x="2609" y="2120"/>
                    <a:pt x="2164" y="2120"/>
                  </a:cubicBezTo>
                  <a:cubicBezTo>
                    <a:pt x="2103" y="2120"/>
                    <a:pt x="2055" y="2107"/>
                    <a:pt x="2025" y="2079"/>
                  </a:cubicBezTo>
                  <a:cubicBezTo>
                    <a:pt x="1775" y="1845"/>
                    <a:pt x="809" y="0"/>
                    <a:pt x="8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6723134" y="1891171"/>
              <a:ext cx="132777" cy="161608"/>
            </a:xfrm>
            <a:custGeom>
              <a:avLst/>
              <a:gdLst/>
              <a:ahLst/>
              <a:cxnLst/>
              <a:rect l="l" t="t" r="r" b="b"/>
              <a:pathLst>
                <a:path w="1750" h="2130" extrusionOk="0">
                  <a:moveTo>
                    <a:pt x="731" y="0"/>
                  </a:moveTo>
                  <a:cubicBezTo>
                    <a:pt x="691" y="0"/>
                    <a:pt x="651" y="4"/>
                    <a:pt x="611" y="12"/>
                  </a:cubicBezTo>
                  <a:cubicBezTo>
                    <a:pt x="228" y="85"/>
                    <a:pt x="1" y="489"/>
                    <a:pt x="141" y="858"/>
                  </a:cubicBezTo>
                  <a:lnTo>
                    <a:pt x="629" y="2129"/>
                  </a:lnTo>
                  <a:lnTo>
                    <a:pt x="1750" y="1368"/>
                  </a:lnTo>
                  <a:lnTo>
                    <a:pt x="1306" y="373"/>
                  </a:lnTo>
                  <a:cubicBezTo>
                    <a:pt x="1203" y="143"/>
                    <a:pt x="977" y="0"/>
                    <a:pt x="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6754848" y="2313849"/>
              <a:ext cx="187026" cy="671244"/>
            </a:xfrm>
            <a:custGeom>
              <a:avLst/>
              <a:gdLst/>
              <a:ahLst/>
              <a:cxnLst/>
              <a:rect l="l" t="t" r="r" b="b"/>
              <a:pathLst>
                <a:path w="2465" h="8847" extrusionOk="0">
                  <a:moveTo>
                    <a:pt x="290" y="1"/>
                  </a:moveTo>
                  <a:cubicBezTo>
                    <a:pt x="290" y="1"/>
                    <a:pt x="581" y="1882"/>
                    <a:pt x="290" y="4256"/>
                  </a:cubicBezTo>
                  <a:cubicBezTo>
                    <a:pt x="1" y="6626"/>
                    <a:pt x="518" y="8843"/>
                    <a:pt x="518" y="8843"/>
                  </a:cubicBezTo>
                  <a:lnTo>
                    <a:pt x="1893" y="8846"/>
                  </a:lnTo>
                  <a:cubicBezTo>
                    <a:pt x="1893" y="8846"/>
                    <a:pt x="1617" y="8306"/>
                    <a:pt x="1893" y="6430"/>
                  </a:cubicBezTo>
                  <a:cubicBezTo>
                    <a:pt x="2170" y="4558"/>
                    <a:pt x="2465" y="1"/>
                    <a:pt x="24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6899383" y="2314153"/>
              <a:ext cx="331563" cy="641274"/>
            </a:xfrm>
            <a:custGeom>
              <a:avLst/>
              <a:gdLst/>
              <a:ahLst/>
              <a:cxnLst/>
              <a:rect l="l" t="t" r="r" b="b"/>
              <a:pathLst>
                <a:path w="4370" h="8452" extrusionOk="0">
                  <a:moveTo>
                    <a:pt x="2195" y="0"/>
                  </a:moveTo>
                  <a:cubicBezTo>
                    <a:pt x="2195" y="0"/>
                    <a:pt x="2071" y="2916"/>
                    <a:pt x="1087" y="4746"/>
                  </a:cubicBezTo>
                  <a:cubicBezTo>
                    <a:pt x="103" y="6572"/>
                    <a:pt x="0" y="7681"/>
                    <a:pt x="0" y="7681"/>
                  </a:cubicBezTo>
                  <a:lnTo>
                    <a:pt x="1086" y="8452"/>
                  </a:lnTo>
                  <a:cubicBezTo>
                    <a:pt x="1086" y="8452"/>
                    <a:pt x="1810" y="6765"/>
                    <a:pt x="2630" y="5404"/>
                  </a:cubicBezTo>
                  <a:cubicBezTo>
                    <a:pt x="3247" y="4373"/>
                    <a:pt x="4370" y="0"/>
                    <a:pt x="4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6715547" y="2984703"/>
              <a:ext cx="216919" cy="65933"/>
            </a:xfrm>
            <a:custGeom>
              <a:avLst/>
              <a:gdLst/>
              <a:ahLst/>
              <a:cxnLst/>
              <a:rect l="l" t="t" r="r" b="b"/>
              <a:pathLst>
                <a:path w="2859" h="869" extrusionOk="0">
                  <a:moveTo>
                    <a:pt x="0" y="1"/>
                  </a:moveTo>
                  <a:lnTo>
                    <a:pt x="0" y="869"/>
                  </a:lnTo>
                  <a:lnTo>
                    <a:pt x="2859" y="869"/>
                  </a:lnTo>
                  <a:lnTo>
                    <a:pt x="2859" y="618"/>
                  </a:lnTo>
                  <a:lnTo>
                    <a:pt x="1101" y="4"/>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6952569" y="2896769"/>
              <a:ext cx="188998" cy="153869"/>
            </a:xfrm>
            <a:custGeom>
              <a:avLst/>
              <a:gdLst/>
              <a:ahLst/>
              <a:cxnLst/>
              <a:rect l="l" t="t" r="r" b="b"/>
              <a:pathLst>
                <a:path w="2491" h="2028" extrusionOk="0">
                  <a:moveTo>
                    <a:pt x="701" y="0"/>
                  </a:moveTo>
                  <a:lnTo>
                    <a:pt x="1" y="450"/>
                  </a:lnTo>
                  <a:lnTo>
                    <a:pt x="1355" y="2028"/>
                  </a:lnTo>
                  <a:lnTo>
                    <a:pt x="2491" y="2028"/>
                  </a:lnTo>
                  <a:lnTo>
                    <a:pt x="2491" y="1777"/>
                  </a:lnTo>
                  <a:lnTo>
                    <a:pt x="2032" y="1595"/>
                  </a:lnTo>
                  <a:lnTo>
                    <a:pt x="1578" y="625"/>
                  </a:lnTo>
                  <a:lnTo>
                    <a:pt x="7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6389451" y="2085553"/>
              <a:ext cx="31335" cy="32625"/>
            </a:xfrm>
            <a:custGeom>
              <a:avLst/>
              <a:gdLst/>
              <a:ahLst/>
              <a:cxnLst/>
              <a:rect l="l" t="t" r="r" b="b"/>
              <a:pathLst>
                <a:path w="413" h="430" fill="none" extrusionOk="0">
                  <a:moveTo>
                    <a:pt x="413" y="0"/>
                  </a:moveTo>
                  <a:lnTo>
                    <a:pt x="0" y="430"/>
                  </a:lnTo>
                </a:path>
              </a:pathLst>
            </a:custGeom>
            <a:solidFill>
              <a:schemeClr val="accent5"/>
            </a:solidFill>
            <a:ln w="10375" cap="rnd" cmpd="sng">
              <a:solidFill>
                <a:srgbClr val="9C9C9C"/>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6389451" y="2118102"/>
              <a:ext cx="76" cy="855690"/>
            </a:xfrm>
            <a:custGeom>
              <a:avLst/>
              <a:gdLst/>
              <a:ahLst/>
              <a:cxnLst/>
              <a:rect l="l" t="t" r="r" b="b"/>
              <a:pathLst>
                <a:path w="1" h="11278" fill="none" extrusionOk="0">
                  <a:moveTo>
                    <a:pt x="0" y="1"/>
                  </a:moveTo>
                  <a:lnTo>
                    <a:pt x="0" y="11277"/>
                  </a:lnTo>
                </a:path>
              </a:pathLst>
            </a:custGeom>
            <a:solidFill>
              <a:schemeClr val="dk1"/>
            </a:solidFill>
            <a:ln w="103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487477" y="2947223"/>
              <a:ext cx="98103" cy="122155"/>
            </a:xfrm>
            <a:custGeom>
              <a:avLst/>
              <a:gdLst/>
              <a:ahLst/>
              <a:cxnLst/>
              <a:rect l="l" t="t" r="r" b="b"/>
              <a:pathLst>
                <a:path w="1293" h="1610" fill="none" extrusionOk="0">
                  <a:moveTo>
                    <a:pt x="1292" y="1"/>
                  </a:moveTo>
                  <a:cubicBezTo>
                    <a:pt x="1292" y="1"/>
                    <a:pt x="116" y="246"/>
                    <a:pt x="0" y="1610"/>
                  </a:cubicBezTo>
                </a:path>
              </a:pathLst>
            </a:custGeom>
            <a:solidFill>
              <a:schemeClr val="dk1"/>
            </a:solidFill>
            <a:ln w="8750"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6443320" y="2984703"/>
              <a:ext cx="170637" cy="170637"/>
            </a:xfrm>
            <a:custGeom>
              <a:avLst/>
              <a:gdLst/>
              <a:ahLst/>
              <a:cxnLst/>
              <a:rect l="l" t="t" r="r" b="b"/>
              <a:pathLst>
                <a:path w="2249" h="2249" extrusionOk="0">
                  <a:moveTo>
                    <a:pt x="1125" y="1"/>
                  </a:moveTo>
                  <a:cubicBezTo>
                    <a:pt x="505" y="1"/>
                    <a:pt x="1" y="504"/>
                    <a:pt x="1" y="1125"/>
                  </a:cubicBezTo>
                  <a:cubicBezTo>
                    <a:pt x="1" y="1744"/>
                    <a:pt x="504" y="2249"/>
                    <a:pt x="1125" y="2249"/>
                  </a:cubicBezTo>
                  <a:cubicBezTo>
                    <a:pt x="1746" y="2249"/>
                    <a:pt x="2249" y="1746"/>
                    <a:pt x="2249" y="1125"/>
                  </a:cubicBezTo>
                  <a:cubicBezTo>
                    <a:pt x="2249" y="502"/>
                    <a:pt x="1748" y="1"/>
                    <a:pt x="11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6407129" y="3020894"/>
              <a:ext cx="98407" cy="98255"/>
            </a:xfrm>
            <a:custGeom>
              <a:avLst/>
              <a:gdLst/>
              <a:ahLst/>
              <a:cxnLst/>
              <a:rect l="l" t="t" r="r" b="b"/>
              <a:pathLst>
                <a:path w="1297" h="1295" extrusionOk="0">
                  <a:moveTo>
                    <a:pt x="648" y="1"/>
                  </a:moveTo>
                  <a:cubicBezTo>
                    <a:pt x="292" y="1"/>
                    <a:pt x="1" y="290"/>
                    <a:pt x="1" y="648"/>
                  </a:cubicBezTo>
                  <a:cubicBezTo>
                    <a:pt x="1" y="1005"/>
                    <a:pt x="292" y="1295"/>
                    <a:pt x="648" y="1295"/>
                  </a:cubicBezTo>
                  <a:cubicBezTo>
                    <a:pt x="1005" y="1295"/>
                    <a:pt x="1296" y="1005"/>
                    <a:pt x="1296" y="648"/>
                  </a:cubicBezTo>
                  <a:cubicBezTo>
                    <a:pt x="1296" y="290"/>
                    <a:pt x="1005" y="1"/>
                    <a:pt x="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6458418" y="2961107"/>
              <a:ext cx="171775" cy="108953"/>
            </a:xfrm>
            <a:custGeom>
              <a:avLst/>
              <a:gdLst/>
              <a:ahLst/>
              <a:cxnLst/>
              <a:rect l="l" t="t" r="r" b="b"/>
              <a:pathLst>
                <a:path w="2264" h="1436" fill="none" extrusionOk="0">
                  <a:moveTo>
                    <a:pt x="0" y="1436"/>
                  </a:moveTo>
                  <a:cubicBezTo>
                    <a:pt x="0" y="1436"/>
                    <a:pt x="32" y="747"/>
                    <a:pt x="679" y="374"/>
                  </a:cubicBezTo>
                  <a:cubicBezTo>
                    <a:pt x="1327" y="0"/>
                    <a:pt x="2039" y="288"/>
                    <a:pt x="2264" y="520"/>
                  </a:cubicBezTo>
                </a:path>
              </a:pathLst>
            </a:custGeom>
            <a:solidFill>
              <a:schemeClr val="dk1"/>
            </a:solidFill>
            <a:ln w="155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7204386" y="2984703"/>
              <a:ext cx="170561" cy="170637"/>
            </a:xfrm>
            <a:custGeom>
              <a:avLst/>
              <a:gdLst/>
              <a:ahLst/>
              <a:cxnLst/>
              <a:rect l="l" t="t" r="r" b="b"/>
              <a:pathLst>
                <a:path w="2248" h="2249" extrusionOk="0">
                  <a:moveTo>
                    <a:pt x="1123" y="1"/>
                  </a:moveTo>
                  <a:cubicBezTo>
                    <a:pt x="504" y="1"/>
                    <a:pt x="1" y="502"/>
                    <a:pt x="1" y="1125"/>
                  </a:cubicBezTo>
                  <a:cubicBezTo>
                    <a:pt x="1" y="1746"/>
                    <a:pt x="504" y="2249"/>
                    <a:pt x="1123" y="2249"/>
                  </a:cubicBezTo>
                  <a:cubicBezTo>
                    <a:pt x="1744" y="2249"/>
                    <a:pt x="2247" y="1744"/>
                    <a:pt x="2247" y="1125"/>
                  </a:cubicBezTo>
                  <a:cubicBezTo>
                    <a:pt x="2247" y="504"/>
                    <a:pt x="1744" y="1"/>
                    <a:pt x="1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7168043" y="3020894"/>
              <a:ext cx="98255" cy="98255"/>
            </a:xfrm>
            <a:custGeom>
              <a:avLst/>
              <a:gdLst/>
              <a:ahLst/>
              <a:cxnLst/>
              <a:rect l="l" t="t" r="r" b="b"/>
              <a:pathLst>
                <a:path w="1295" h="1295" extrusionOk="0">
                  <a:moveTo>
                    <a:pt x="648" y="1"/>
                  </a:moveTo>
                  <a:cubicBezTo>
                    <a:pt x="290" y="1"/>
                    <a:pt x="1" y="290"/>
                    <a:pt x="1" y="648"/>
                  </a:cubicBezTo>
                  <a:cubicBezTo>
                    <a:pt x="1" y="1005"/>
                    <a:pt x="290" y="1295"/>
                    <a:pt x="648" y="1295"/>
                  </a:cubicBezTo>
                  <a:cubicBezTo>
                    <a:pt x="1005" y="1295"/>
                    <a:pt x="1295" y="1005"/>
                    <a:pt x="1295" y="648"/>
                  </a:cubicBezTo>
                  <a:cubicBezTo>
                    <a:pt x="1295" y="290"/>
                    <a:pt x="1005" y="1"/>
                    <a:pt x="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7190274" y="2961107"/>
              <a:ext cx="171927" cy="108953"/>
            </a:xfrm>
            <a:custGeom>
              <a:avLst/>
              <a:gdLst/>
              <a:ahLst/>
              <a:cxnLst/>
              <a:rect l="l" t="t" r="r" b="b"/>
              <a:pathLst>
                <a:path w="2266" h="1436" fill="none" extrusionOk="0">
                  <a:moveTo>
                    <a:pt x="2266" y="1436"/>
                  </a:moveTo>
                  <a:cubicBezTo>
                    <a:pt x="2266" y="1436"/>
                    <a:pt x="2233" y="747"/>
                    <a:pt x="1586" y="374"/>
                  </a:cubicBezTo>
                  <a:cubicBezTo>
                    <a:pt x="937" y="0"/>
                    <a:pt x="226" y="288"/>
                    <a:pt x="1" y="520"/>
                  </a:cubicBezTo>
                </a:path>
              </a:pathLst>
            </a:custGeom>
            <a:solidFill>
              <a:schemeClr val="dk1"/>
            </a:solidFill>
            <a:ln w="15575" cap="rnd" cmpd="sng">
              <a:solidFill>
                <a:schemeClr val="dk1"/>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7026391" y="3050560"/>
              <a:ext cx="567754" cy="37102"/>
            </a:xfrm>
            <a:custGeom>
              <a:avLst/>
              <a:gdLst/>
              <a:ahLst/>
              <a:cxnLst/>
              <a:rect l="l" t="t" r="r" b="b"/>
              <a:pathLst>
                <a:path w="7483" h="489" extrusionOk="0">
                  <a:moveTo>
                    <a:pt x="1" y="1"/>
                  </a:moveTo>
                  <a:lnTo>
                    <a:pt x="1" y="489"/>
                  </a:lnTo>
                  <a:lnTo>
                    <a:pt x="7483" y="489"/>
                  </a:lnTo>
                  <a:lnTo>
                    <a:pt x="74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6975482" y="3087585"/>
              <a:ext cx="461912" cy="31563"/>
            </a:xfrm>
            <a:custGeom>
              <a:avLst/>
              <a:gdLst/>
              <a:ahLst/>
              <a:cxnLst/>
              <a:rect l="l" t="t" r="r" b="b"/>
              <a:pathLst>
                <a:path w="6088" h="416" extrusionOk="0">
                  <a:moveTo>
                    <a:pt x="1" y="1"/>
                  </a:moveTo>
                  <a:lnTo>
                    <a:pt x="415" y="416"/>
                  </a:lnTo>
                  <a:lnTo>
                    <a:pt x="5669" y="416"/>
                  </a:lnTo>
                  <a:lnTo>
                    <a:pt x="6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6348405" y="2082290"/>
              <a:ext cx="18665" cy="35888"/>
            </a:xfrm>
            <a:custGeom>
              <a:avLst/>
              <a:gdLst/>
              <a:ahLst/>
              <a:cxnLst/>
              <a:rect l="l" t="t" r="r" b="b"/>
              <a:pathLst>
                <a:path w="246" h="473" fill="none" extrusionOk="0">
                  <a:moveTo>
                    <a:pt x="62" y="1"/>
                  </a:moveTo>
                  <a:lnTo>
                    <a:pt x="246" y="196"/>
                  </a:lnTo>
                  <a:cubicBezTo>
                    <a:pt x="246" y="196"/>
                    <a:pt x="1" y="251"/>
                    <a:pt x="62" y="473"/>
                  </a:cubicBezTo>
                </a:path>
              </a:pathLst>
            </a:custGeom>
            <a:solidFill>
              <a:schemeClr val="dk1"/>
            </a:solidFill>
            <a:ln w="2575" cap="rnd" cmpd="sng">
              <a:solidFill>
                <a:srgbClr val="33333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6439299" y="2019621"/>
              <a:ext cx="127086" cy="77769"/>
            </a:xfrm>
            <a:custGeom>
              <a:avLst/>
              <a:gdLst/>
              <a:ahLst/>
              <a:cxnLst/>
              <a:rect l="l" t="t" r="r" b="b"/>
              <a:pathLst>
                <a:path w="1675" h="1025" extrusionOk="0">
                  <a:moveTo>
                    <a:pt x="1032" y="0"/>
                  </a:moveTo>
                  <a:cubicBezTo>
                    <a:pt x="944" y="0"/>
                    <a:pt x="844" y="32"/>
                    <a:pt x="727" y="110"/>
                  </a:cubicBezTo>
                  <a:cubicBezTo>
                    <a:pt x="1" y="595"/>
                    <a:pt x="242" y="871"/>
                    <a:pt x="242" y="871"/>
                  </a:cubicBezTo>
                  <a:cubicBezTo>
                    <a:pt x="350" y="982"/>
                    <a:pt x="453" y="1024"/>
                    <a:pt x="547" y="1024"/>
                  </a:cubicBezTo>
                  <a:cubicBezTo>
                    <a:pt x="847" y="1024"/>
                    <a:pt x="1057" y="596"/>
                    <a:pt x="1057" y="596"/>
                  </a:cubicBezTo>
                  <a:cubicBezTo>
                    <a:pt x="1057" y="596"/>
                    <a:pt x="1058" y="596"/>
                    <a:pt x="1059" y="596"/>
                  </a:cubicBezTo>
                  <a:cubicBezTo>
                    <a:pt x="1075" y="596"/>
                    <a:pt x="1188" y="600"/>
                    <a:pt x="1284" y="687"/>
                  </a:cubicBezTo>
                  <a:cubicBezTo>
                    <a:pt x="1341" y="737"/>
                    <a:pt x="1146" y="970"/>
                    <a:pt x="1270" y="970"/>
                  </a:cubicBezTo>
                  <a:cubicBezTo>
                    <a:pt x="1282" y="970"/>
                    <a:pt x="1297" y="968"/>
                    <a:pt x="1315" y="963"/>
                  </a:cubicBezTo>
                  <a:cubicBezTo>
                    <a:pt x="1532" y="910"/>
                    <a:pt x="1674" y="585"/>
                    <a:pt x="1554" y="427"/>
                  </a:cubicBezTo>
                  <a:cubicBezTo>
                    <a:pt x="1419" y="245"/>
                    <a:pt x="1275"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6419724" y="2019469"/>
              <a:ext cx="102352" cy="66009"/>
            </a:xfrm>
            <a:custGeom>
              <a:avLst/>
              <a:gdLst/>
              <a:ahLst/>
              <a:cxnLst/>
              <a:rect l="l" t="t" r="r" b="b"/>
              <a:pathLst>
                <a:path w="1349" h="870" extrusionOk="0">
                  <a:moveTo>
                    <a:pt x="774" y="1"/>
                  </a:moveTo>
                  <a:cubicBezTo>
                    <a:pt x="686" y="1"/>
                    <a:pt x="586" y="33"/>
                    <a:pt x="469" y="110"/>
                  </a:cubicBezTo>
                  <a:cubicBezTo>
                    <a:pt x="270" y="241"/>
                    <a:pt x="147" y="359"/>
                    <a:pt x="67" y="458"/>
                  </a:cubicBezTo>
                  <a:cubicBezTo>
                    <a:pt x="1" y="626"/>
                    <a:pt x="80" y="716"/>
                    <a:pt x="80" y="716"/>
                  </a:cubicBezTo>
                  <a:cubicBezTo>
                    <a:pt x="188" y="827"/>
                    <a:pt x="291" y="869"/>
                    <a:pt x="384" y="869"/>
                  </a:cubicBezTo>
                  <a:cubicBezTo>
                    <a:pt x="684" y="869"/>
                    <a:pt x="893" y="440"/>
                    <a:pt x="893" y="440"/>
                  </a:cubicBezTo>
                  <a:cubicBezTo>
                    <a:pt x="893" y="440"/>
                    <a:pt x="894" y="440"/>
                    <a:pt x="897" y="440"/>
                  </a:cubicBezTo>
                  <a:cubicBezTo>
                    <a:pt x="919" y="440"/>
                    <a:pt x="1031" y="444"/>
                    <a:pt x="1121" y="530"/>
                  </a:cubicBezTo>
                  <a:cubicBezTo>
                    <a:pt x="1177" y="582"/>
                    <a:pt x="982" y="813"/>
                    <a:pt x="1107" y="813"/>
                  </a:cubicBezTo>
                  <a:cubicBezTo>
                    <a:pt x="1118" y="813"/>
                    <a:pt x="1133" y="811"/>
                    <a:pt x="1151" y="807"/>
                  </a:cubicBezTo>
                  <a:cubicBezTo>
                    <a:pt x="1214" y="790"/>
                    <a:pt x="1265" y="753"/>
                    <a:pt x="1311" y="705"/>
                  </a:cubicBezTo>
                  <a:cubicBezTo>
                    <a:pt x="1348" y="606"/>
                    <a:pt x="1348" y="499"/>
                    <a:pt x="1296" y="425"/>
                  </a:cubicBezTo>
                  <a:cubicBezTo>
                    <a:pt x="1161" y="245"/>
                    <a:pt x="1016"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6386720" y="2052245"/>
              <a:ext cx="49469" cy="49469"/>
            </a:xfrm>
            <a:custGeom>
              <a:avLst/>
              <a:gdLst/>
              <a:ahLst/>
              <a:cxnLst/>
              <a:rect l="l" t="t" r="r" b="b"/>
              <a:pathLst>
                <a:path w="652" h="652" extrusionOk="0">
                  <a:moveTo>
                    <a:pt x="330" y="1"/>
                  </a:moveTo>
                  <a:cubicBezTo>
                    <a:pt x="329" y="1"/>
                    <a:pt x="328" y="1"/>
                    <a:pt x="327" y="1"/>
                  </a:cubicBezTo>
                  <a:cubicBezTo>
                    <a:pt x="146" y="1"/>
                    <a:pt x="1" y="146"/>
                    <a:pt x="1" y="325"/>
                  </a:cubicBezTo>
                  <a:cubicBezTo>
                    <a:pt x="1" y="506"/>
                    <a:pt x="146" y="651"/>
                    <a:pt x="327" y="651"/>
                  </a:cubicBezTo>
                  <a:cubicBezTo>
                    <a:pt x="506" y="651"/>
                    <a:pt x="651" y="506"/>
                    <a:pt x="651" y="325"/>
                  </a:cubicBezTo>
                  <a:cubicBezTo>
                    <a:pt x="651" y="147"/>
                    <a:pt x="506" y="1"/>
                    <a:pt x="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6923738" y="1773267"/>
              <a:ext cx="198786" cy="383611"/>
            </a:xfrm>
            <a:custGeom>
              <a:avLst/>
              <a:gdLst/>
              <a:ahLst/>
              <a:cxnLst/>
              <a:rect l="l" t="t" r="r" b="b"/>
              <a:pathLst>
                <a:path w="2620" h="5056" extrusionOk="0">
                  <a:moveTo>
                    <a:pt x="2151" y="0"/>
                  </a:moveTo>
                  <a:cubicBezTo>
                    <a:pt x="1620" y="0"/>
                    <a:pt x="816" y="593"/>
                    <a:pt x="1226" y="1763"/>
                  </a:cubicBezTo>
                  <a:cubicBezTo>
                    <a:pt x="1779" y="3344"/>
                    <a:pt x="0" y="3996"/>
                    <a:pt x="1333" y="4804"/>
                  </a:cubicBezTo>
                  <a:cubicBezTo>
                    <a:pt x="1626" y="4982"/>
                    <a:pt x="1850" y="5056"/>
                    <a:pt x="2019" y="5056"/>
                  </a:cubicBezTo>
                  <a:cubicBezTo>
                    <a:pt x="2616" y="5056"/>
                    <a:pt x="2537" y="4138"/>
                    <a:pt x="2494" y="3687"/>
                  </a:cubicBezTo>
                  <a:cubicBezTo>
                    <a:pt x="2439" y="3108"/>
                    <a:pt x="1449" y="583"/>
                    <a:pt x="2619" y="405"/>
                  </a:cubicBezTo>
                  <a:lnTo>
                    <a:pt x="2544" y="219"/>
                  </a:lnTo>
                  <a:cubicBezTo>
                    <a:pt x="2489" y="73"/>
                    <a:pt x="2337" y="0"/>
                    <a:pt x="2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6711070" y="1675165"/>
              <a:ext cx="99924" cy="140061"/>
            </a:xfrm>
            <a:custGeom>
              <a:avLst/>
              <a:gdLst/>
              <a:ahLst/>
              <a:cxnLst/>
              <a:rect l="l" t="t" r="r" b="b"/>
              <a:pathLst>
                <a:path w="1317" h="1846" fill="none" extrusionOk="0">
                  <a:moveTo>
                    <a:pt x="0" y="494"/>
                  </a:moveTo>
                  <a:lnTo>
                    <a:pt x="811" y="1845"/>
                  </a:lnTo>
                  <a:lnTo>
                    <a:pt x="1316" y="0"/>
                  </a:lnTo>
                </a:path>
              </a:pathLst>
            </a:custGeom>
            <a:solidFill>
              <a:schemeClr val="dk1"/>
            </a:solidFill>
            <a:ln w="5200" cap="flat" cmpd="sng">
              <a:solidFill>
                <a:srgbClr val="33333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6649538" y="1815148"/>
              <a:ext cx="23293" cy="34446"/>
            </a:xfrm>
            <a:custGeom>
              <a:avLst/>
              <a:gdLst/>
              <a:ahLst/>
              <a:cxnLst/>
              <a:rect l="l" t="t" r="r" b="b"/>
              <a:pathLst>
                <a:path w="307" h="454" fill="none" extrusionOk="0">
                  <a:moveTo>
                    <a:pt x="0" y="0"/>
                  </a:moveTo>
                  <a:lnTo>
                    <a:pt x="306" y="453"/>
                  </a:lnTo>
                </a:path>
              </a:pathLst>
            </a:custGeom>
            <a:noFill/>
            <a:ln w="5200" cap="flat" cmpd="sng">
              <a:solidFill>
                <a:srgbClr val="33333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6777761" y="1585789"/>
              <a:ext cx="276252" cy="212595"/>
            </a:xfrm>
            <a:custGeom>
              <a:avLst/>
              <a:gdLst/>
              <a:ahLst/>
              <a:cxnLst/>
              <a:rect l="l" t="t" r="r" b="b"/>
              <a:pathLst>
                <a:path w="3641" h="2802" extrusionOk="0">
                  <a:moveTo>
                    <a:pt x="1839" y="1"/>
                  </a:moveTo>
                  <a:cubicBezTo>
                    <a:pt x="1771" y="1"/>
                    <a:pt x="1702" y="4"/>
                    <a:pt x="1633" y="12"/>
                  </a:cubicBezTo>
                  <a:cubicBezTo>
                    <a:pt x="691" y="115"/>
                    <a:pt x="0" y="952"/>
                    <a:pt x="0" y="1901"/>
                  </a:cubicBezTo>
                  <a:lnTo>
                    <a:pt x="205" y="2802"/>
                  </a:lnTo>
                  <a:lnTo>
                    <a:pt x="583" y="2802"/>
                  </a:lnTo>
                  <a:cubicBezTo>
                    <a:pt x="896" y="2802"/>
                    <a:pt x="1171" y="2592"/>
                    <a:pt x="1254" y="2290"/>
                  </a:cubicBezTo>
                  <a:lnTo>
                    <a:pt x="1318" y="2059"/>
                  </a:lnTo>
                  <a:cubicBezTo>
                    <a:pt x="1418" y="1698"/>
                    <a:pt x="1744" y="1449"/>
                    <a:pt x="2118" y="1449"/>
                  </a:cubicBezTo>
                  <a:lnTo>
                    <a:pt x="3640" y="1449"/>
                  </a:lnTo>
                  <a:cubicBezTo>
                    <a:pt x="3460" y="621"/>
                    <a:pt x="2723" y="1"/>
                    <a:pt x="18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 name="Google Shape;1240;p40"/>
          <p:cNvGrpSpPr/>
          <p:nvPr/>
        </p:nvGrpSpPr>
        <p:grpSpPr>
          <a:xfrm>
            <a:off x="6257913" y="2974638"/>
            <a:ext cx="665003" cy="1495225"/>
            <a:chOff x="10461275" y="1275100"/>
            <a:chExt cx="665003" cy="1495225"/>
          </a:xfrm>
        </p:grpSpPr>
        <p:sp>
          <p:nvSpPr>
            <p:cNvPr id="1241" name="Google Shape;1241;p40"/>
            <p:cNvSpPr/>
            <p:nvPr/>
          </p:nvSpPr>
          <p:spPr>
            <a:xfrm>
              <a:off x="10461275" y="1275100"/>
              <a:ext cx="665003" cy="790968"/>
            </a:xfrm>
            <a:custGeom>
              <a:avLst/>
              <a:gdLst/>
              <a:ahLst/>
              <a:cxnLst/>
              <a:rect l="l" t="t" r="r" b="b"/>
              <a:pathLst>
                <a:path w="5685" h="6762" extrusionOk="0">
                  <a:moveTo>
                    <a:pt x="73" y="0"/>
                  </a:moveTo>
                  <a:cubicBezTo>
                    <a:pt x="32" y="0"/>
                    <a:pt x="1" y="33"/>
                    <a:pt x="1" y="72"/>
                  </a:cubicBezTo>
                  <a:lnTo>
                    <a:pt x="1" y="6690"/>
                  </a:lnTo>
                  <a:cubicBezTo>
                    <a:pt x="1" y="6728"/>
                    <a:pt x="32" y="6761"/>
                    <a:pt x="73" y="6761"/>
                  </a:cubicBezTo>
                  <a:lnTo>
                    <a:pt x="5612" y="6761"/>
                  </a:lnTo>
                  <a:cubicBezTo>
                    <a:pt x="5651" y="6761"/>
                    <a:pt x="5684" y="6728"/>
                    <a:pt x="5684" y="6690"/>
                  </a:cubicBezTo>
                  <a:lnTo>
                    <a:pt x="5684" y="72"/>
                  </a:lnTo>
                  <a:cubicBezTo>
                    <a:pt x="5684" y="33"/>
                    <a:pt x="5651" y="0"/>
                    <a:pt x="56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10764175" y="1999325"/>
              <a:ext cx="56100" cy="7710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10469698" y="1285119"/>
              <a:ext cx="648147" cy="770936"/>
            </a:xfrm>
            <a:custGeom>
              <a:avLst/>
              <a:gdLst/>
              <a:ahLst/>
              <a:cxnLst/>
              <a:rect l="l" t="t" r="r" b="b"/>
              <a:pathLst>
                <a:path w="5685" h="6762" extrusionOk="0">
                  <a:moveTo>
                    <a:pt x="73" y="0"/>
                  </a:moveTo>
                  <a:cubicBezTo>
                    <a:pt x="32" y="0"/>
                    <a:pt x="1" y="33"/>
                    <a:pt x="1" y="72"/>
                  </a:cubicBezTo>
                  <a:lnTo>
                    <a:pt x="1" y="6690"/>
                  </a:lnTo>
                  <a:cubicBezTo>
                    <a:pt x="1" y="6728"/>
                    <a:pt x="32" y="6761"/>
                    <a:pt x="73" y="6761"/>
                  </a:cubicBezTo>
                  <a:lnTo>
                    <a:pt x="5612" y="6761"/>
                  </a:lnTo>
                  <a:cubicBezTo>
                    <a:pt x="5651" y="6761"/>
                    <a:pt x="5684" y="6728"/>
                    <a:pt x="5684" y="6690"/>
                  </a:cubicBezTo>
                  <a:lnTo>
                    <a:pt x="5684" y="72"/>
                  </a:lnTo>
                  <a:cubicBezTo>
                    <a:pt x="5684" y="33"/>
                    <a:pt x="5651" y="0"/>
                    <a:pt x="56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10607537" y="1624757"/>
              <a:ext cx="360272" cy="175233"/>
            </a:xfrm>
            <a:custGeom>
              <a:avLst/>
              <a:gdLst/>
              <a:ahLst/>
              <a:cxnLst/>
              <a:rect l="l" t="t" r="r" b="b"/>
              <a:pathLst>
                <a:path w="3160" h="1537" extrusionOk="0">
                  <a:moveTo>
                    <a:pt x="34" y="1"/>
                  </a:moveTo>
                  <a:cubicBezTo>
                    <a:pt x="15" y="1"/>
                    <a:pt x="1" y="16"/>
                    <a:pt x="1" y="34"/>
                  </a:cubicBezTo>
                  <a:lnTo>
                    <a:pt x="1" y="1505"/>
                  </a:lnTo>
                  <a:cubicBezTo>
                    <a:pt x="1" y="1523"/>
                    <a:pt x="15" y="1536"/>
                    <a:pt x="34" y="1536"/>
                  </a:cubicBezTo>
                  <a:lnTo>
                    <a:pt x="3126" y="1536"/>
                  </a:lnTo>
                  <a:cubicBezTo>
                    <a:pt x="3143" y="1536"/>
                    <a:pt x="3159" y="1523"/>
                    <a:pt x="3157" y="1505"/>
                  </a:cubicBezTo>
                  <a:lnTo>
                    <a:pt x="3157" y="34"/>
                  </a:lnTo>
                  <a:cubicBezTo>
                    <a:pt x="3157" y="16"/>
                    <a:pt x="3143" y="1"/>
                    <a:pt x="31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10633759" y="1531496"/>
              <a:ext cx="307713" cy="140232"/>
            </a:xfrm>
            <a:custGeom>
              <a:avLst/>
              <a:gdLst/>
              <a:ahLst/>
              <a:cxnLst/>
              <a:rect l="l" t="t" r="r" b="b"/>
              <a:pathLst>
                <a:path w="2699" h="1230" fill="none" extrusionOk="0">
                  <a:moveTo>
                    <a:pt x="2699" y="1230"/>
                  </a:moveTo>
                  <a:lnTo>
                    <a:pt x="1" y="1230"/>
                  </a:lnTo>
                  <a:lnTo>
                    <a:pt x="174" y="310"/>
                  </a:lnTo>
                  <a:cubicBezTo>
                    <a:pt x="209" y="132"/>
                    <a:pt x="386" y="1"/>
                    <a:pt x="596" y="1"/>
                  </a:cubicBezTo>
                  <a:lnTo>
                    <a:pt x="2102" y="1"/>
                  </a:lnTo>
                  <a:cubicBezTo>
                    <a:pt x="2312" y="1"/>
                    <a:pt x="2489" y="132"/>
                    <a:pt x="2524" y="310"/>
                  </a:cubicBezTo>
                  <a:close/>
                </a:path>
              </a:pathLst>
            </a:custGeom>
            <a:solidFill>
              <a:schemeClr val="accent3"/>
            </a:solidFill>
            <a:ln w="19050" cap="flat" cmpd="sng">
              <a:solidFill>
                <a:schemeClr val="accent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10897238" y="1762824"/>
              <a:ext cx="47200" cy="93602"/>
            </a:xfrm>
            <a:custGeom>
              <a:avLst/>
              <a:gdLst/>
              <a:ahLst/>
              <a:cxnLst/>
              <a:rect l="l" t="t" r="r" b="b"/>
              <a:pathLst>
                <a:path w="414" h="821" extrusionOk="0">
                  <a:moveTo>
                    <a:pt x="14" y="1"/>
                  </a:moveTo>
                  <a:cubicBezTo>
                    <a:pt x="6" y="1"/>
                    <a:pt x="1" y="8"/>
                    <a:pt x="1" y="14"/>
                  </a:cubicBezTo>
                  <a:lnTo>
                    <a:pt x="1" y="806"/>
                  </a:lnTo>
                  <a:cubicBezTo>
                    <a:pt x="1" y="813"/>
                    <a:pt x="8" y="821"/>
                    <a:pt x="14" y="821"/>
                  </a:cubicBezTo>
                  <a:lnTo>
                    <a:pt x="399" y="821"/>
                  </a:lnTo>
                  <a:cubicBezTo>
                    <a:pt x="406" y="821"/>
                    <a:pt x="412" y="815"/>
                    <a:pt x="414" y="806"/>
                  </a:cubicBezTo>
                  <a:lnTo>
                    <a:pt x="414" y="14"/>
                  </a:lnTo>
                  <a:cubicBezTo>
                    <a:pt x="414" y="8"/>
                    <a:pt x="406" y="1"/>
                    <a:pt x="3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10636724" y="1762824"/>
              <a:ext cx="47200" cy="93602"/>
            </a:xfrm>
            <a:custGeom>
              <a:avLst/>
              <a:gdLst/>
              <a:ahLst/>
              <a:cxnLst/>
              <a:rect l="l" t="t" r="r" b="b"/>
              <a:pathLst>
                <a:path w="414" h="821" extrusionOk="0">
                  <a:moveTo>
                    <a:pt x="14" y="1"/>
                  </a:moveTo>
                  <a:cubicBezTo>
                    <a:pt x="6" y="1"/>
                    <a:pt x="1" y="8"/>
                    <a:pt x="1" y="14"/>
                  </a:cubicBezTo>
                  <a:lnTo>
                    <a:pt x="1" y="806"/>
                  </a:lnTo>
                  <a:cubicBezTo>
                    <a:pt x="1" y="813"/>
                    <a:pt x="8" y="821"/>
                    <a:pt x="14" y="821"/>
                  </a:cubicBezTo>
                  <a:lnTo>
                    <a:pt x="399" y="821"/>
                  </a:lnTo>
                  <a:cubicBezTo>
                    <a:pt x="406" y="821"/>
                    <a:pt x="410" y="815"/>
                    <a:pt x="414" y="806"/>
                  </a:cubicBezTo>
                  <a:lnTo>
                    <a:pt x="414" y="14"/>
                  </a:lnTo>
                  <a:cubicBezTo>
                    <a:pt x="414" y="8"/>
                    <a:pt x="406" y="1"/>
                    <a:pt x="3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10941360" y="1610962"/>
              <a:ext cx="55637" cy="35799"/>
            </a:xfrm>
            <a:custGeom>
              <a:avLst/>
              <a:gdLst/>
              <a:ahLst/>
              <a:cxnLst/>
              <a:rect l="l" t="t" r="r" b="b"/>
              <a:pathLst>
                <a:path w="488" h="314" extrusionOk="0">
                  <a:moveTo>
                    <a:pt x="158" y="0"/>
                  </a:moveTo>
                  <a:cubicBezTo>
                    <a:pt x="69" y="0"/>
                    <a:pt x="1" y="72"/>
                    <a:pt x="1" y="157"/>
                  </a:cubicBezTo>
                  <a:cubicBezTo>
                    <a:pt x="1" y="245"/>
                    <a:pt x="73" y="314"/>
                    <a:pt x="158" y="314"/>
                  </a:cubicBezTo>
                  <a:lnTo>
                    <a:pt x="331" y="314"/>
                  </a:lnTo>
                  <a:cubicBezTo>
                    <a:pt x="417" y="314"/>
                    <a:pt x="487" y="245"/>
                    <a:pt x="487" y="157"/>
                  </a:cubicBezTo>
                  <a:cubicBezTo>
                    <a:pt x="487" y="70"/>
                    <a:pt x="416" y="0"/>
                    <a:pt x="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10580060" y="1610962"/>
              <a:ext cx="55523" cy="35799"/>
            </a:xfrm>
            <a:custGeom>
              <a:avLst/>
              <a:gdLst/>
              <a:ahLst/>
              <a:cxnLst/>
              <a:rect l="l" t="t" r="r" b="b"/>
              <a:pathLst>
                <a:path w="487" h="314" extrusionOk="0">
                  <a:moveTo>
                    <a:pt x="157" y="0"/>
                  </a:moveTo>
                  <a:cubicBezTo>
                    <a:pt x="68" y="0"/>
                    <a:pt x="0" y="72"/>
                    <a:pt x="0" y="157"/>
                  </a:cubicBezTo>
                  <a:cubicBezTo>
                    <a:pt x="0" y="245"/>
                    <a:pt x="70" y="314"/>
                    <a:pt x="157" y="314"/>
                  </a:cubicBezTo>
                  <a:lnTo>
                    <a:pt x="330" y="314"/>
                  </a:lnTo>
                  <a:cubicBezTo>
                    <a:pt x="415" y="314"/>
                    <a:pt x="487" y="245"/>
                    <a:pt x="485" y="157"/>
                  </a:cubicBezTo>
                  <a:cubicBezTo>
                    <a:pt x="485" y="70"/>
                    <a:pt x="415" y="0"/>
                    <a:pt x="3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10589865" y="1468904"/>
              <a:ext cx="395159" cy="425143"/>
            </a:xfrm>
            <a:custGeom>
              <a:avLst/>
              <a:gdLst/>
              <a:ahLst/>
              <a:cxnLst/>
              <a:rect l="l" t="t" r="r" b="b"/>
              <a:pathLst>
                <a:path w="3466" h="3729" extrusionOk="0">
                  <a:moveTo>
                    <a:pt x="307" y="1"/>
                  </a:moveTo>
                  <a:lnTo>
                    <a:pt x="1" y="281"/>
                  </a:lnTo>
                  <a:lnTo>
                    <a:pt x="3159" y="3729"/>
                  </a:lnTo>
                  <a:lnTo>
                    <a:pt x="3465" y="3450"/>
                  </a:lnTo>
                  <a:lnTo>
                    <a:pt x="3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10522300" y="1413075"/>
              <a:ext cx="532495" cy="532495"/>
            </a:xfrm>
            <a:custGeom>
              <a:avLst/>
              <a:gdLst/>
              <a:ahLst/>
              <a:cxnLst/>
              <a:rect l="l" t="t" r="r" b="b"/>
              <a:pathLst>
                <a:path w="4581" h="4581" fill="none" extrusionOk="0">
                  <a:moveTo>
                    <a:pt x="4580" y="2289"/>
                  </a:moveTo>
                  <a:cubicBezTo>
                    <a:pt x="4580" y="3554"/>
                    <a:pt x="3554" y="4580"/>
                    <a:pt x="2290" y="4580"/>
                  </a:cubicBezTo>
                  <a:cubicBezTo>
                    <a:pt x="1025" y="4580"/>
                    <a:pt x="1" y="3554"/>
                    <a:pt x="1" y="2289"/>
                  </a:cubicBezTo>
                  <a:cubicBezTo>
                    <a:pt x="1" y="1025"/>
                    <a:pt x="1025" y="1"/>
                    <a:pt x="2290" y="1"/>
                  </a:cubicBezTo>
                  <a:cubicBezTo>
                    <a:pt x="3554" y="1"/>
                    <a:pt x="4580" y="1025"/>
                    <a:pt x="4580" y="2289"/>
                  </a:cubicBezTo>
                  <a:close/>
                </a:path>
              </a:pathLst>
            </a:custGeom>
            <a:solidFill>
              <a:schemeClr val="accent3"/>
            </a:solidFill>
            <a:ln w="19050" cap="flat" cmpd="sng">
              <a:solidFill>
                <a:schemeClr val="accent3"/>
              </a:solidFill>
              <a:prstDash val="solid"/>
              <a:miter lim="1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10889941" y="1656110"/>
              <a:ext cx="54041" cy="54269"/>
            </a:xfrm>
            <a:custGeom>
              <a:avLst/>
              <a:gdLst/>
              <a:ahLst/>
              <a:cxnLst/>
              <a:rect l="l" t="t" r="r" b="b"/>
              <a:pathLst>
                <a:path w="474" h="476" fill="none" extrusionOk="0">
                  <a:moveTo>
                    <a:pt x="474" y="238"/>
                  </a:moveTo>
                  <a:cubicBezTo>
                    <a:pt x="474" y="369"/>
                    <a:pt x="369" y="476"/>
                    <a:pt x="238" y="476"/>
                  </a:cubicBezTo>
                  <a:cubicBezTo>
                    <a:pt x="105" y="476"/>
                    <a:pt x="0" y="369"/>
                    <a:pt x="0" y="238"/>
                  </a:cubicBezTo>
                  <a:cubicBezTo>
                    <a:pt x="0" y="107"/>
                    <a:pt x="105" y="1"/>
                    <a:pt x="238" y="1"/>
                  </a:cubicBezTo>
                  <a:cubicBezTo>
                    <a:pt x="369" y="1"/>
                    <a:pt x="474" y="107"/>
                    <a:pt x="474" y="23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10636496" y="1656110"/>
              <a:ext cx="54155" cy="54269"/>
            </a:xfrm>
            <a:custGeom>
              <a:avLst/>
              <a:gdLst/>
              <a:ahLst/>
              <a:cxnLst/>
              <a:rect l="l" t="t" r="r" b="b"/>
              <a:pathLst>
                <a:path w="475" h="476" fill="none" extrusionOk="0">
                  <a:moveTo>
                    <a:pt x="475" y="238"/>
                  </a:moveTo>
                  <a:cubicBezTo>
                    <a:pt x="475" y="369"/>
                    <a:pt x="369" y="476"/>
                    <a:pt x="237" y="476"/>
                  </a:cubicBezTo>
                  <a:cubicBezTo>
                    <a:pt x="106" y="476"/>
                    <a:pt x="1" y="369"/>
                    <a:pt x="1" y="238"/>
                  </a:cubicBezTo>
                  <a:cubicBezTo>
                    <a:pt x="1" y="107"/>
                    <a:pt x="106" y="1"/>
                    <a:pt x="237" y="1"/>
                  </a:cubicBezTo>
                  <a:cubicBezTo>
                    <a:pt x="369" y="1"/>
                    <a:pt x="475" y="107"/>
                    <a:pt x="475" y="23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10652125" y="1661050"/>
              <a:ext cx="47400" cy="4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10876900" y="1661050"/>
              <a:ext cx="47400" cy="4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0" name="Google Shape;1260;p41"/>
          <p:cNvSpPr txBox="1">
            <a:spLocks noGrp="1"/>
          </p:cNvSpPr>
          <p:nvPr>
            <p:ph type="title"/>
          </p:nvPr>
        </p:nvSpPr>
        <p:spPr>
          <a:xfrm>
            <a:off x="796733" y="75195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 </a:t>
            </a:r>
            <a:r>
              <a:rPr lang="en" dirty="0" smtClean="0"/>
              <a:t>  Contexte			Objectifs</a:t>
            </a:r>
            <a:endParaRPr dirty="0"/>
          </a:p>
        </p:txBody>
      </p:sp>
      <p:sp>
        <p:nvSpPr>
          <p:cNvPr id="1261" name="Google Shape;1261;p41"/>
          <p:cNvSpPr txBox="1">
            <a:spLocks noGrp="1"/>
          </p:cNvSpPr>
          <p:nvPr>
            <p:ph type="subTitle" idx="1"/>
          </p:nvPr>
        </p:nvSpPr>
        <p:spPr>
          <a:xfrm>
            <a:off x="4996545" y="1505700"/>
            <a:ext cx="3028500" cy="27177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itchFamily="34" charset="0"/>
              <a:buChar char="•"/>
            </a:pPr>
            <a:r>
              <a:rPr lang="en-US" dirty="0" err="1" smtClean="0"/>
              <a:t>Amélioration</a:t>
            </a:r>
            <a:r>
              <a:rPr lang="en-US" dirty="0" smtClean="0"/>
              <a:t> de la </a:t>
            </a:r>
            <a:r>
              <a:rPr lang="en-US" dirty="0" err="1" smtClean="0"/>
              <a:t>mobilité</a:t>
            </a:r>
            <a:r>
              <a:rPr lang="en-US" dirty="0" smtClean="0"/>
              <a:t> </a:t>
            </a:r>
            <a:r>
              <a:rPr lang="en-US" dirty="0" err="1" smtClean="0"/>
              <a:t>etudiante</a:t>
            </a:r>
            <a:r>
              <a:rPr lang="en-US" dirty="0" smtClean="0"/>
              <a:t>.</a:t>
            </a:r>
          </a:p>
          <a:p>
            <a:pPr marL="285750" lvl="0" indent="-285750" algn="l" rtl="0">
              <a:spcBef>
                <a:spcPts val="0"/>
              </a:spcBef>
              <a:spcAft>
                <a:spcPts val="0"/>
              </a:spcAft>
              <a:buFont typeface="Arial" pitchFamily="34" charset="0"/>
              <a:buChar char="•"/>
            </a:pPr>
            <a:endParaRPr lang="en-US" dirty="0" smtClean="0"/>
          </a:p>
          <a:p>
            <a:pPr marL="285750" lvl="0" indent="-285750" algn="l" rtl="0">
              <a:spcBef>
                <a:spcPts val="0"/>
              </a:spcBef>
              <a:spcAft>
                <a:spcPts val="0"/>
              </a:spcAft>
              <a:buFont typeface="Arial" pitchFamily="34" charset="0"/>
              <a:buChar char="•"/>
            </a:pPr>
            <a:r>
              <a:rPr lang="en-US" dirty="0" err="1" smtClean="0"/>
              <a:t>Constatation</a:t>
            </a:r>
            <a:r>
              <a:rPr lang="en-US" dirty="0" smtClean="0"/>
              <a:t> de </a:t>
            </a:r>
            <a:r>
              <a:rPr lang="en-US" dirty="0" err="1" smtClean="0"/>
              <a:t>l’etat</a:t>
            </a:r>
            <a:r>
              <a:rPr lang="en-US" dirty="0" smtClean="0"/>
              <a:t> des infrastructures </a:t>
            </a:r>
            <a:r>
              <a:rPr lang="en-US" dirty="0" err="1" smtClean="0"/>
              <a:t>universitaires</a:t>
            </a:r>
            <a:r>
              <a:rPr lang="en-US" dirty="0" smtClean="0"/>
              <a:t> </a:t>
            </a:r>
            <a:r>
              <a:rPr lang="en-US" dirty="0" err="1" smtClean="0"/>
              <a:t>concernant</a:t>
            </a:r>
            <a:r>
              <a:rPr lang="en-US" dirty="0" smtClean="0"/>
              <a:t> la </a:t>
            </a:r>
            <a:r>
              <a:rPr lang="en-US" dirty="0" err="1" smtClean="0"/>
              <a:t>mobilit</a:t>
            </a:r>
            <a:r>
              <a:rPr lang="en-US" dirty="0" err="1"/>
              <a:t>é</a:t>
            </a:r>
            <a:r>
              <a:rPr lang="en-US" dirty="0" smtClean="0"/>
              <a:t>.</a:t>
            </a:r>
          </a:p>
          <a:p>
            <a:pPr marL="285750" lvl="0" indent="-285750" algn="l" rtl="0">
              <a:spcBef>
                <a:spcPts val="0"/>
              </a:spcBef>
              <a:spcAft>
                <a:spcPts val="0"/>
              </a:spcAft>
              <a:buFont typeface="Arial" pitchFamily="34" charset="0"/>
              <a:buChar char="•"/>
            </a:pPr>
            <a:endParaRPr lang="en-US" dirty="0" smtClean="0"/>
          </a:p>
          <a:p>
            <a:pPr marL="285750" lvl="0" indent="-285750" algn="l" rtl="0">
              <a:spcBef>
                <a:spcPts val="0"/>
              </a:spcBef>
              <a:spcAft>
                <a:spcPts val="0"/>
              </a:spcAft>
              <a:buFont typeface="Arial" pitchFamily="34" charset="0"/>
              <a:buChar char="•"/>
            </a:pPr>
            <a:r>
              <a:rPr lang="en-US" dirty="0" err="1" smtClean="0"/>
              <a:t>Sensibilisation</a:t>
            </a:r>
            <a:r>
              <a:rPr lang="en-US" dirty="0" smtClean="0"/>
              <a:t> et </a:t>
            </a:r>
            <a:r>
              <a:rPr lang="en-US" dirty="0" err="1" smtClean="0"/>
              <a:t>mobilisation</a:t>
            </a:r>
            <a:r>
              <a:rPr lang="en-US" dirty="0" smtClean="0"/>
              <a:t> de la </a:t>
            </a:r>
            <a:r>
              <a:rPr lang="en-US" dirty="0" err="1" smtClean="0"/>
              <a:t>communauté</a:t>
            </a:r>
            <a:r>
              <a:rPr lang="en-US" dirty="0" smtClean="0"/>
              <a:t> </a:t>
            </a:r>
            <a:r>
              <a:rPr lang="en-US" dirty="0" err="1" smtClean="0"/>
              <a:t>universitaire</a:t>
            </a:r>
            <a:endParaRPr lang="en-US" dirty="0" smtClean="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
        <p:nvSpPr>
          <p:cNvPr id="1262" name="Google Shape;1262;p41"/>
          <p:cNvSpPr txBox="1">
            <a:spLocks noGrp="1"/>
          </p:cNvSpPr>
          <p:nvPr>
            <p:ph type="subTitle" idx="2"/>
          </p:nvPr>
        </p:nvSpPr>
        <p:spPr>
          <a:xfrm>
            <a:off x="1118950" y="1505700"/>
            <a:ext cx="3028500" cy="2717700"/>
          </a:xfrm>
          <a:prstGeom prst="rect">
            <a:avLst/>
          </a:prstGeom>
        </p:spPr>
        <p:txBody>
          <a:bodyPr spcFirstLastPara="1" wrap="square" lIns="91425" tIns="91425" rIns="91425" bIns="91425" anchor="t" anchorCtr="0">
            <a:noAutofit/>
          </a:bodyPr>
          <a:lstStyle/>
          <a:p>
            <a:pPr marL="0" lvl="0" indent="0"/>
            <a:r>
              <a:rPr lang="fr-FR" dirty="0"/>
              <a:t>La mobilité des étudiants de l'Université de Fianarantsoa est un enjeu important pour le développement de la région et du </a:t>
            </a:r>
            <a:r>
              <a:rPr lang="fr-FR" dirty="0" smtClean="0"/>
              <a:t>pays. </a:t>
            </a:r>
            <a:r>
              <a:rPr lang="fr-FR" dirty="0"/>
              <a:t>Elle favorise également les échanges culturels, linguistiques et académiques entre les institutions partenaires. </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28"/>
        <p:cNvGrpSpPr/>
        <p:nvPr/>
      </p:nvGrpSpPr>
      <p:grpSpPr>
        <a:xfrm>
          <a:off x="0" y="0"/>
          <a:ext cx="0" cy="0"/>
          <a:chOff x="0" y="0"/>
          <a:chExt cx="0" cy="0"/>
        </a:xfrm>
      </p:grpSpPr>
      <p:sp>
        <p:nvSpPr>
          <p:cNvPr id="1629" name="Google Shape;1629;p55"/>
          <p:cNvSpPr/>
          <p:nvPr/>
        </p:nvSpPr>
        <p:spPr>
          <a:xfrm>
            <a:off x="1257151" y="735560"/>
            <a:ext cx="2227800" cy="3062717"/>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5"/>
          <p:cNvSpPr txBox="1">
            <a:spLocks noGrp="1"/>
          </p:cNvSpPr>
          <p:nvPr>
            <p:ph type="title"/>
          </p:nvPr>
        </p:nvSpPr>
        <p:spPr>
          <a:xfrm>
            <a:off x="4488175" y="1555775"/>
            <a:ext cx="3391200" cy="83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Methodes </a:t>
            </a:r>
            <a:endParaRPr dirty="0"/>
          </a:p>
        </p:txBody>
      </p:sp>
      <p:sp>
        <p:nvSpPr>
          <p:cNvPr id="2" name="ZoneTexte 1"/>
          <p:cNvSpPr txBox="1"/>
          <p:nvPr/>
        </p:nvSpPr>
        <p:spPr>
          <a:xfrm>
            <a:off x="1259698" y="735560"/>
            <a:ext cx="2225253" cy="3154710"/>
          </a:xfrm>
          <a:prstGeom prst="rect">
            <a:avLst/>
          </a:prstGeom>
          <a:noFill/>
        </p:spPr>
        <p:txBody>
          <a:bodyPr wrap="square" rtlCol="0">
            <a:spAutoFit/>
          </a:bodyPr>
          <a:lstStyle/>
          <a:p>
            <a:r>
              <a:rPr lang="en-US" sz="19900" dirty="0">
                <a:solidFill>
                  <a:schemeClr val="accent6"/>
                </a:solidFill>
                <a:latin typeface="Quando" charset="0"/>
              </a:rPr>
              <a:t>2</a:t>
            </a:r>
            <a:endParaRPr lang="fr-FR" sz="19900" dirty="0">
              <a:solidFill>
                <a:schemeClr val="accent6"/>
              </a:solidFill>
              <a:latin typeface="Quando" charset="0"/>
            </a:endParaRPr>
          </a:p>
        </p:txBody>
      </p:sp>
      <p:sp>
        <p:nvSpPr>
          <p:cNvPr id="3" name="Sous-titre 2"/>
          <p:cNvSpPr>
            <a:spLocks noGrp="1"/>
          </p:cNvSpPr>
          <p:nvPr>
            <p:ph type="subTitle" idx="1"/>
          </p:nvPr>
        </p:nvSpPr>
        <p:spPr/>
        <p:txBody>
          <a:bodyPr/>
          <a:lstStyle/>
          <a:p>
            <a:r>
              <a:rPr lang="en-US" dirty="0" smtClean="0"/>
              <a:t>Questionnaire en </a:t>
            </a:r>
            <a:r>
              <a:rPr lang="en-US" dirty="0" err="1" smtClean="0"/>
              <a:t>ligne</a:t>
            </a:r>
            <a:r>
              <a:rPr lang="en-US" dirty="0" smtClean="0"/>
              <a:t> &amp;</a:t>
            </a:r>
          </a:p>
          <a:p>
            <a:r>
              <a:rPr lang="en-US" dirty="0" err="1" smtClean="0"/>
              <a:t>Entretien</a:t>
            </a:r>
            <a:r>
              <a:rPr lang="en-US" dirty="0" smtClean="0"/>
              <a:t> semi-</a:t>
            </a:r>
            <a:r>
              <a:rPr lang="en-US" dirty="0" err="1" smtClean="0"/>
              <a:t>directifs</a:t>
            </a:r>
            <a:r>
              <a:rPr lang="en-US" dirty="0" smtClean="0"/>
              <a:t> </a:t>
            </a:r>
          </a:p>
          <a:p>
            <a:r>
              <a:rPr lang="en-US" dirty="0" err="1" smtClean="0"/>
              <a:t>Organisation</a:t>
            </a:r>
            <a:r>
              <a:rPr lang="en-US" dirty="0" smtClean="0"/>
              <a:t>, Observation, </a:t>
            </a:r>
            <a:r>
              <a:rPr lang="en-US" dirty="0" err="1" smtClean="0"/>
              <a:t>comptage</a:t>
            </a:r>
            <a:endParaRPr lang="fr-F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36"/>
        <p:cNvGrpSpPr/>
        <p:nvPr/>
      </p:nvGrpSpPr>
      <p:grpSpPr>
        <a:xfrm>
          <a:off x="0" y="0"/>
          <a:ext cx="0" cy="0"/>
          <a:chOff x="0" y="0"/>
          <a:chExt cx="0" cy="0"/>
        </a:xfrm>
      </p:grpSpPr>
      <p:sp>
        <p:nvSpPr>
          <p:cNvPr id="1637" name="Google Shape;1637;p56"/>
          <p:cNvSpPr txBox="1">
            <a:spLocks noGrp="1"/>
          </p:cNvSpPr>
          <p:nvPr>
            <p:ph type="title"/>
          </p:nvPr>
        </p:nvSpPr>
        <p:spPr>
          <a:xfrm>
            <a:off x="726394" y="1533253"/>
            <a:ext cx="3432900" cy="62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smtClean="0"/>
              <a:t>Kobo toolbox</a:t>
            </a:r>
            <a:endParaRPr dirty="0"/>
          </a:p>
        </p:txBody>
      </p:sp>
      <p:sp>
        <p:nvSpPr>
          <p:cNvPr id="1638" name="Google Shape;1638;p56"/>
          <p:cNvSpPr txBox="1">
            <a:spLocks noGrp="1"/>
          </p:cNvSpPr>
          <p:nvPr>
            <p:ph type="subTitle" idx="1"/>
          </p:nvPr>
        </p:nvSpPr>
        <p:spPr>
          <a:xfrm>
            <a:off x="720000" y="2114625"/>
            <a:ext cx="3432900" cy="805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smtClean="0"/>
              <a:t>Outil de collècte de données</a:t>
            </a:r>
            <a:endParaRPr dirty="0"/>
          </a:p>
        </p:txBody>
      </p:sp>
      <p:sp>
        <p:nvSpPr>
          <p:cNvPr id="1639" name="Google Shape;1639;p56"/>
          <p:cNvSpPr/>
          <p:nvPr/>
        </p:nvSpPr>
        <p:spPr>
          <a:xfrm>
            <a:off x="527157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 name="Google Shape;1640;p56"/>
          <p:cNvGrpSpPr/>
          <p:nvPr/>
        </p:nvGrpSpPr>
        <p:grpSpPr>
          <a:xfrm>
            <a:off x="5186401" y="709411"/>
            <a:ext cx="1834973" cy="3724678"/>
            <a:chOff x="5186401" y="494525"/>
            <a:chExt cx="1834973" cy="3724678"/>
          </a:xfrm>
        </p:grpSpPr>
        <p:sp>
          <p:nvSpPr>
            <p:cNvPr id="1641" name="Google Shape;1641;p56"/>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6"/>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11602" y="1452285"/>
            <a:ext cx="1584572" cy="18855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theme/theme1.xml><?xml version="1.0" encoding="utf-8"?>
<a:theme xmlns:a="http://schemas.openxmlformats.org/drawingml/2006/main" name="Happy World Car Free Day by Slidesgo">
  <a:themeElements>
    <a:clrScheme name="Simple Light">
      <a:dk1>
        <a:srgbClr val="333333"/>
      </a:dk1>
      <a:lt1>
        <a:srgbClr val="D2FFFA"/>
      </a:lt1>
      <a:dk2>
        <a:srgbClr val="D14268"/>
      </a:dk2>
      <a:lt2>
        <a:srgbClr val="91CB91"/>
      </a:lt2>
      <a:accent1>
        <a:srgbClr val="BDD443"/>
      </a:accent1>
      <a:accent2>
        <a:srgbClr val="948E36"/>
      </a:accent2>
      <a:accent3>
        <a:srgbClr val="F2D6A4"/>
      </a:accent3>
      <a:accent4>
        <a:srgbClr val="9C9C9C"/>
      </a:accent4>
      <a:accent5>
        <a:srgbClr val="797979"/>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TotalTime>
  <Words>1080</Words>
  <Application>Microsoft Office PowerPoint</Application>
  <PresentationFormat>Affichage à l'écran (16:9)</PresentationFormat>
  <Paragraphs>250</Paragraphs>
  <Slides>53</Slides>
  <Notes>53</Notes>
  <HiddenSlides>0</HiddenSlides>
  <MMClips>0</MMClips>
  <ScaleCrop>false</ScaleCrop>
  <HeadingPairs>
    <vt:vector size="6" baseType="variant">
      <vt:variant>
        <vt:lpstr>Polices utilisées</vt:lpstr>
      </vt:variant>
      <vt:variant>
        <vt:i4>8</vt:i4>
      </vt:variant>
      <vt:variant>
        <vt:lpstr>Thème</vt:lpstr>
      </vt:variant>
      <vt:variant>
        <vt:i4>2</vt:i4>
      </vt:variant>
      <vt:variant>
        <vt:lpstr>Titres des diapositives</vt:lpstr>
      </vt:variant>
      <vt:variant>
        <vt:i4>53</vt:i4>
      </vt:variant>
    </vt:vector>
  </HeadingPairs>
  <TitlesOfParts>
    <vt:vector size="63" baseType="lpstr">
      <vt:lpstr>Arial</vt:lpstr>
      <vt:lpstr>Quando</vt:lpstr>
      <vt:lpstr>Amatic SC</vt:lpstr>
      <vt:lpstr>Asap</vt:lpstr>
      <vt:lpstr>Proxima Nova</vt:lpstr>
      <vt:lpstr>Roboto Medium</vt:lpstr>
      <vt:lpstr>Orelega One</vt:lpstr>
      <vt:lpstr>Calibri</vt:lpstr>
      <vt:lpstr>Happy World Car Free Day by Slidesgo</vt:lpstr>
      <vt:lpstr>Slidesgo Final Pages</vt:lpstr>
      <vt:lpstr>Mobilité des etudiants</vt:lpstr>
      <vt:lpstr>Presentation</vt:lpstr>
      <vt:lpstr>Présentation PowerPoint</vt:lpstr>
      <vt:lpstr>Plan de la présentation</vt:lpstr>
      <vt:lpstr>Présentation PowerPoint</vt:lpstr>
      <vt:lpstr>Contexte et objectifs</vt:lpstr>
      <vt:lpstr>   Contexte   Objectifs</vt:lpstr>
      <vt:lpstr>Methodes </vt:lpstr>
      <vt:lpstr>Kobo toolbox</vt:lpstr>
      <vt:lpstr>Organisation</vt:lpstr>
      <vt:lpstr>Deroulement chronologique</vt:lpstr>
      <vt:lpstr>Quelques photos</vt:lpstr>
      <vt:lpstr>Présentation des resultats</vt:lpstr>
      <vt:lpstr>102 pers</vt:lpstr>
      <vt:lpstr>La circulation est congestionnée et dangereuse </vt:lpstr>
      <vt:lpstr>Transports en commun </vt:lpstr>
      <vt:lpstr>Temps de trajet long et inéfficace</vt:lpstr>
      <vt:lpstr>Insalubrité des  voies et chemins</vt:lpstr>
      <vt:lpstr>Alons voirs les statistiques genrés</vt:lpstr>
      <vt:lpstr>Carte mentale</vt:lpstr>
      <vt:lpstr>Plan de masse effacé par l’emblème</vt:lpstr>
      <vt:lpstr>Accessibilité des personnes a mobilité reduite</vt:lpstr>
      <vt:lpstr>Aucune considération des personnes a mobilité réduite </vt:lpstr>
      <vt:lpstr>Présentation PowerPoint</vt:lpstr>
      <vt:lpstr>Insalubrité des  voies et chemins</vt:lpstr>
      <vt:lpstr>Trop polué</vt:lpstr>
      <vt:lpstr>Carte pour la problematique</vt:lpstr>
      <vt:lpstr>Infographics are awesome</vt:lpstr>
      <vt:lpstr>Tables represent your data</vt:lpstr>
      <vt:lpstr>Graphs are cool</vt:lpstr>
      <vt:lpstr>Infographics are important</vt:lpstr>
      <vt:lpstr>Key elements</vt:lpstr>
      <vt:lpstr>This is a chart</vt:lpstr>
      <vt:lpstr>This is another infographic</vt:lpstr>
      <vt:lpstr>Infographics are cool</vt:lpstr>
      <vt:lpstr>Use this timeline!</vt:lpstr>
      <vt:lpstr>Icon pack</vt:lpstr>
      <vt:lpstr>Solutions et observations</vt:lpstr>
      <vt:lpstr>Resume</vt:lpstr>
      <vt:lpstr>Thanks!</vt:lpstr>
      <vt:lpstr>Storyset</vt:lpstr>
      <vt:lpstr>Use our editable graphic resources...</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Nature Icons</vt:lpstr>
      <vt:lpstr>SEO &amp; Marketing Icons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Mobilité des etudiants</dc:title>
  <cp:lastModifiedBy>Arotiana</cp:lastModifiedBy>
  <cp:revision>20</cp:revision>
  <dcterms:modified xsi:type="dcterms:W3CDTF">2023-09-29T08:26:37Z</dcterms:modified>
</cp:coreProperties>
</file>